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AE02-C209-491F-86B9-CC50AAF9A163}" type="datetimeFigureOut">
              <a:rPr kumimoji="1" lang="ja-JP" altLang="en-US" smtClean="0"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B2FF-91AC-432C-A069-D7095BE24F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/>
          <p:nvPr/>
        </p:nvSpPr>
        <p:spPr>
          <a:xfrm>
            <a:off x="949744" y="970616"/>
            <a:ext cx="7078641" cy="3506715"/>
          </a:xfrm>
          <a:custGeom>
            <a:avLst/>
            <a:gdLst>
              <a:gd name="connsiteX0" fmla="*/ 43543 w 3935790"/>
              <a:gd name="connsiteY0" fmla="*/ 50800 h 1722362"/>
              <a:gd name="connsiteX1" fmla="*/ 333828 w 3935790"/>
              <a:gd name="connsiteY1" fmla="*/ 921657 h 1722362"/>
              <a:gd name="connsiteX2" fmla="*/ 72571 w 3935790"/>
              <a:gd name="connsiteY2" fmla="*/ 1676400 h 1722362"/>
              <a:gd name="connsiteX3" fmla="*/ 595086 w 3935790"/>
              <a:gd name="connsiteY3" fmla="*/ 1037772 h 1722362"/>
              <a:gd name="connsiteX4" fmla="*/ 2162628 w 3935790"/>
              <a:gd name="connsiteY4" fmla="*/ 1719943 h 1722362"/>
              <a:gd name="connsiteX5" fmla="*/ 3614057 w 3935790"/>
              <a:gd name="connsiteY5" fmla="*/ 1052286 h 1722362"/>
              <a:gd name="connsiteX6" fmla="*/ 3512457 w 3935790"/>
              <a:gd name="connsiteY6" fmla="*/ 878115 h 1722362"/>
              <a:gd name="connsiteX7" fmla="*/ 3730171 w 3935790"/>
              <a:gd name="connsiteY7" fmla="*/ 762000 h 1722362"/>
              <a:gd name="connsiteX8" fmla="*/ 2278743 w 3935790"/>
              <a:gd name="connsiteY8" fmla="*/ 166915 h 1722362"/>
              <a:gd name="connsiteX9" fmla="*/ 595086 w 3935790"/>
              <a:gd name="connsiteY9" fmla="*/ 616857 h 1722362"/>
              <a:gd name="connsiteX10" fmla="*/ 43543 w 3935790"/>
              <a:gd name="connsiteY10" fmla="*/ 50800 h 1722362"/>
              <a:gd name="connsiteX0" fmla="*/ 42415 w 3934662"/>
              <a:gd name="connsiteY0" fmla="*/ 34480 h 1706042"/>
              <a:gd name="connsiteX1" fmla="*/ 339469 w 3934662"/>
              <a:gd name="connsiteY1" fmla="*/ 807418 h 1706042"/>
              <a:gd name="connsiteX2" fmla="*/ 71443 w 3934662"/>
              <a:gd name="connsiteY2" fmla="*/ 1660080 h 1706042"/>
              <a:gd name="connsiteX3" fmla="*/ 593958 w 3934662"/>
              <a:gd name="connsiteY3" fmla="*/ 1021452 h 1706042"/>
              <a:gd name="connsiteX4" fmla="*/ 2161500 w 3934662"/>
              <a:gd name="connsiteY4" fmla="*/ 1703623 h 1706042"/>
              <a:gd name="connsiteX5" fmla="*/ 3612929 w 3934662"/>
              <a:gd name="connsiteY5" fmla="*/ 1035966 h 1706042"/>
              <a:gd name="connsiteX6" fmla="*/ 3511329 w 3934662"/>
              <a:gd name="connsiteY6" fmla="*/ 861795 h 1706042"/>
              <a:gd name="connsiteX7" fmla="*/ 3729043 w 3934662"/>
              <a:gd name="connsiteY7" fmla="*/ 745680 h 1706042"/>
              <a:gd name="connsiteX8" fmla="*/ 2277615 w 3934662"/>
              <a:gd name="connsiteY8" fmla="*/ 150595 h 1706042"/>
              <a:gd name="connsiteX9" fmla="*/ 593958 w 3934662"/>
              <a:gd name="connsiteY9" fmla="*/ 600537 h 1706042"/>
              <a:gd name="connsiteX10" fmla="*/ 42415 w 3934662"/>
              <a:gd name="connsiteY10" fmla="*/ 34480 h 1706042"/>
              <a:gd name="connsiteX0" fmla="*/ 55029 w 3947276"/>
              <a:gd name="connsiteY0" fmla="*/ 40721 h 1712283"/>
              <a:gd name="connsiteX1" fmla="*/ 276395 w 3947276"/>
              <a:gd name="connsiteY1" fmla="*/ 851102 h 1712283"/>
              <a:gd name="connsiteX2" fmla="*/ 84057 w 3947276"/>
              <a:gd name="connsiteY2" fmla="*/ 1666321 h 1712283"/>
              <a:gd name="connsiteX3" fmla="*/ 606572 w 3947276"/>
              <a:gd name="connsiteY3" fmla="*/ 1027693 h 1712283"/>
              <a:gd name="connsiteX4" fmla="*/ 2174114 w 3947276"/>
              <a:gd name="connsiteY4" fmla="*/ 1709864 h 1712283"/>
              <a:gd name="connsiteX5" fmla="*/ 3625543 w 3947276"/>
              <a:gd name="connsiteY5" fmla="*/ 1042207 h 1712283"/>
              <a:gd name="connsiteX6" fmla="*/ 3523943 w 3947276"/>
              <a:gd name="connsiteY6" fmla="*/ 868036 h 1712283"/>
              <a:gd name="connsiteX7" fmla="*/ 3741657 w 3947276"/>
              <a:gd name="connsiteY7" fmla="*/ 751921 h 1712283"/>
              <a:gd name="connsiteX8" fmla="*/ 2290229 w 3947276"/>
              <a:gd name="connsiteY8" fmla="*/ 156836 h 1712283"/>
              <a:gd name="connsiteX9" fmla="*/ 606572 w 3947276"/>
              <a:gd name="connsiteY9" fmla="*/ 606778 h 1712283"/>
              <a:gd name="connsiteX10" fmla="*/ 55029 w 3947276"/>
              <a:gd name="connsiteY10" fmla="*/ 40721 h 1712283"/>
              <a:gd name="connsiteX0" fmla="*/ 55029 w 3947276"/>
              <a:gd name="connsiteY0" fmla="*/ 40721 h 1712283"/>
              <a:gd name="connsiteX1" fmla="*/ 276395 w 3947276"/>
              <a:gd name="connsiteY1" fmla="*/ 851102 h 1712283"/>
              <a:gd name="connsiteX2" fmla="*/ 84057 w 3947276"/>
              <a:gd name="connsiteY2" fmla="*/ 1666321 h 1712283"/>
              <a:gd name="connsiteX3" fmla="*/ 606572 w 3947276"/>
              <a:gd name="connsiteY3" fmla="*/ 1027693 h 1712283"/>
              <a:gd name="connsiteX4" fmla="*/ 2174114 w 3947276"/>
              <a:gd name="connsiteY4" fmla="*/ 1709864 h 1712283"/>
              <a:gd name="connsiteX5" fmla="*/ 3625543 w 3947276"/>
              <a:gd name="connsiteY5" fmla="*/ 1042207 h 1712283"/>
              <a:gd name="connsiteX6" fmla="*/ 3523943 w 3947276"/>
              <a:gd name="connsiteY6" fmla="*/ 868036 h 1712283"/>
              <a:gd name="connsiteX7" fmla="*/ 3741657 w 3947276"/>
              <a:gd name="connsiteY7" fmla="*/ 751921 h 1712283"/>
              <a:gd name="connsiteX8" fmla="*/ 2290229 w 3947276"/>
              <a:gd name="connsiteY8" fmla="*/ 156836 h 1712283"/>
              <a:gd name="connsiteX9" fmla="*/ 606572 w 3947276"/>
              <a:gd name="connsiteY9" fmla="*/ 606778 h 1712283"/>
              <a:gd name="connsiteX10" fmla="*/ 55029 w 3947276"/>
              <a:gd name="connsiteY10" fmla="*/ 40721 h 1712283"/>
              <a:gd name="connsiteX0" fmla="*/ 55029 w 3947276"/>
              <a:gd name="connsiteY0" fmla="*/ 40721 h 1712283"/>
              <a:gd name="connsiteX1" fmla="*/ 276395 w 3947276"/>
              <a:gd name="connsiteY1" fmla="*/ 851102 h 1712283"/>
              <a:gd name="connsiteX2" fmla="*/ 84057 w 3947276"/>
              <a:gd name="connsiteY2" fmla="*/ 1666321 h 1712283"/>
              <a:gd name="connsiteX3" fmla="*/ 606572 w 3947276"/>
              <a:gd name="connsiteY3" fmla="*/ 1027693 h 1712283"/>
              <a:gd name="connsiteX4" fmla="*/ 2174114 w 3947276"/>
              <a:gd name="connsiteY4" fmla="*/ 1709864 h 1712283"/>
              <a:gd name="connsiteX5" fmla="*/ 3625543 w 3947276"/>
              <a:gd name="connsiteY5" fmla="*/ 1042207 h 1712283"/>
              <a:gd name="connsiteX6" fmla="*/ 3523943 w 3947276"/>
              <a:gd name="connsiteY6" fmla="*/ 868036 h 1712283"/>
              <a:gd name="connsiteX7" fmla="*/ 3741657 w 3947276"/>
              <a:gd name="connsiteY7" fmla="*/ 751921 h 1712283"/>
              <a:gd name="connsiteX8" fmla="*/ 2290229 w 3947276"/>
              <a:gd name="connsiteY8" fmla="*/ 156836 h 1712283"/>
              <a:gd name="connsiteX9" fmla="*/ 606572 w 3947276"/>
              <a:gd name="connsiteY9" fmla="*/ 606778 h 1712283"/>
              <a:gd name="connsiteX10" fmla="*/ 55029 w 3947276"/>
              <a:gd name="connsiteY10" fmla="*/ 40721 h 1712283"/>
              <a:gd name="connsiteX0" fmla="*/ 55029 w 3947276"/>
              <a:gd name="connsiteY0" fmla="*/ 40721 h 1695753"/>
              <a:gd name="connsiteX1" fmla="*/ 276395 w 3947276"/>
              <a:gd name="connsiteY1" fmla="*/ 851102 h 1695753"/>
              <a:gd name="connsiteX2" fmla="*/ 84057 w 3947276"/>
              <a:gd name="connsiteY2" fmla="*/ 1666321 h 1695753"/>
              <a:gd name="connsiteX3" fmla="*/ 606572 w 3947276"/>
              <a:gd name="connsiteY3" fmla="*/ 1027693 h 1695753"/>
              <a:gd name="connsiteX4" fmla="*/ 2282135 w 3947276"/>
              <a:gd name="connsiteY4" fmla="*/ 1562512 h 1695753"/>
              <a:gd name="connsiteX5" fmla="*/ 3625543 w 3947276"/>
              <a:gd name="connsiteY5" fmla="*/ 1042207 h 1695753"/>
              <a:gd name="connsiteX6" fmla="*/ 3523943 w 3947276"/>
              <a:gd name="connsiteY6" fmla="*/ 868036 h 1695753"/>
              <a:gd name="connsiteX7" fmla="*/ 3741657 w 3947276"/>
              <a:gd name="connsiteY7" fmla="*/ 751921 h 1695753"/>
              <a:gd name="connsiteX8" fmla="*/ 2290229 w 3947276"/>
              <a:gd name="connsiteY8" fmla="*/ 156836 h 1695753"/>
              <a:gd name="connsiteX9" fmla="*/ 606572 w 3947276"/>
              <a:gd name="connsiteY9" fmla="*/ 606778 h 1695753"/>
              <a:gd name="connsiteX10" fmla="*/ 55029 w 3947276"/>
              <a:gd name="connsiteY10" fmla="*/ 40721 h 1695753"/>
              <a:gd name="connsiteX0" fmla="*/ 55029 w 3948625"/>
              <a:gd name="connsiteY0" fmla="*/ 40721 h 1695753"/>
              <a:gd name="connsiteX1" fmla="*/ 276395 w 3948625"/>
              <a:gd name="connsiteY1" fmla="*/ 851102 h 1695753"/>
              <a:gd name="connsiteX2" fmla="*/ 84057 w 3948625"/>
              <a:gd name="connsiteY2" fmla="*/ 1666321 h 1695753"/>
              <a:gd name="connsiteX3" fmla="*/ 606572 w 3948625"/>
              <a:gd name="connsiteY3" fmla="*/ 1027693 h 1695753"/>
              <a:gd name="connsiteX4" fmla="*/ 2282135 w 3948625"/>
              <a:gd name="connsiteY4" fmla="*/ 1562512 h 1695753"/>
              <a:gd name="connsiteX5" fmla="*/ 3625543 w 3948625"/>
              <a:gd name="connsiteY5" fmla="*/ 1042207 h 1695753"/>
              <a:gd name="connsiteX6" fmla="*/ 3523943 w 3948625"/>
              <a:gd name="connsiteY6" fmla="*/ 868036 h 1695753"/>
              <a:gd name="connsiteX7" fmla="*/ 3741657 w 3948625"/>
              <a:gd name="connsiteY7" fmla="*/ 751921 h 1695753"/>
              <a:gd name="connsiteX8" fmla="*/ 2282135 w 3948625"/>
              <a:gd name="connsiteY8" fmla="*/ 214577 h 1695753"/>
              <a:gd name="connsiteX9" fmla="*/ 606572 w 3948625"/>
              <a:gd name="connsiteY9" fmla="*/ 606778 h 1695753"/>
              <a:gd name="connsiteX10" fmla="*/ 55029 w 3948625"/>
              <a:gd name="connsiteY10" fmla="*/ 40721 h 1695753"/>
              <a:gd name="connsiteX0" fmla="*/ 55029 w 3948625"/>
              <a:gd name="connsiteY0" fmla="*/ 40721 h 1695753"/>
              <a:gd name="connsiteX1" fmla="*/ 276395 w 3948625"/>
              <a:gd name="connsiteY1" fmla="*/ 851102 h 1695753"/>
              <a:gd name="connsiteX2" fmla="*/ 84057 w 3948625"/>
              <a:gd name="connsiteY2" fmla="*/ 1666321 h 1695753"/>
              <a:gd name="connsiteX3" fmla="*/ 606572 w 3948625"/>
              <a:gd name="connsiteY3" fmla="*/ 1027693 h 1695753"/>
              <a:gd name="connsiteX4" fmla="*/ 2282135 w 3948625"/>
              <a:gd name="connsiteY4" fmla="*/ 1562512 h 1695753"/>
              <a:gd name="connsiteX5" fmla="*/ 3625543 w 3948625"/>
              <a:gd name="connsiteY5" fmla="*/ 1042207 h 1695753"/>
              <a:gd name="connsiteX6" fmla="*/ 3523943 w 3948625"/>
              <a:gd name="connsiteY6" fmla="*/ 868036 h 1695753"/>
              <a:gd name="connsiteX7" fmla="*/ 3741657 w 3948625"/>
              <a:gd name="connsiteY7" fmla="*/ 751921 h 1695753"/>
              <a:gd name="connsiteX8" fmla="*/ 2282135 w 3948625"/>
              <a:gd name="connsiteY8" fmla="*/ 214577 h 1695753"/>
              <a:gd name="connsiteX9" fmla="*/ 606572 w 3948625"/>
              <a:gd name="connsiteY9" fmla="*/ 606778 h 1695753"/>
              <a:gd name="connsiteX10" fmla="*/ 55029 w 3948625"/>
              <a:gd name="connsiteY10" fmla="*/ 40721 h 1695753"/>
              <a:gd name="connsiteX0" fmla="*/ 55029 w 3832511"/>
              <a:gd name="connsiteY0" fmla="*/ 40721 h 1695753"/>
              <a:gd name="connsiteX1" fmla="*/ 276395 w 3832511"/>
              <a:gd name="connsiteY1" fmla="*/ 851102 h 1695753"/>
              <a:gd name="connsiteX2" fmla="*/ 84057 w 3832511"/>
              <a:gd name="connsiteY2" fmla="*/ 1666321 h 1695753"/>
              <a:gd name="connsiteX3" fmla="*/ 606572 w 3832511"/>
              <a:gd name="connsiteY3" fmla="*/ 1027693 h 1695753"/>
              <a:gd name="connsiteX4" fmla="*/ 2282135 w 3832511"/>
              <a:gd name="connsiteY4" fmla="*/ 1562512 h 1695753"/>
              <a:gd name="connsiteX5" fmla="*/ 3625543 w 3832511"/>
              <a:gd name="connsiteY5" fmla="*/ 1042207 h 1695753"/>
              <a:gd name="connsiteX6" fmla="*/ 3523943 w 3832511"/>
              <a:gd name="connsiteY6" fmla="*/ 868036 h 1695753"/>
              <a:gd name="connsiteX7" fmla="*/ 3741657 w 3832511"/>
              <a:gd name="connsiteY7" fmla="*/ 751921 h 1695753"/>
              <a:gd name="connsiteX8" fmla="*/ 2282135 w 3832511"/>
              <a:gd name="connsiteY8" fmla="*/ 214577 h 1695753"/>
              <a:gd name="connsiteX9" fmla="*/ 606572 w 3832511"/>
              <a:gd name="connsiteY9" fmla="*/ 606778 h 1695753"/>
              <a:gd name="connsiteX10" fmla="*/ 55029 w 3832511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41657 w 3813647"/>
              <a:gd name="connsiteY7" fmla="*/ 751921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20211 w 3813647"/>
              <a:gd name="connsiteY7" fmla="*/ 813659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20211 w 3813647"/>
              <a:gd name="connsiteY7" fmla="*/ 813659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20211 w 3813647"/>
              <a:gd name="connsiteY7" fmla="*/ 813659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20211 w 3813647"/>
              <a:gd name="connsiteY7" fmla="*/ 813659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813647"/>
              <a:gd name="connsiteY0" fmla="*/ 40721 h 1695753"/>
              <a:gd name="connsiteX1" fmla="*/ 276395 w 3813647"/>
              <a:gd name="connsiteY1" fmla="*/ 851102 h 1695753"/>
              <a:gd name="connsiteX2" fmla="*/ 84057 w 3813647"/>
              <a:gd name="connsiteY2" fmla="*/ 1666321 h 1695753"/>
              <a:gd name="connsiteX3" fmla="*/ 606572 w 3813647"/>
              <a:gd name="connsiteY3" fmla="*/ 1027693 h 1695753"/>
              <a:gd name="connsiteX4" fmla="*/ 2282135 w 3813647"/>
              <a:gd name="connsiteY4" fmla="*/ 1562512 h 1695753"/>
              <a:gd name="connsiteX5" fmla="*/ 3606679 w 3813647"/>
              <a:gd name="connsiteY5" fmla="*/ 1038315 h 1695753"/>
              <a:gd name="connsiteX6" fmla="*/ 3523943 w 3813647"/>
              <a:gd name="connsiteY6" fmla="*/ 868036 h 1695753"/>
              <a:gd name="connsiteX7" fmla="*/ 3720211 w 3813647"/>
              <a:gd name="connsiteY7" fmla="*/ 813659 h 1695753"/>
              <a:gd name="connsiteX8" fmla="*/ 2282135 w 3813647"/>
              <a:gd name="connsiteY8" fmla="*/ 214577 h 1695753"/>
              <a:gd name="connsiteX9" fmla="*/ 606572 w 3813647"/>
              <a:gd name="connsiteY9" fmla="*/ 606778 h 1695753"/>
              <a:gd name="connsiteX10" fmla="*/ 55029 w 3813647"/>
              <a:gd name="connsiteY10" fmla="*/ 40721 h 1695753"/>
              <a:gd name="connsiteX0" fmla="*/ 55029 w 3933487"/>
              <a:gd name="connsiteY0" fmla="*/ 235051 h 1890083"/>
              <a:gd name="connsiteX1" fmla="*/ 276395 w 3933487"/>
              <a:gd name="connsiteY1" fmla="*/ 1045432 h 1890083"/>
              <a:gd name="connsiteX2" fmla="*/ 84057 w 3933487"/>
              <a:gd name="connsiteY2" fmla="*/ 1860651 h 1890083"/>
              <a:gd name="connsiteX3" fmla="*/ 606572 w 3933487"/>
              <a:gd name="connsiteY3" fmla="*/ 1222023 h 1890083"/>
              <a:gd name="connsiteX4" fmla="*/ 2282135 w 3933487"/>
              <a:gd name="connsiteY4" fmla="*/ 1756842 h 1890083"/>
              <a:gd name="connsiteX5" fmla="*/ 3606679 w 3933487"/>
              <a:gd name="connsiteY5" fmla="*/ 1232645 h 1890083"/>
              <a:gd name="connsiteX6" fmla="*/ 3523943 w 3933487"/>
              <a:gd name="connsiteY6" fmla="*/ 1062366 h 1890083"/>
              <a:gd name="connsiteX7" fmla="*/ 3720211 w 3933487"/>
              <a:gd name="connsiteY7" fmla="*/ 1007989 h 1890083"/>
              <a:gd name="connsiteX8" fmla="*/ 2244290 w 3933487"/>
              <a:gd name="connsiteY8" fmla="*/ 34480 h 1890083"/>
              <a:gd name="connsiteX9" fmla="*/ 606572 w 3933487"/>
              <a:gd name="connsiteY9" fmla="*/ 801108 h 1890083"/>
              <a:gd name="connsiteX10" fmla="*/ 55029 w 3933487"/>
              <a:gd name="connsiteY10" fmla="*/ 235051 h 1890083"/>
              <a:gd name="connsiteX0" fmla="*/ 55029 w 3933487"/>
              <a:gd name="connsiteY0" fmla="*/ 200580 h 1855612"/>
              <a:gd name="connsiteX1" fmla="*/ 276395 w 3933487"/>
              <a:gd name="connsiteY1" fmla="*/ 1010961 h 1855612"/>
              <a:gd name="connsiteX2" fmla="*/ 84057 w 3933487"/>
              <a:gd name="connsiteY2" fmla="*/ 1826180 h 1855612"/>
              <a:gd name="connsiteX3" fmla="*/ 606572 w 3933487"/>
              <a:gd name="connsiteY3" fmla="*/ 1187552 h 1855612"/>
              <a:gd name="connsiteX4" fmla="*/ 2282135 w 3933487"/>
              <a:gd name="connsiteY4" fmla="*/ 1722371 h 1855612"/>
              <a:gd name="connsiteX5" fmla="*/ 3606679 w 3933487"/>
              <a:gd name="connsiteY5" fmla="*/ 1198174 h 1855612"/>
              <a:gd name="connsiteX6" fmla="*/ 3523943 w 3933487"/>
              <a:gd name="connsiteY6" fmla="*/ 1027895 h 1855612"/>
              <a:gd name="connsiteX7" fmla="*/ 3720211 w 3933487"/>
              <a:gd name="connsiteY7" fmla="*/ 973518 h 1855612"/>
              <a:gd name="connsiteX8" fmla="*/ 2244290 w 3933487"/>
              <a:gd name="connsiteY8" fmla="*/ 9 h 1855612"/>
              <a:gd name="connsiteX9" fmla="*/ 606572 w 3933487"/>
              <a:gd name="connsiteY9" fmla="*/ 766637 h 1855612"/>
              <a:gd name="connsiteX10" fmla="*/ 55029 w 3933487"/>
              <a:gd name="connsiteY10" fmla="*/ 200580 h 1855612"/>
              <a:gd name="connsiteX0" fmla="*/ 55029 w 3933487"/>
              <a:gd name="connsiteY0" fmla="*/ 200580 h 1855612"/>
              <a:gd name="connsiteX1" fmla="*/ 276395 w 3933487"/>
              <a:gd name="connsiteY1" fmla="*/ 1010961 h 1855612"/>
              <a:gd name="connsiteX2" fmla="*/ 84057 w 3933487"/>
              <a:gd name="connsiteY2" fmla="*/ 1826180 h 1855612"/>
              <a:gd name="connsiteX3" fmla="*/ 606572 w 3933487"/>
              <a:gd name="connsiteY3" fmla="*/ 1187552 h 1855612"/>
              <a:gd name="connsiteX4" fmla="*/ 2168602 w 3933487"/>
              <a:gd name="connsiteY4" fmla="*/ 1610043 h 1855612"/>
              <a:gd name="connsiteX5" fmla="*/ 3606679 w 3933487"/>
              <a:gd name="connsiteY5" fmla="*/ 1198174 h 1855612"/>
              <a:gd name="connsiteX6" fmla="*/ 3523943 w 3933487"/>
              <a:gd name="connsiteY6" fmla="*/ 1027895 h 1855612"/>
              <a:gd name="connsiteX7" fmla="*/ 3720211 w 3933487"/>
              <a:gd name="connsiteY7" fmla="*/ 973518 h 1855612"/>
              <a:gd name="connsiteX8" fmla="*/ 2244290 w 3933487"/>
              <a:gd name="connsiteY8" fmla="*/ 9 h 1855612"/>
              <a:gd name="connsiteX9" fmla="*/ 606572 w 3933487"/>
              <a:gd name="connsiteY9" fmla="*/ 766637 h 1855612"/>
              <a:gd name="connsiteX10" fmla="*/ 55029 w 3933487"/>
              <a:gd name="connsiteY10" fmla="*/ 200580 h 1855612"/>
              <a:gd name="connsiteX0" fmla="*/ 55029 w 3933487"/>
              <a:gd name="connsiteY0" fmla="*/ 200580 h 1855612"/>
              <a:gd name="connsiteX1" fmla="*/ 276395 w 3933487"/>
              <a:gd name="connsiteY1" fmla="*/ 1010961 h 1855612"/>
              <a:gd name="connsiteX2" fmla="*/ 84057 w 3933487"/>
              <a:gd name="connsiteY2" fmla="*/ 1826180 h 1855612"/>
              <a:gd name="connsiteX3" fmla="*/ 606572 w 3933487"/>
              <a:gd name="connsiteY3" fmla="*/ 1187552 h 1855612"/>
              <a:gd name="connsiteX4" fmla="*/ 2168602 w 3933487"/>
              <a:gd name="connsiteY4" fmla="*/ 1647486 h 1855612"/>
              <a:gd name="connsiteX5" fmla="*/ 3606679 w 3933487"/>
              <a:gd name="connsiteY5" fmla="*/ 1198174 h 1855612"/>
              <a:gd name="connsiteX6" fmla="*/ 3523943 w 3933487"/>
              <a:gd name="connsiteY6" fmla="*/ 1027895 h 1855612"/>
              <a:gd name="connsiteX7" fmla="*/ 3720211 w 3933487"/>
              <a:gd name="connsiteY7" fmla="*/ 973518 h 1855612"/>
              <a:gd name="connsiteX8" fmla="*/ 2244290 w 3933487"/>
              <a:gd name="connsiteY8" fmla="*/ 9 h 1855612"/>
              <a:gd name="connsiteX9" fmla="*/ 606572 w 3933487"/>
              <a:gd name="connsiteY9" fmla="*/ 766637 h 1855612"/>
              <a:gd name="connsiteX10" fmla="*/ 55029 w 3933487"/>
              <a:gd name="connsiteY10" fmla="*/ 200580 h 1855612"/>
              <a:gd name="connsiteX0" fmla="*/ 55029 w 3928353"/>
              <a:gd name="connsiteY0" fmla="*/ 200580 h 1855612"/>
              <a:gd name="connsiteX1" fmla="*/ 276395 w 3928353"/>
              <a:gd name="connsiteY1" fmla="*/ 1010961 h 1855612"/>
              <a:gd name="connsiteX2" fmla="*/ 84057 w 3928353"/>
              <a:gd name="connsiteY2" fmla="*/ 1826180 h 1855612"/>
              <a:gd name="connsiteX3" fmla="*/ 606572 w 3928353"/>
              <a:gd name="connsiteY3" fmla="*/ 1187552 h 1855612"/>
              <a:gd name="connsiteX4" fmla="*/ 2168602 w 3928353"/>
              <a:gd name="connsiteY4" fmla="*/ 1647486 h 1855612"/>
              <a:gd name="connsiteX5" fmla="*/ 3606679 w 3928353"/>
              <a:gd name="connsiteY5" fmla="*/ 1198174 h 1855612"/>
              <a:gd name="connsiteX6" fmla="*/ 3493146 w 3928353"/>
              <a:gd name="connsiteY6" fmla="*/ 973518 h 1855612"/>
              <a:gd name="connsiteX7" fmla="*/ 3720211 w 3928353"/>
              <a:gd name="connsiteY7" fmla="*/ 973518 h 1855612"/>
              <a:gd name="connsiteX8" fmla="*/ 2244290 w 3928353"/>
              <a:gd name="connsiteY8" fmla="*/ 9 h 1855612"/>
              <a:gd name="connsiteX9" fmla="*/ 606572 w 3928353"/>
              <a:gd name="connsiteY9" fmla="*/ 766637 h 1855612"/>
              <a:gd name="connsiteX10" fmla="*/ 55029 w 3928353"/>
              <a:gd name="connsiteY10" fmla="*/ 200580 h 1855612"/>
              <a:gd name="connsiteX0" fmla="*/ 55029 w 3827436"/>
              <a:gd name="connsiteY0" fmla="*/ 200580 h 1855612"/>
              <a:gd name="connsiteX1" fmla="*/ 276395 w 3827436"/>
              <a:gd name="connsiteY1" fmla="*/ 1010961 h 1855612"/>
              <a:gd name="connsiteX2" fmla="*/ 84057 w 3827436"/>
              <a:gd name="connsiteY2" fmla="*/ 1826180 h 1855612"/>
              <a:gd name="connsiteX3" fmla="*/ 606572 w 3827436"/>
              <a:gd name="connsiteY3" fmla="*/ 1187552 h 1855612"/>
              <a:gd name="connsiteX4" fmla="*/ 2168602 w 3827436"/>
              <a:gd name="connsiteY4" fmla="*/ 1647486 h 1855612"/>
              <a:gd name="connsiteX5" fmla="*/ 3606679 w 3827436"/>
              <a:gd name="connsiteY5" fmla="*/ 1198174 h 1855612"/>
              <a:gd name="connsiteX6" fmla="*/ 3493146 w 3827436"/>
              <a:gd name="connsiteY6" fmla="*/ 973518 h 1855612"/>
              <a:gd name="connsiteX7" fmla="*/ 3720211 w 3827436"/>
              <a:gd name="connsiteY7" fmla="*/ 973518 h 1855612"/>
              <a:gd name="connsiteX8" fmla="*/ 2244290 w 3827436"/>
              <a:gd name="connsiteY8" fmla="*/ 9 h 1855612"/>
              <a:gd name="connsiteX9" fmla="*/ 606572 w 3827436"/>
              <a:gd name="connsiteY9" fmla="*/ 766637 h 1855612"/>
              <a:gd name="connsiteX10" fmla="*/ 55029 w 3827436"/>
              <a:gd name="connsiteY10" fmla="*/ 200580 h 1855612"/>
              <a:gd name="connsiteX0" fmla="*/ 55029 w 3865281"/>
              <a:gd name="connsiteY0" fmla="*/ 200580 h 1855612"/>
              <a:gd name="connsiteX1" fmla="*/ 276395 w 3865281"/>
              <a:gd name="connsiteY1" fmla="*/ 1010961 h 1855612"/>
              <a:gd name="connsiteX2" fmla="*/ 84057 w 3865281"/>
              <a:gd name="connsiteY2" fmla="*/ 1826180 h 1855612"/>
              <a:gd name="connsiteX3" fmla="*/ 606572 w 3865281"/>
              <a:gd name="connsiteY3" fmla="*/ 1187552 h 1855612"/>
              <a:gd name="connsiteX4" fmla="*/ 2168602 w 3865281"/>
              <a:gd name="connsiteY4" fmla="*/ 1647486 h 1855612"/>
              <a:gd name="connsiteX5" fmla="*/ 3644524 w 3865281"/>
              <a:gd name="connsiteY5" fmla="*/ 1123289 h 1855612"/>
              <a:gd name="connsiteX6" fmla="*/ 3493146 w 3865281"/>
              <a:gd name="connsiteY6" fmla="*/ 973518 h 1855612"/>
              <a:gd name="connsiteX7" fmla="*/ 3720211 w 3865281"/>
              <a:gd name="connsiteY7" fmla="*/ 973518 h 1855612"/>
              <a:gd name="connsiteX8" fmla="*/ 2244290 w 3865281"/>
              <a:gd name="connsiteY8" fmla="*/ 9 h 1855612"/>
              <a:gd name="connsiteX9" fmla="*/ 606572 w 3865281"/>
              <a:gd name="connsiteY9" fmla="*/ 766637 h 1855612"/>
              <a:gd name="connsiteX10" fmla="*/ 55029 w 3865281"/>
              <a:gd name="connsiteY10" fmla="*/ 200580 h 1855612"/>
              <a:gd name="connsiteX0" fmla="*/ 55029 w 3720211"/>
              <a:gd name="connsiteY0" fmla="*/ 200580 h 1855612"/>
              <a:gd name="connsiteX1" fmla="*/ 276395 w 3720211"/>
              <a:gd name="connsiteY1" fmla="*/ 1010961 h 1855612"/>
              <a:gd name="connsiteX2" fmla="*/ 84057 w 3720211"/>
              <a:gd name="connsiteY2" fmla="*/ 1826180 h 1855612"/>
              <a:gd name="connsiteX3" fmla="*/ 606572 w 3720211"/>
              <a:gd name="connsiteY3" fmla="*/ 1187552 h 1855612"/>
              <a:gd name="connsiteX4" fmla="*/ 2168602 w 3720211"/>
              <a:gd name="connsiteY4" fmla="*/ 1647486 h 1855612"/>
              <a:gd name="connsiteX5" fmla="*/ 3644524 w 3720211"/>
              <a:gd name="connsiteY5" fmla="*/ 1123289 h 1855612"/>
              <a:gd name="connsiteX6" fmla="*/ 3493146 w 3720211"/>
              <a:gd name="connsiteY6" fmla="*/ 973518 h 1855612"/>
              <a:gd name="connsiteX7" fmla="*/ 3720211 w 3720211"/>
              <a:gd name="connsiteY7" fmla="*/ 973518 h 1855612"/>
              <a:gd name="connsiteX8" fmla="*/ 2244290 w 3720211"/>
              <a:gd name="connsiteY8" fmla="*/ 9 h 1855612"/>
              <a:gd name="connsiteX9" fmla="*/ 606572 w 3720211"/>
              <a:gd name="connsiteY9" fmla="*/ 766637 h 1855612"/>
              <a:gd name="connsiteX10" fmla="*/ 55029 w 3720211"/>
              <a:gd name="connsiteY10" fmla="*/ 200580 h 1855612"/>
              <a:gd name="connsiteX0" fmla="*/ 55029 w 3720211"/>
              <a:gd name="connsiteY0" fmla="*/ 200580 h 1855612"/>
              <a:gd name="connsiteX1" fmla="*/ 276395 w 3720211"/>
              <a:gd name="connsiteY1" fmla="*/ 1010961 h 1855612"/>
              <a:gd name="connsiteX2" fmla="*/ 84057 w 3720211"/>
              <a:gd name="connsiteY2" fmla="*/ 1826180 h 1855612"/>
              <a:gd name="connsiteX3" fmla="*/ 606572 w 3720211"/>
              <a:gd name="connsiteY3" fmla="*/ 1187552 h 1855612"/>
              <a:gd name="connsiteX4" fmla="*/ 2168602 w 3720211"/>
              <a:gd name="connsiteY4" fmla="*/ 1647486 h 1855612"/>
              <a:gd name="connsiteX5" fmla="*/ 3644524 w 3720211"/>
              <a:gd name="connsiteY5" fmla="*/ 1123289 h 1855612"/>
              <a:gd name="connsiteX6" fmla="*/ 3493146 w 3720211"/>
              <a:gd name="connsiteY6" fmla="*/ 973518 h 1855612"/>
              <a:gd name="connsiteX7" fmla="*/ 3720211 w 3720211"/>
              <a:gd name="connsiteY7" fmla="*/ 973518 h 1855612"/>
              <a:gd name="connsiteX8" fmla="*/ 2244290 w 3720211"/>
              <a:gd name="connsiteY8" fmla="*/ 9 h 1855612"/>
              <a:gd name="connsiteX9" fmla="*/ 606572 w 3720211"/>
              <a:gd name="connsiteY9" fmla="*/ 766637 h 1855612"/>
              <a:gd name="connsiteX10" fmla="*/ 55029 w 3720211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168602 w 3720212"/>
              <a:gd name="connsiteY4" fmla="*/ 1647486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168602 w 3720212"/>
              <a:gd name="connsiteY4" fmla="*/ 1647486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168602 w 3720212"/>
              <a:gd name="connsiteY4" fmla="*/ 1647486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168602 w 3720212"/>
              <a:gd name="connsiteY4" fmla="*/ 1647486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168602 w 3720212"/>
              <a:gd name="connsiteY4" fmla="*/ 1647486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206446 w 3720212"/>
              <a:gd name="connsiteY4" fmla="*/ 1722371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206446 w 3720212"/>
              <a:gd name="connsiteY4" fmla="*/ 1722371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200580 h 1855612"/>
              <a:gd name="connsiteX1" fmla="*/ 276395 w 3720212"/>
              <a:gd name="connsiteY1" fmla="*/ 1010961 h 1855612"/>
              <a:gd name="connsiteX2" fmla="*/ 84057 w 3720212"/>
              <a:gd name="connsiteY2" fmla="*/ 1826180 h 1855612"/>
              <a:gd name="connsiteX3" fmla="*/ 606572 w 3720212"/>
              <a:gd name="connsiteY3" fmla="*/ 1187552 h 1855612"/>
              <a:gd name="connsiteX4" fmla="*/ 2206446 w 3720212"/>
              <a:gd name="connsiteY4" fmla="*/ 1722371 h 1855612"/>
              <a:gd name="connsiteX5" fmla="*/ 3720212 w 3720212"/>
              <a:gd name="connsiteY5" fmla="*/ 1085846 h 1855612"/>
              <a:gd name="connsiteX6" fmla="*/ 3493146 w 3720212"/>
              <a:gd name="connsiteY6" fmla="*/ 973518 h 1855612"/>
              <a:gd name="connsiteX7" fmla="*/ 3720211 w 3720212"/>
              <a:gd name="connsiteY7" fmla="*/ 973518 h 1855612"/>
              <a:gd name="connsiteX8" fmla="*/ 2244290 w 3720212"/>
              <a:gd name="connsiteY8" fmla="*/ 9 h 1855612"/>
              <a:gd name="connsiteX9" fmla="*/ 606572 w 3720212"/>
              <a:gd name="connsiteY9" fmla="*/ 766637 h 1855612"/>
              <a:gd name="connsiteX10" fmla="*/ 55029 w 3720212"/>
              <a:gd name="connsiteY10" fmla="*/ 200580 h 1855612"/>
              <a:gd name="connsiteX0" fmla="*/ 55029 w 3720212"/>
              <a:gd name="connsiteY0" fmla="*/ 163137 h 1818169"/>
              <a:gd name="connsiteX1" fmla="*/ 276395 w 3720212"/>
              <a:gd name="connsiteY1" fmla="*/ 973518 h 1818169"/>
              <a:gd name="connsiteX2" fmla="*/ 84057 w 3720212"/>
              <a:gd name="connsiteY2" fmla="*/ 1788737 h 1818169"/>
              <a:gd name="connsiteX3" fmla="*/ 606572 w 3720212"/>
              <a:gd name="connsiteY3" fmla="*/ 1150109 h 1818169"/>
              <a:gd name="connsiteX4" fmla="*/ 2206446 w 3720212"/>
              <a:gd name="connsiteY4" fmla="*/ 1684928 h 1818169"/>
              <a:gd name="connsiteX5" fmla="*/ 3720212 w 3720212"/>
              <a:gd name="connsiteY5" fmla="*/ 1048403 h 1818169"/>
              <a:gd name="connsiteX6" fmla="*/ 3493146 w 3720212"/>
              <a:gd name="connsiteY6" fmla="*/ 936075 h 1818169"/>
              <a:gd name="connsiteX7" fmla="*/ 3720211 w 3720212"/>
              <a:gd name="connsiteY7" fmla="*/ 936075 h 1818169"/>
              <a:gd name="connsiteX8" fmla="*/ 2168602 w 3720212"/>
              <a:gd name="connsiteY8" fmla="*/ 9 h 1818169"/>
              <a:gd name="connsiteX9" fmla="*/ 606572 w 3720212"/>
              <a:gd name="connsiteY9" fmla="*/ 729194 h 1818169"/>
              <a:gd name="connsiteX10" fmla="*/ 55029 w 3720212"/>
              <a:gd name="connsiteY10" fmla="*/ 163137 h 1818169"/>
              <a:gd name="connsiteX0" fmla="*/ 55029 w 3720212"/>
              <a:gd name="connsiteY0" fmla="*/ 163137 h 1818169"/>
              <a:gd name="connsiteX1" fmla="*/ 276395 w 3720212"/>
              <a:gd name="connsiteY1" fmla="*/ 973518 h 1818169"/>
              <a:gd name="connsiteX2" fmla="*/ 84057 w 3720212"/>
              <a:gd name="connsiteY2" fmla="*/ 1788737 h 1818169"/>
              <a:gd name="connsiteX3" fmla="*/ 606572 w 3720212"/>
              <a:gd name="connsiteY3" fmla="*/ 1150109 h 1818169"/>
              <a:gd name="connsiteX4" fmla="*/ 2206446 w 3720212"/>
              <a:gd name="connsiteY4" fmla="*/ 1684928 h 1818169"/>
              <a:gd name="connsiteX5" fmla="*/ 3720212 w 3720212"/>
              <a:gd name="connsiteY5" fmla="*/ 1048403 h 1818169"/>
              <a:gd name="connsiteX6" fmla="*/ 3493146 w 3720212"/>
              <a:gd name="connsiteY6" fmla="*/ 936075 h 1818169"/>
              <a:gd name="connsiteX7" fmla="*/ 3720211 w 3720212"/>
              <a:gd name="connsiteY7" fmla="*/ 936075 h 1818169"/>
              <a:gd name="connsiteX8" fmla="*/ 2168602 w 3720212"/>
              <a:gd name="connsiteY8" fmla="*/ 9 h 1818169"/>
              <a:gd name="connsiteX9" fmla="*/ 606572 w 3720212"/>
              <a:gd name="connsiteY9" fmla="*/ 729194 h 1818169"/>
              <a:gd name="connsiteX10" fmla="*/ 55029 w 3720212"/>
              <a:gd name="connsiteY10" fmla="*/ 163137 h 1818169"/>
              <a:gd name="connsiteX0" fmla="*/ 55029 w 3720212"/>
              <a:gd name="connsiteY0" fmla="*/ 178887 h 1833919"/>
              <a:gd name="connsiteX1" fmla="*/ 276395 w 3720212"/>
              <a:gd name="connsiteY1" fmla="*/ 989268 h 1833919"/>
              <a:gd name="connsiteX2" fmla="*/ 84057 w 3720212"/>
              <a:gd name="connsiteY2" fmla="*/ 1804487 h 1833919"/>
              <a:gd name="connsiteX3" fmla="*/ 606572 w 3720212"/>
              <a:gd name="connsiteY3" fmla="*/ 1165859 h 1833919"/>
              <a:gd name="connsiteX4" fmla="*/ 2206446 w 3720212"/>
              <a:gd name="connsiteY4" fmla="*/ 1700678 h 1833919"/>
              <a:gd name="connsiteX5" fmla="*/ 3720212 w 3720212"/>
              <a:gd name="connsiteY5" fmla="*/ 1064153 h 1833919"/>
              <a:gd name="connsiteX6" fmla="*/ 3493146 w 3720212"/>
              <a:gd name="connsiteY6" fmla="*/ 951825 h 1833919"/>
              <a:gd name="connsiteX7" fmla="*/ 3682367 w 3720212"/>
              <a:gd name="connsiteY7" fmla="*/ 839497 h 1833919"/>
              <a:gd name="connsiteX8" fmla="*/ 2168602 w 3720212"/>
              <a:gd name="connsiteY8" fmla="*/ 15759 h 1833919"/>
              <a:gd name="connsiteX9" fmla="*/ 606572 w 3720212"/>
              <a:gd name="connsiteY9" fmla="*/ 744944 h 1833919"/>
              <a:gd name="connsiteX10" fmla="*/ 55029 w 3720212"/>
              <a:gd name="connsiteY10" fmla="*/ 178887 h 1833919"/>
              <a:gd name="connsiteX0" fmla="*/ 55029 w 3720212"/>
              <a:gd name="connsiteY0" fmla="*/ 178887 h 1833919"/>
              <a:gd name="connsiteX1" fmla="*/ 276395 w 3720212"/>
              <a:gd name="connsiteY1" fmla="*/ 989268 h 1833919"/>
              <a:gd name="connsiteX2" fmla="*/ 84057 w 3720212"/>
              <a:gd name="connsiteY2" fmla="*/ 1804487 h 1833919"/>
              <a:gd name="connsiteX3" fmla="*/ 606572 w 3720212"/>
              <a:gd name="connsiteY3" fmla="*/ 1165859 h 1833919"/>
              <a:gd name="connsiteX4" fmla="*/ 2206446 w 3720212"/>
              <a:gd name="connsiteY4" fmla="*/ 1700678 h 1833919"/>
              <a:gd name="connsiteX5" fmla="*/ 3720212 w 3720212"/>
              <a:gd name="connsiteY5" fmla="*/ 1064153 h 1833919"/>
              <a:gd name="connsiteX6" fmla="*/ 3493146 w 3720212"/>
              <a:gd name="connsiteY6" fmla="*/ 951825 h 1833919"/>
              <a:gd name="connsiteX7" fmla="*/ 3682367 w 3720212"/>
              <a:gd name="connsiteY7" fmla="*/ 839497 h 1833919"/>
              <a:gd name="connsiteX8" fmla="*/ 2168602 w 3720212"/>
              <a:gd name="connsiteY8" fmla="*/ 15759 h 1833919"/>
              <a:gd name="connsiteX9" fmla="*/ 606572 w 3720212"/>
              <a:gd name="connsiteY9" fmla="*/ 744944 h 1833919"/>
              <a:gd name="connsiteX10" fmla="*/ 55029 w 3720212"/>
              <a:gd name="connsiteY10" fmla="*/ 178887 h 1833919"/>
              <a:gd name="connsiteX0" fmla="*/ 55029 w 3720212"/>
              <a:gd name="connsiteY0" fmla="*/ 168387 h 1823419"/>
              <a:gd name="connsiteX1" fmla="*/ 276395 w 3720212"/>
              <a:gd name="connsiteY1" fmla="*/ 978768 h 1823419"/>
              <a:gd name="connsiteX2" fmla="*/ 84057 w 3720212"/>
              <a:gd name="connsiteY2" fmla="*/ 1793987 h 1823419"/>
              <a:gd name="connsiteX3" fmla="*/ 606572 w 3720212"/>
              <a:gd name="connsiteY3" fmla="*/ 1155359 h 1823419"/>
              <a:gd name="connsiteX4" fmla="*/ 2206446 w 3720212"/>
              <a:gd name="connsiteY4" fmla="*/ 1690178 h 1823419"/>
              <a:gd name="connsiteX5" fmla="*/ 3720212 w 3720212"/>
              <a:gd name="connsiteY5" fmla="*/ 1053653 h 1823419"/>
              <a:gd name="connsiteX6" fmla="*/ 3493146 w 3720212"/>
              <a:gd name="connsiteY6" fmla="*/ 941325 h 1823419"/>
              <a:gd name="connsiteX7" fmla="*/ 3682367 w 3720212"/>
              <a:gd name="connsiteY7" fmla="*/ 828997 h 1823419"/>
              <a:gd name="connsiteX8" fmla="*/ 2168602 w 3720212"/>
              <a:gd name="connsiteY8" fmla="*/ 5259 h 1823419"/>
              <a:gd name="connsiteX9" fmla="*/ 606572 w 3720212"/>
              <a:gd name="connsiteY9" fmla="*/ 734444 h 1823419"/>
              <a:gd name="connsiteX10" fmla="*/ 55029 w 3720212"/>
              <a:gd name="connsiteY10" fmla="*/ 168387 h 1823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20212" h="1823419">
                <a:moveTo>
                  <a:pt x="55029" y="168387"/>
                </a:moveTo>
                <a:cubicBezTo>
                  <a:pt x="0" y="209108"/>
                  <a:pt x="271557" y="707835"/>
                  <a:pt x="276395" y="978768"/>
                </a:cubicBezTo>
                <a:cubicBezTo>
                  <a:pt x="281233" y="1249701"/>
                  <a:pt x="29027" y="1764555"/>
                  <a:pt x="84057" y="1793987"/>
                </a:cubicBezTo>
                <a:cubicBezTo>
                  <a:pt x="139087" y="1823419"/>
                  <a:pt x="390133" y="1303826"/>
                  <a:pt x="606572" y="1155359"/>
                </a:cubicBezTo>
                <a:cubicBezTo>
                  <a:pt x="1117261" y="1420519"/>
                  <a:pt x="1674476" y="1696910"/>
                  <a:pt x="2206446" y="1690178"/>
                </a:cubicBezTo>
                <a:cubicBezTo>
                  <a:pt x="2738416" y="1683446"/>
                  <a:pt x="3534776" y="1238687"/>
                  <a:pt x="3720212" y="1053653"/>
                </a:cubicBezTo>
                <a:cubicBezTo>
                  <a:pt x="3719897" y="1042755"/>
                  <a:pt x="3499454" y="978768"/>
                  <a:pt x="3493146" y="941325"/>
                </a:cubicBezTo>
                <a:cubicBezTo>
                  <a:pt x="3486839" y="903882"/>
                  <a:pt x="3662401" y="852048"/>
                  <a:pt x="3682367" y="828997"/>
                </a:cubicBezTo>
                <a:cubicBezTo>
                  <a:pt x="3591820" y="335739"/>
                  <a:pt x="2805060" y="10518"/>
                  <a:pt x="2168602" y="5259"/>
                </a:cubicBezTo>
                <a:cubicBezTo>
                  <a:pt x="1532144" y="0"/>
                  <a:pt x="1025098" y="634602"/>
                  <a:pt x="606572" y="734444"/>
                </a:cubicBezTo>
                <a:cubicBezTo>
                  <a:pt x="442223" y="633339"/>
                  <a:pt x="110058" y="127666"/>
                  <a:pt x="55029" y="16838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6372200" y="1700808"/>
            <a:ext cx="576064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88224" y="1844824"/>
            <a:ext cx="260492" cy="2604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860032" y="2374566"/>
            <a:ext cx="1103170" cy="1270458"/>
          </a:xfrm>
          <a:custGeom>
            <a:avLst/>
            <a:gdLst>
              <a:gd name="connsiteX0" fmla="*/ 1042609 w 1115180"/>
              <a:gd name="connsiteY0" fmla="*/ 0 h 420914"/>
              <a:gd name="connsiteX1" fmla="*/ 12095 w 1115180"/>
              <a:gd name="connsiteY1" fmla="*/ 246742 h 420914"/>
              <a:gd name="connsiteX2" fmla="*/ 1115180 w 1115180"/>
              <a:gd name="connsiteY2" fmla="*/ 420914 h 420914"/>
              <a:gd name="connsiteX0" fmla="*/ 1039927 w 1112498"/>
              <a:gd name="connsiteY0" fmla="*/ 444031 h 1381546"/>
              <a:gd name="connsiteX1" fmla="*/ 9413 w 1112498"/>
              <a:gd name="connsiteY1" fmla="*/ 690773 h 1381546"/>
              <a:gd name="connsiteX2" fmla="*/ 1112498 w 1112498"/>
              <a:gd name="connsiteY2" fmla="*/ 864945 h 1381546"/>
              <a:gd name="connsiteX0" fmla="*/ 1039927 w 1112498"/>
              <a:gd name="connsiteY0" fmla="*/ 444031 h 1381546"/>
              <a:gd name="connsiteX1" fmla="*/ 9413 w 1112498"/>
              <a:gd name="connsiteY1" fmla="*/ 690773 h 1381546"/>
              <a:gd name="connsiteX2" fmla="*/ 1112498 w 1112498"/>
              <a:gd name="connsiteY2" fmla="*/ 864945 h 1381546"/>
              <a:gd name="connsiteX0" fmla="*/ 1013862 w 1120930"/>
              <a:gd name="connsiteY0" fmla="*/ 106138 h 455044"/>
              <a:gd name="connsiteX1" fmla="*/ 17845 w 1120930"/>
              <a:gd name="connsiteY1" fmla="*/ 280872 h 455044"/>
              <a:gd name="connsiteX2" fmla="*/ 1120930 w 1120930"/>
              <a:gd name="connsiteY2" fmla="*/ 455044 h 455044"/>
              <a:gd name="connsiteX0" fmla="*/ 1013862 w 1120930"/>
              <a:gd name="connsiteY0" fmla="*/ 106138 h 631769"/>
              <a:gd name="connsiteX1" fmla="*/ 17845 w 1120930"/>
              <a:gd name="connsiteY1" fmla="*/ 280872 h 631769"/>
              <a:gd name="connsiteX2" fmla="*/ 1120930 w 1120930"/>
              <a:gd name="connsiteY2" fmla="*/ 455044 h 631769"/>
              <a:gd name="connsiteX0" fmla="*/ 996102 w 1103170"/>
              <a:gd name="connsiteY0" fmla="*/ 460495 h 1270458"/>
              <a:gd name="connsiteX1" fmla="*/ 85 w 1103170"/>
              <a:gd name="connsiteY1" fmla="*/ 635229 h 1270458"/>
              <a:gd name="connsiteX2" fmla="*/ 1103170 w 1103170"/>
              <a:gd name="connsiteY2" fmla="*/ 809401 h 1270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170" h="1270458">
                <a:moveTo>
                  <a:pt x="996102" y="460495"/>
                </a:moveTo>
                <a:cubicBezTo>
                  <a:pt x="432516" y="354357"/>
                  <a:pt x="0" y="0"/>
                  <a:pt x="85" y="635229"/>
                </a:cubicBezTo>
                <a:cubicBezTo>
                  <a:pt x="170" y="1270458"/>
                  <a:pt x="356300" y="986126"/>
                  <a:pt x="1103170" y="809401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SuzukiNLO</dc:creator>
  <cp:lastModifiedBy>SuzukiNLO</cp:lastModifiedBy>
  <cp:revision>1</cp:revision>
  <dcterms:created xsi:type="dcterms:W3CDTF">2015-10-27T06:29:05Z</dcterms:created>
  <dcterms:modified xsi:type="dcterms:W3CDTF">2015-10-27T06:50:18Z</dcterms:modified>
</cp:coreProperties>
</file>