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drawings/drawing1.xml" ContentType="application/vnd.openxmlformats-officedocument.drawingml.chartshape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51" r:id="rId1"/>
    <p:sldMasterId id="2147483675" r:id="rId2"/>
    <p:sldMasterId id="2147483687" r:id="rId3"/>
    <p:sldMasterId id="2147483699" r:id="rId4"/>
  </p:sldMasterIdLst>
  <p:notesMasterIdLst>
    <p:notesMasterId r:id="rId61"/>
  </p:notesMasterIdLst>
  <p:handoutMasterIdLst>
    <p:handoutMasterId r:id="rId62"/>
  </p:handoutMasterIdLst>
  <p:sldIdLst>
    <p:sldId id="256" r:id="rId5"/>
    <p:sldId id="257" r:id="rId6"/>
    <p:sldId id="258" r:id="rId7"/>
    <p:sldId id="274" r:id="rId8"/>
    <p:sldId id="267" r:id="rId9"/>
    <p:sldId id="259" r:id="rId10"/>
    <p:sldId id="260" r:id="rId11"/>
    <p:sldId id="261" r:id="rId12"/>
    <p:sldId id="266" r:id="rId13"/>
    <p:sldId id="263" r:id="rId14"/>
    <p:sldId id="272" r:id="rId15"/>
    <p:sldId id="271" r:id="rId16"/>
    <p:sldId id="362" r:id="rId17"/>
    <p:sldId id="363" r:id="rId18"/>
    <p:sldId id="364" r:id="rId19"/>
    <p:sldId id="326" r:id="rId20"/>
    <p:sldId id="359" r:id="rId21"/>
    <p:sldId id="360" r:id="rId22"/>
    <p:sldId id="270" r:id="rId23"/>
    <p:sldId id="281" r:id="rId24"/>
    <p:sldId id="278" r:id="rId25"/>
    <p:sldId id="352" r:id="rId26"/>
    <p:sldId id="350" r:id="rId27"/>
    <p:sldId id="367" r:id="rId28"/>
    <p:sldId id="302" r:id="rId29"/>
    <p:sldId id="325" r:id="rId30"/>
    <p:sldId id="354" r:id="rId31"/>
    <p:sldId id="319" r:id="rId32"/>
    <p:sldId id="320" r:id="rId33"/>
    <p:sldId id="321" r:id="rId34"/>
    <p:sldId id="322" r:id="rId35"/>
    <p:sldId id="309" r:id="rId36"/>
    <p:sldId id="348" r:id="rId37"/>
    <p:sldId id="310" r:id="rId38"/>
    <p:sldId id="311" r:id="rId39"/>
    <p:sldId id="334" r:id="rId40"/>
    <p:sldId id="335" r:id="rId41"/>
    <p:sldId id="341" r:id="rId42"/>
    <p:sldId id="317" r:id="rId43"/>
    <p:sldId id="313" r:id="rId44"/>
    <p:sldId id="342" r:id="rId45"/>
    <p:sldId id="346" r:id="rId46"/>
    <p:sldId id="315" r:id="rId47"/>
    <p:sldId id="349" r:id="rId48"/>
    <p:sldId id="316" r:id="rId49"/>
    <p:sldId id="366" r:id="rId50"/>
    <p:sldId id="328" r:id="rId51"/>
    <p:sldId id="305" r:id="rId52"/>
    <p:sldId id="361" r:id="rId53"/>
    <p:sldId id="307" r:id="rId54"/>
    <p:sldId id="308" r:id="rId55"/>
    <p:sldId id="303" r:id="rId56"/>
    <p:sldId id="304" r:id="rId57"/>
    <p:sldId id="339" r:id="rId58"/>
    <p:sldId id="340" r:id="rId59"/>
    <p:sldId id="293" r:id="rId60"/>
  </p:sldIdLst>
  <p:sldSz cx="9144000" cy="6858000" type="screen4x3"/>
  <p:notesSz cx="7099300" cy="10234613"/>
  <p:defaultTex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791E"/>
    <a:srgbClr val="FF0066"/>
    <a:srgbClr val="EBFFEB"/>
    <a:srgbClr val="669900"/>
    <a:srgbClr val="23651C"/>
    <a:srgbClr val="CCFFCC"/>
    <a:srgbClr val="FF3399"/>
    <a:srgbClr val="660066"/>
    <a:srgbClr val="46CA38"/>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971" autoAdjust="0"/>
    <p:restoredTop sz="90241" autoAdjust="0"/>
  </p:normalViewPr>
  <p:slideViewPr>
    <p:cSldViewPr>
      <p:cViewPr varScale="1">
        <p:scale>
          <a:sx n="105" d="100"/>
          <a:sy n="105" d="100"/>
        </p:scale>
        <p:origin x="-1062" y="-90"/>
      </p:cViewPr>
      <p:guideLst>
        <p:guide orient="horz" pos="2160"/>
        <p:guide pos="2880"/>
      </p:guideLst>
    </p:cSldViewPr>
  </p:slideViewPr>
  <p:outlineViewPr>
    <p:cViewPr>
      <p:scale>
        <a:sx n="33" d="100"/>
        <a:sy n="33" d="100"/>
      </p:scale>
      <p:origin x="0" y="-368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embeddings/oleObject1.bin"/><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8"/>
    </mc:Choice>
    <mc:Fallback>
      <c:style val="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7655648084591407"/>
          <c:y val="6.836123050214904E-2"/>
          <c:w val="0.34256105405393739"/>
          <c:h val="0.90369826656879826"/>
        </c:manualLayout>
      </c:layout>
      <c:barChart>
        <c:barDir val="bar"/>
        <c:grouping val="clustered"/>
        <c:varyColors val="0"/>
        <c:ser>
          <c:idx val="0"/>
          <c:order val="0"/>
          <c:tx>
            <c:strRef>
              <c:f>'HU2012-2016_kakenL3_Incites'!$C$1</c:f>
              <c:strCache>
                <c:ptCount val="1"/>
                <c:pt idx="0">
                  <c:v>Web of Science Documents</c:v>
                </c:pt>
              </c:strCache>
            </c:strRef>
          </c:tx>
          <c:invertIfNegative val="0"/>
          <c:cat>
            <c:strRef>
              <c:f>'HU2012-2016_kakenL3_Incites'!$A$2:$A$26</c:f>
              <c:strCache>
                <c:ptCount val="25"/>
                <c:pt idx="0">
                  <c:v>Clinical Internal Medicine</c:v>
                </c:pt>
                <c:pt idx="1">
                  <c:v>Basic Medicine</c:v>
                </c:pt>
                <c:pt idx="2">
                  <c:v>Applied Chemistry</c:v>
                </c:pt>
                <c:pt idx="3">
                  <c:v>Physics</c:v>
                </c:pt>
                <c:pt idx="4">
                  <c:v>Clinical Surgery</c:v>
                </c:pt>
                <c:pt idx="5">
                  <c:v>Basic Chemistry</c:v>
                </c:pt>
                <c:pt idx="6">
                  <c:v>Basic Biology</c:v>
                </c:pt>
                <c:pt idx="7">
                  <c:v>Biological Science</c:v>
                </c:pt>
                <c:pt idx="8">
                  <c:v>Environmental Science</c:v>
                </c:pt>
                <c:pt idx="9">
                  <c:v>Materials Chemistry</c:v>
                </c:pt>
                <c:pt idx="10">
                  <c:v>Material Engineering</c:v>
                </c:pt>
                <c:pt idx="11">
                  <c:v>Mechanical Engineering</c:v>
                </c:pt>
                <c:pt idx="12">
                  <c:v>Applied Physics</c:v>
                </c:pt>
                <c:pt idx="13">
                  <c:v>Earth and Planetary Science</c:v>
                </c:pt>
                <c:pt idx="14">
                  <c:v>Electrical and Electric Engineering</c:v>
                </c:pt>
                <c:pt idx="15">
                  <c:v>Agricultural Chemistry</c:v>
                </c:pt>
                <c:pt idx="16">
                  <c:v>Pharmacy</c:v>
                </c:pt>
                <c:pt idx="17">
                  <c:v>Process/Chemical Engineering</c:v>
                </c:pt>
                <c:pt idx="18">
                  <c:v>Plant Production and Env. Agriculture</c:v>
                </c:pt>
                <c:pt idx="19">
                  <c:v>Nano/Micro Science</c:v>
                </c:pt>
                <c:pt idx="20">
                  <c:v>Integrated Engineering</c:v>
                </c:pt>
                <c:pt idx="21">
                  <c:v>Informatics</c:v>
                </c:pt>
                <c:pt idx="22">
                  <c:v>Brain Sciences</c:v>
                </c:pt>
                <c:pt idx="23">
                  <c:v>Civil Engineering</c:v>
                </c:pt>
                <c:pt idx="24">
                  <c:v>Animal Life Science</c:v>
                </c:pt>
              </c:strCache>
            </c:strRef>
          </c:cat>
          <c:val>
            <c:numRef>
              <c:f>'HU2012-2016_kakenL3_Incites'!$C$2:$C$26</c:f>
              <c:numCache>
                <c:formatCode>General</c:formatCode>
                <c:ptCount val="25"/>
                <c:pt idx="0">
                  <c:v>4565</c:v>
                </c:pt>
                <c:pt idx="1">
                  <c:v>3313</c:v>
                </c:pt>
                <c:pt idx="2">
                  <c:v>3179</c:v>
                </c:pt>
                <c:pt idx="3">
                  <c:v>2118</c:v>
                </c:pt>
                <c:pt idx="4">
                  <c:v>2090</c:v>
                </c:pt>
                <c:pt idx="5">
                  <c:v>2034</c:v>
                </c:pt>
                <c:pt idx="6">
                  <c:v>1820</c:v>
                </c:pt>
                <c:pt idx="7">
                  <c:v>1564</c:v>
                </c:pt>
                <c:pt idx="8">
                  <c:v>1540</c:v>
                </c:pt>
                <c:pt idx="9">
                  <c:v>1513</c:v>
                </c:pt>
                <c:pt idx="10">
                  <c:v>1383</c:v>
                </c:pt>
                <c:pt idx="11">
                  <c:v>1365</c:v>
                </c:pt>
                <c:pt idx="12">
                  <c:v>1262</c:v>
                </c:pt>
                <c:pt idx="13">
                  <c:v>1260</c:v>
                </c:pt>
                <c:pt idx="14">
                  <c:v>1129</c:v>
                </c:pt>
                <c:pt idx="15">
                  <c:v>1062</c:v>
                </c:pt>
                <c:pt idx="16">
                  <c:v>930</c:v>
                </c:pt>
                <c:pt idx="17">
                  <c:v>774</c:v>
                </c:pt>
                <c:pt idx="18">
                  <c:v>671</c:v>
                </c:pt>
                <c:pt idx="19">
                  <c:v>549</c:v>
                </c:pt>
                <c:pt idx="20">
                  <c:v>510</c:v>
                </c:pt>
                <c:pt idx="21">
                  <c:v>489</c:v>
                </c:pt>
                <c:pt idx="22">
                  <c:v>475</c:v>
                </c:pt>
                <c:pt idx="23">
                  <c:v>465</c:v>
                </c:pt>
                <c:pt idx="24">
                  <c:v>436</c:v>
                </c:pt>
              </c:numCache>
            </c:numRef>
          </c:val>
          <c:extLst xmlns:c16r2="http://schemas.microsoft.com/office/drawing/2015/06/chart">
            <c:ext xmlns:c16="http://schemas.microsoft.com/office/drawing/2014/chart" uri="{C3380CC4-5D6E-409C-BE32-E72D297353CC}">
              <c16:uniqueId val="{00000000-0D41-445B-8C44-2D661488EFBD}"/>
            </c:ext>
          </c:extLst>
        </c:ser>
        <c:dLbls>
          <c:showLegendKey val="0"/>
          <c:showVal val="0"/>
          <c:showCatName val="0"/>
          <c:showSerName val="0"/>
          <c:showPercent val="0"/>
          <c:showBubbleSize val="0"/>
        </c:dLbls>
        <c:gapWidth val="77"/>
        <c:axId val="1107140608"/>
        <c:axId val="1107142144"/>
      </c:barChart>
      <c:catAx>
        <c:axId val="1107140608"/>
        <c:scaling>
          <c:orientation val="maxMin"/>
        </c:scaling>
        <c:delete val="0"/>
        <c:axPos val="l"/>
        <c:numFmt formatCode="General" sourceLinked="0"/>
        <c:majorTickMark val="out"/>
        <c:minorTickMark val="none"/>
        <c:tickLblPos val="nextTo"/>
        <c:txPr>
          <a:bodyPr/>
          <a:lstStyle/>
          <a:p>
            <a:pPr>
              <a:defRPr lang="ja-JP" sz="1100">
                <a:latin typeface="Segoe UI" panose="020B0502040204020203" pitchFamily="34" charset="0"/>
                <a:cs typeface="Segoe UI" panose="020B0502040204020203" pitchFamily="34" charset="0"/>
              </a:defRPr>
            </a:pPr>
            <a:endParaRPr lang="ja-JP"/>
          </a:p>
        </c:txPr>
        <c:crossAx val="1107142144"/>
        <c:crosses val="autoZero"/>
        <c:auto val="1"/>
        <c:lblAlgn val="ctr"/>
        <c:lblOffset val="100"/>
        <c:noMultiLvlLbl val="0"/>
      </c:catAx>
      <c:valAx>
        <c:axId val="1107142144"/>
        <c:scaling>
          <c:orientation val="minMax"/>
          <c:max val="5000"/>
        </c:scaling>
        <c:delete val="0"/>
        <c:axPos val="t"/>
        <c:majorGridlines/>
        <c:numFmt formatCode="General" sourceLinked="1"/>
        <c:majorTickMark val="out"/>
        <c:minorTickMark val="none"/>
        <c:tickLblPos val="nextTo"/>
        <c:txPr>
          <a:bodyPr/>
          <a:lstStyle/>
          <a:p>
            <a:pPr>
              <a:defRPr lang="ja-JP"/>
            </a:pPr>
            <a:endParaRPr lang="ja-JP"/>
          </a:p>
        </c:txPr>
        <c:crossAx val="1107140608"/>
        <c:crosses val="autoZero"/>
        <c:crossBetween val="between"/>
        <c:majorUnit val="1000"/>
      </c:valAx>
    </c:plotArea>
    <c:plotVisOnly val="1"/>
    <c:dispBlanksAs val="gap"/>
    <c:showDLblsOverMax val="0"/>
  </c:chart>
  <c:txPr>
    <a:bodyPr/>
    <a:lstStyle/>
    <a:p>
      <a:pPr>
        <a:defRPr sz="1100" b="1">
          <a:latin typeface="Segoe UI" panose="020B0502040204020203" pitchFamily="34" charset="0"/>
          <a:cs typeface="Segoe UI" panose="020B0502040204020203" pitchFamily="34" charset="0"/>
        </a:defRPr>
      </a:pPr>
      <a:endParaRPr lang="ja-JP"/>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6159050499919185E-2"/>
          <c:y val="0.1429905143436018"/>
          <c:w val="0.78930345415102554"/>
          <c:h val="0.78587173014856393"/>
        </c:manualLayout>
      </c:layout>
      <c:barChart>
        <c:barDir val="col"/>
        <c:grouping val="clustered"/>
        <c:varyColors val="0"/>
        <c:ser>
          <c:idx val="0"/>
          <c:order val="0"/>
          <c:tx>
            <c:strRef>
              <c:f>年報用データ!$B$35</c:f>
              <c:strCache>
                <c:ptCount val="1"/>
                <c:pt idx="0">
                  <c:v>Number of papers</c:v>
                </c:pt>
              </c:strCache>
            </c:strRef>
          </c:tx>
          <c:invertIfNegative val="0"/>
          <c:cat>
            <c:numRef>
              <c:f>年報用データ!$A$36:$A$47</c:f>
              <c:numCache>
                <c:formatCode>General</c:formatCode>
                <c:ptCount val="12"/>
                <c:pt idx="0">
                  <c:v>2005</c:v>
                </c:pt>
                <c:pt idx="1">
                  <c:v>2006</c:v>
                </c:pt>
                <c:pt idx="2">
                  <c:v>2007</c:v>
                </c:pt>
                <c:pt idx="3">
                  <c:v>2008</c:v>
                </c:pt>
                <c:pt idx="4">
                  <c:v>2009</c:v>
                </c:pt>
                <c:pt idx="5">
                  <c:v>2010</c:v>
                </c:pt>
                <c:pt idx="6">
                  <c:v>2011</c:v>
                </c:pt>
                <c:pt idx="7">
                  <c:v>2012</c:v>
                </c:pt>
                <c:pt idx="8">
                  <c:v>2013</c:v>
                </c:pt>
                <c:pt idx="9">
                  <c:v>2014</c:v>
                </c:pt>
                <c:pt idx="10">
                  <c:v>2015</c:v>
                </c:pt>
                <c:pt idx="11">
                  <c:v>2016</c:v>
                </c:pt>
              </c:numCache>
            </c:numRef>
          </c:cat>
          <c:val>
            <c:numRef>
              <c:f>年報用データ!$B$36:$B$47</c:f>
              <c:numCache>
                <c:formatCode>#,##0_ </c:formatCode>
                <c:ptCount val="12"/>
                <c:pt idx="0">
                  <c:v>3829</c:v>
                </c:pt>
                <c:pt idx="1">
                  <c:v>13140</c:v>
                </c:pt>
                <c:pt idx="2">
                  <c:v>23171</c:v>
                </c:pt>
                <c:pt idx="3">
                  <c:v>28020</c:v>
                </c:pt>
                <c:pt idx="4">
                  <c:v>32457</c:v>
                </c:pt>
                <c:pt idx="5">
                  <c:v>34474</c:v>
                </c:pt>
                <c:pt idx="6">
                  <c:v>37229</c:v>
                </c:pt>
                <c:pt idx="7">
                  <c:v>40624</c:v>
                </c:pt>
                <c:pt idx="8">
                  <c:v>43037</c:v>
                </c:pt>
                <c:pt idx="9">
                  <c:v>46109</c:v>
                </c:pt>
                <c:pt idx="10">
                  <c:v>48701</c:v>
                </c:pt>
                <c:pt idx="11">
                  <c:v>52358</c:v>
                </c:pt>
              </c:numCache>
            </c:numRef>
          </c:val>
          <c:extLst xmlns:c16r2="http://schemas.microsoft.com/office/drawing/2015/06/chart">
            <c:ext xmlns:c16="http://schemas.microsoft.com/office/drawing/2014/chart" uri="{C3380CC4-5D6E-409C-BE32-E72D297353CC}">
              <c16:uniqueId val="{00000000-9397-4B5B-83BA-1A43CB71B156}"/>
            </c:ext>
          </c:extLst>
        </c:ser>
        <c:dLbls>
          <c:showLegendKey val="0"/>
          <c:showVal val="0"/>
          <c:showCatName val="0"/>
          <c:showSerName val="0"/>
          <c:showPercent val="0"/>
          <c:showBubbleSize val="0"/>
        </c:dLbls>
        <c:gapWidth val="150"/>
        <c:axId val="1130944384"/>
        <c:axId val="1130942848"/>
      </c:barChart>
      <c:lineChart>
        <c:grouping val="standard"/>
        <c:varyColors val="0"/>
        <c:ser>
          <c:idx val="1"/>
          <c:order val="1"/>
          <c:tx>
            <c:strRef>
              <c:f>年報用データ!$C$35</c:f>
              <c:strCache>
                <c:ptCount val="1"/>
                <c:pt idx="0">
                  <c:v>Number of downloads</c:v>
                </c:pt>
              </c:strCache>
            </c:strRef>
          </c:tx>
          <c:marker>
            <c:symbol val="none"/>
          </c:marker>
          <c:cat>
            <c:numRef>
              <c:f>年報用データ!$A$36:$A$47</c:f>
              <c:numCache>
                <c:formatCode>General</c:formatCode>
                <c:ptCount val="12"/>
                <c:pt idx="0">
                  <c:v>2005</c:v>
                </c:pt>
                <c:pt idx="1">
                  <c:v>2006</c:v>
                </c:pt>
                <c:pt idx="2">
                  <c:v>2007</c:v>
                </c:pt>
                <c:pt idx="3">
                  <c:v>2008</c:v>
                </c:pt>
                <c:pt idx="4">
                  <c:v>2009</c:v>
                </c:pt>
                <c:pt idx="5">
                  <c:v>2010</c:v>
                </c:pt>
                <c:pt idx="6">
                  <c:v>2011</c:v>
                </c:pt>
                <c:pt idx="7">
                  <c:v>2012</c:v>
                </c:pt>
                <c:pt idx="8">
                  <c:v>2013</c:v>
                </c:pt>
                <c:pt idx="9">
                  <c:v>2014</c:v>
                </c:pt>
                <c:pt idx="10">
                  <c:v>2015</c:v>
                </c:pt>
                <c:pt idx="11">
                  <c:v>2016</c:v>
                </c:pt>
              </c:numCache>
            </c:numRef>
          </c:cat>
          <c:val>
            <c:numRef>
              <c:f>年報用データ!$C$36:$C$47</c:f>
              <c:numCache>
                <c:formatCode>#,##0_ </c:formatCode>
                <c:ptCount val="12"/>
                <c:pt idx="0">
                  <c:v>62085</c:v>
                </c:pt>
                <c:pt idx="1">
                  <c:v>714059</c:v>
                </c:pt>
                <c:pt idx="2">
                  <c:v>1543134</c:v>
                </c:pt>
                <c:pt idx="3">
                  <c:v>2236621</c:v>
                </c:pt>
                <c:pt idx="4">
                  <c:v>3831410</c:v>
                </c:pt>
                <c:pt idx="5">
                  <c:v>7102558</c:v>
                </c:pt>
                <c:pt idx="6">
                  <c:v>13196609</c:v>
                </c:pt>
                <c:pt idx="7">
                  <c:v>19809897</c:v>
                </c:pt>
                <c:pt idx="8">
                  <c:v>27283981</c:v>
                </c:pt>
                <c:pt idx="9">
                  <c:v>35633295</c:v>
                </c:pt>
                <c:pt idx="10">
                  <c:v>45879828</c:v>
                </c:pt>
                <c:pt idx="11">
                  <c:v>54054771</c:v>
                </c:pt>
              </c:numCache>
            </c:numRef>
          </c:val>
          <c:smooth val="0"/>
          <c:extLst xmlns:c16r2="http://schemas.microsoft.com/office/drawing/2015/06/chart">
            <c:ext xmlns:c16="http://schemas.microsoft.com/office/drawing/2014/chart" uri="{C3380CC4-5D6E-409C-BE32-E72D297353CC}">
              <c16:uniqueId val="{00000001-9397-4B5B-83BA-1A43CB71B156}"/>
            </c:ext>
          </c:extLst>
        </c:ser>
        <c:dLbls>
          <c:showLegendKey val="0"/>
          <c:showVal val="0"/>
          <c:showCatName val="0"/>
          <c:showSerName val="0"/>
          <c:showPercent val="0"/>
          <c:showBubbleSize val="0"/>
        </c:dLbls>
        <c:marker val="1"/>
        <c:smooth val="0"/>
        <c:axId val="1130941056"/>
        <c:axId val="1130939520"/>
      </c:lineChart>
      <c:valAx>
        <c:axId val="1130939520"/>
        <c:scaling>
          <c:orientation val="minMax"/>
        </c:scaling>
        <c:delete val="0"/>
        <c:axPos val="l"/>
        <c:majorGridlines/>
        <c:numFmt formatCode="#,##0_ " sourceLinked="1"/>
        <c:majorTickMark val="out"/>
        <c:minorTickMark val="none"/>
        <c:tickLblPos val="nextTo"/>
        <c:txPr>
          <a:bodyPr/>
          <a:lstStyle/>
          <a:p>
            <a:pPr>
              <a:defRPr lang="ja-JP"/>
            </a:pPr>
            <a:endParaRPr lang="ja-JP"/>
          </a:p>
        </c:txPr>
        <c:crossAx val="1130941056"/>
        <c:crosses val="autoZero"/>
        <c:crossBetween val="between"/>
      </c:valAx>
      <c:catAx>
        <c:axId val="1130941056"/>
        <c:scaling>
          <c:orientation val="minMax"/>
        </c:scaling>
        <c:delete val="0"/>
        <c:axPos val="b"/>
        <c:numFmt formatCode="General" sourceLinked="1"/>
        <c:majorTickMark val="out"/>
        <c:minorTickMark val="none"/>
        <c:tickLblPos val="nextTo"/>
        <c:txPr>
          <a:bodyPr/>
          <a:lstStyle/>
          <a:p>
            <a:pPr>
              <a:defRPr lang="ja-JP"/>
            </a:pPr>
            <a:endParaRPr lang="ja-JP"/>
          </a:p>
        </c:txPr>
        <c:crossAx val="1130939520"/>
        <c:crosses val="autoZero"/>
        <c:auto val="1"/>
        <c:lblAlgn val="ctr"/>
        <c:lblOffset val="100"/>
        <c:noMultiLvlLbl val="0"/>
      </c:catAx>
      <c:valAx>
        <c:axId val="1130942848"/>
        <c:scaling>
          <c:orientation val="minMax"/>
        </c:scaling>
        <c:delete val="0"/>
        <c:axPos val="r"/>
        <c:numFmt formatCode="#,##0_ " sourceLinked="1"/>
        <c:majorTickMark val="out"/>
        <c:minorTickMark val="none"/>
        <c:tickLblPos val="nextTo"/>
        <c:txPr>
          <a:bodyPr/>
          <a:lstStyle/>
          <a:p>
            <a:pPr>
              <a:defRPr lang="ja-JP"/>
            </a:pPr>
            <a:endParaRPr lang="ja-JP"/>
          </a:p>
        </c:txPr>
        <c:crossAx val="1130944384"/>
        <c:crosses val="max"/>
        <c:crossBetween val="between"/>
      </c:valAx>
      <c:catAx>
        <c:axId val="1130944384"/>
        <c:scaling>
          <c:orientation val="minMax"/>
        </c:scaling>
        <c:delete val="1"/>
        <c:axPos val="b"/>
        <c:numFmt formatCode="General" sourceLinked="1"/>
        <c:majorTickMark val="out"/>
        <c:minorTickMark val="none"/>
        <c:tickLblPos val="nextTo"/>
        <c:crossAx val="1130942848"/>
        <c:crosses val="autoZero"/>
        <c:auto val="1"/>
        <c:lblAlgn val="ctr"/>
        <c:lblOffset val="100"/>
        <c:noMultiLvlLbl val="0"/>
      </c:catAx>
    </c:plotArea>
    <c:legend>
      <c:legendPos val="r"/>
      <c:layout>
        <c:manualLayout>
          <c:xMode val="edge"/>
          <c:yMode val="edge"/>
          <c:x val="0.13076392577027579"/>
          <c:y val="0.14310286872035732"/>
          <c:w val="0.41832872257062426"/>
          <c:h val="0.10038495188101486"/>
        </c:manualLayout>
      </c:layout>
      <c:overlay val="0"/>
      <c:txPr>
        <a:bodyPr/>
        <a:lstStyle/>
        <a:p>
          <a:pPr>
            <a:defRPr lang="ja-JP"/>
          </a:pPr>
          <a:endParaRPr lang="ja-JP"/>
        </a:p>
      </c:txPr>
    </c:legend>
    <c:plotVisOnly val="1"/>
    <c:dispBlanksAs val="gap"/>
    <c:showDLblsOverMax val="0"/>
  </c:chart>
  <c:externalData r:id="rId2">
    <c:autoUpdate val="0"/>
  </c:externalData>
  <c:userShapes r:id="rId3"/>
</c:chartSpace>
</file>

<file path=ppt/drawings/_rels/vmlDrawing1.v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image" Target="../media/image159.png"/></Relationships>
</file>

<file path=ppt/drawings/drawing1.xml><?xml version="1.0" encoding="utf-8"?>
<c:userShapes xmlns:c="http://schemas.openxmlformats.org/drawingml/2006/chart">
  <cdr:relSizeAnchor xmlns:cdr="http://schemas.openxmlformats.org/drawingml/2006/chartDrawing">
    <cdr:from>
      <cdr:x>0</cdr:x>
      <cdr:y>0.01905</cdr:y>
    </cdr:from>
    <cdr:to>
      <cdr:x>0.32123</cdr:x>
      <cdr:y>0.07619</cdr:y>
    </cdr:to>
    <cdr:sp macro="" textlink="">
      <cdr:nvSpPr>
        <cdr:cNvPr id="3" name="テキスト ボックス 1">
          <a:extLst xmlns:a="http://schemas.openxmlformats.org/drawingml/2006/main">
            <a:ext uri="{FF2B5EF4-FFF2-40B4-BE49-F238E27FC236}">
              <a16:creationId xmlns:a16="http://schemas.microsoft.com/office/drawing/2014/main" xmlns="" id="{4D3C314C-7EAF-4557-972A-6B377C15296D}"/>
            </a:ext>
          </a:extLst>
        </cdr:cNvPr>
        <cdr:cNvSpPr txBox="1"/>
      </cdr:nvSpPr>
      <cdr:spPr>
        <a:xfrm xmlns:a="http://schemas.openxmlformats.org/drawingml/2006/main">
          <a:off x="-3575273" y="72008"/>
          <a:ext cx="1788815" cy="216000"/>
        </a:xfrm>
        <a:prstGeom xmlns:a="http://schemas.openxmlformats.org/drawingml/2006/main" prst="rect">
          <a:avLst/>
        </a:prstGeom>
      </cdr:spPr>
      <cdr:txBody>
        <a:bodyPr xmlns:a="http://schemas.openxmlformats.org/drawingml/2006/main" wrap="square" rtlCol="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algn="l" defTabSz="914400" eaLnBrk="1" fontAlgn="auto" latinLnBrk="0" hangingPunct="1">
            <a:lnSpc>
              <a:spcPct val="100000"/>
            </a:lnSpc>
            <a:spcBef>
              <a:spcPts val="0"/>
            </a:spcBef>
            <a:spcAft>
              <a:spcPts val="0"/>
            </a:spcAft>
            <a:buClrTx/>
            <a:buSzTx/>
            <a:buFontTx/>
            <a:buNone/>
            <a:tabLst/>
            <a:defRPr/>
          </a:pPr>
          <a:r>
            <a:rPr lang="en-US" altLang="ja-JP" sz="1100" b="1" dirty="0">
              <a:effectLst/>
              <a:latin typeface="Calibri"/>
            </a:rPr>
            <a:t>Number of downloads</a:t>
          </a:r>
          <a:endParaRPr lang="ja-JP" altLang="en-US" sz="800" b="1" dirty="0"/>
        </a:p>
      </cdr:txBody>
    </cdr:sp>
  </cdr:relSizeAnchor>
  <cdr:relSizeAnchor xmlns:cdr="http://schemas.openxmlformats.org/drawingml/2006/chartDrawing">
    <cdr:from>
      <cdr:x>0.77374</cdr:x>
      <cdr:y>0.01905</cdr:y>
    </cdr:from>
    <cdr:to>
      <cdr:x>1</cdr:x>
      <cdr:y>0.07619</cdr:y>
    </cdr:to>
    <cdr:sp macro="" textlink="">
      <cdr:nvSpPr>
        <cdr:cNvPr id="4" name="テキスト ボックス 1">
          <a:extLst xmlns:a="http://schemas.openxmlformats.org/drawingml/2006/main">
            <a:ext uri="{FF2B5EF4-FFF2-40B4-BE49-F238E27FC236}">
              <a16:creationId xmlns:a16="http://schemas.microsoft.com/office/drawing/2014/main" xmlns="" id="{D5855EF9-1145-491F-B8EB-9736533F42B1}"/>
            </a:ext>
          </a:extLst>
        </cdr:cNvPr>
        <cdr:cNvSpPr txBox="1"/>
      </cdr:nvSpPr>
      <cdr:spPr>
        <a:xfrm xmlns:a="http://schemas.openxmlformats.org/drawingml/2006/main">
          <a:off x="4308727" y="72008"/>
          <a:ext cx="1260000" cy="216000"/>
        </a:xfrm>
        <a:prstGeom xmlns:a="http://schemas.openxmlformats.org/drawingml/2006/main" prst="rect">
          <a:avLst/>
        </a:prstGeom>
      </cdr:spPr>
      <cdr:txBody>
        <a:bodyPr xmlns:a="http://schemas.openxmlformats.org/drawingml/2006/main" wrap="square" rtlCol="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defTabSz="914400" eaLnBrk="1" fontAlgn="auto" latinLnBrk="0" hangingPunct="1">
            <a:lnSpc>
              <a:spcPct val="100000"/>
            </a:lnSpc>
            <a:spcBef>
              <a:spcPts val="0"/>
            </a:spcBef>
            <a:spcAft>
              <a:spcPts val="0"/>
            </a:spcAft>
            <a:buClrTx/>
            <a:buSzTx/>
            <a:buFontTx/>
            <a:buNone/>
            <a:tabLst/>
            <a:defRPr/>
          </a:pPr>
          <a:r>
            <a:rPr lang="en-US" altLang="ja-JP" sz="1100" b="1" dirty="0">
              <a:effectLst/>
              <a:latin typeface="Calibri"/>
            </a:rPr>
            <a:t>Number of papers</a:t>
          </a:r>
          <a:endParaRPr lang="ja-JP" altLang="en-US" sz="800" b="1"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3076977" cy="513789"/>
          </a:xfrm>
          <a:prstGeom prst="rect">
            <a:avLst/>
          </a:prstGeom>
        </p:spPr>
        <p:txBody>
          <a:bodyPr vert="horz" lIns="95433" tIns="47716" rIns="95433" bIns="47716" rtlCol="0"/>
          <a:lstStyle>
            <a:lvl1pPr algn="l">
              <a:defRPr sz="1300"/>
            </a:lvl1pPr>
          </a:lstStyle>
          <a:p>
            <a:endParaRPr kumimoji="1" lang="ja-JP" altLang="en-US"/>
          </a:p>
        </p:txBody>
      </p:sp>
      <p:sp>
        <p:nvSpPr>
          <p:cNvPr id="3" name="Date Placeholder 2"/>
          <p:cNvSpPr>
            <a:spLocks noGrp="1"/>
          </p:cNvSpPr>
          <p:nvPr>
            <p:ph type="dt" sz="quarter" idx="1"/>
          </p:nvPr>
        </p:nvSpPr>
        <p:spPr>
          <a:xfrm>
            <a:off x="4020650" y="0"/>
            <a:ext cx="3076976" cy="513789"/>
          </a:xfrm>
          <a:prstGeom prst="rect">
            <a:avLst/>
          </a:prstGeom>
        </p:spPr>
        <p:txBody>
          <a:bodyPr vert="horz" lIns="95433" tIns="47716" rIns="95433" bIns="47716" rtlCol="0"/>
          <a:lstStyle>
            <a:lvl1pPr algn="r">
              <a:defRPr sz="1300"/>
            </a:lvl1pPr>
          </a:lstStyle>
          <a:p>
            <a:fld id="{1108CCBA-013A-42BB-B3D5-BC9A9EB367A2}" type="datetimeFigureOut">
              <a:rPr kumimoji="1" lang="ja-JP" altLang="en-US" smtClean="0"/>
              <a:t>2017/10/19</a:t>
            </a:fld>
            <a:endParaRPr kumimoji="1" lang="ja-JP" altLang="en-US"/>
          </a:p>
        </p:txBody>
      </p:sp>
      <p:sp>
        <p:nvSpPr>
          <p:cNvPr id="4" name="Footer Placeholder 3"/>
          <p:cNvSpPr>
            <a:spLocks noGrp="1"/>
          </p:cNvSpPr>
          <p:nvPr>
            <p:ph type="ftr" sz="quarter" idx="2"/>
          </p:nvPr>
        </p:nvSpPr>
        <p:spPr>
          <a:xfrm>
            <a:off x="3" y="9720825"/>
            <a:ext cx="3076977" cy="513789"/>
          </a:xfrm>
          <a:prstGeom prst="rect">
            <a:avLst/>
          </a:prstGeom>
        </p:spPr>
        <p:txBody>
          <a:bodyPr vert="horz" lIns="95433" tIns="47716" rIns="95433" bIns="47716" rtlCol="0" anchor="b"/>
          <a:lstStyle>
            <a:lvl1pPr algn="l">
              <a:defRPr sz="1300"/>
            </a:lvl1pPr>
          </a:lstStyle>
          <a:p>
            <a:endParaRPr kumimoji="1" lang="ja-JP" altLang="en-US"/>
          </a:p>
        </p:txBody>
      </p:sp>
      <p:sp>
        <p:nvSpPr>
          <p:cNvPr id="5" name="Slide Number Placeholder 4"/>
          <p:cNvSpPr>
            <a:spLocks noGrp="1"/>
          </p:cNvSpPr>
          <p:nvPr>
            <p:ph type="sldNum" sz="quarter" idx="3"/>
          </p:nvPr>
        </p:nvSpPr>
        <p:spPr>
          <a:xfrm>
            <a:off x="4020650" y="9720825"/>
            <a:ext cx="3076976" cy="513789"/>
          </a:xfrm>
          <a:prstGeom prst="rect">
            <a:avLst/>
          </a:prstGeom>
        </p:spPr>
        <p:txBody>
          <a:bodyPr vert="horz" lIns="95433" tIns="47716" rIns="95433" bIns="47716" rtlCol="0" anchor="b"/>
          <a:lstStyle>
            <a:lvl1pPr algn="r">
              <a:defRPr sz="1300"/>
            </a:lvl1pPr>
          </a:lstStyle>
          <a:p>
            <a:fld id="{4A28BD28-4335-4189-A8AD-090096CF1FF4}" type="slidenum">
              <a:rPr kumimoji="1" lang="ja-JP" altLang="en-US" smtClean="0"/>
              <a:t>‹#›</a:t>
            </a:fld>
            <a:endParaRPr kumimoji="1" lang="ja-JP" altLang="en-US"/>
          </a:p>
        </p:txBody>
      </p:sp>
    </p:spTree>
    <p:extLst>
      <p:ext uri="{BB962C8B-B14F-4D97-AF65-F5344CB8AC3E}">
        <p14:creationId xmlns:p14="http://schemas.microsoft.com/office/powerpoint/2010/main" val="206019408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3076364"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433" tIns="47716" rIns="95433" bIns="47716" numCol="1" anchor="t" anchorCtr="0" compatLnSpc="1">
            <a:prstTxWarp prst="textNoShape">
              <a:avLst/>
            </a:prstTxWarp>
          </a:bodyPr>
          <a:lstStyle>
            <a:lvl1pPr algn="l" eaLnBrk="1" hangingPunct="1">
              <a:defRPr sz="1300"/>
            </a:lvl1pPr>
          </a:lstStyle>
          <a:p>
            <a:pPr>
              <a:defRPr/>
            </a:pPr>
            <a:endParaRPr lang="en-US" altLang="ja-JP"/>
          </a:p>
        </p:txBody>
      </p:sp>
      <p:sp>
        <p:nvSpPr>
          <p:cNvPr id="20483" name="Rectangle 3"/>
          <p:cNvSpPr>
            <a:spLocks noGrp="1" noChangeArrowheads="1"/>
          </p:cNvSpPr>
          <p:nvPr>
            <p:ph type="dt" idx="1"/>
          </p:nvPr>
        </p:nvSpPr>
        <p:spPr bwMode="auto">
          <a:xfrm>
            <a:off x="4021296" y="0"/>
            <a:ext cx="3076364"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433" tIns="47716" rIns="95433" bIns="47716" numCol="1" anchor="t" anchorCtr="0" compatLnSpc="1">
            <a:prstTxWarp prst="textNoShape">
              <a:avLst/>
            </a:prstTxWarp>
          </a:bodyPr>
          <a:lstStyle>
            <a:lvl1pPr algn="r" eaLnBrk="1" hangingPunct="1">
              <a:defRPr sz="1300"/>
            </a:lvl1pPr>
          </a:lstStyle>
          <a:p>
            <a:pPr>
              <a:defRPr/>
            </a:pPr>
            <a:endParaRPr lang="en-US" altLang="ja-JP"/>
          </a:p>
        </p:txBody>
      </p:sp>
      <p:sp>
        <p:nvSpPr>
          <p:cNvPr id="3076" name="Rectangle 4"/>
          <p:cNvSpPr>
            <a:spLocks noGrp="1" noRot="1" noChangeAspect="1" noChangeArrowheads="1" noTextEdit="1"/>
          </p:cNvSpPr>
          <p:nvPr>
            <p:ph type="sldImg" idx="2"/>
          </p:nvPr>
        </p:nvSpPr>
        <p:spPr bwMode="auto">
          <a:xfrm>
            <a:off x="990600" y="766763"/>
            <a:ext cx="5118100" cy="38385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485" name="Rectangle 5"/>
          <p:cNvSpPr>
            <a:spLocks noGrp="1" noChangeArrowheads="1"/>
          </p:cNvSpPr>
          <p:nvPr>
            <p:ph type="body" sz="quarter" idx="3"/>
          </p:nvPr>
        </p:nvSpPr>
        <p:spPr bwMode="auto">
          <a:xfrm>
            <a:off x="709931" y="4861442"/>
            <a:ext cx="5679440" cy="4605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433" tIns="47716" rIns="95433" bIns="47716"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20486" name="Rectangle 6"/>
          <p:cNvSpPr>
            <a:spLocks noGrp="1" noChangeArrowheads="1"/>
          </p:cNvSpPr>
          <p:nvPr>
            <p:ph type="ftr" sz="quarter" idx="4"/>
          </p:nvPr>
        </p:nvSpPr>
        <p:spPr bwMode="auto">
          <a:xfrm>
            <a:off x="0" y="9721106"/>
            <a:ext cx="3076364"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433" tIns="47716" rIns="95433" bIns="47716" numCol="1" anchor="b" anchorCtr="0" compatLnSpc="1">
            <a:prstTxWarp prst="textNoShape">
              <a:avLst/>
            </a:prstTxWarp>
          </a:bodyPr>
          <a:lstStyle>
            <a:lvl1pPr algn="l" eaLnBrk="1" hangingPunct="1">
              <a:defRPr sz="1300"/>
            </a:lvl1pPr>
          </a:lstStyle>
          <a:p>
            <a:pPr>
              <a:defRPr/>
            </a:pPr>
            <a:endParaRPr lang="en-US" altLang="ja-JP"/>
          </a:p>
        </p:txBody>
      </p:sp>
      <p:sp>
        <p:nvSpPr>
          <p:cNvPr id="20487" name="Rectangle 7"/>
          <p:cNvSpPr>
            <a:spLocks noGrp="1" noChangeArrowheads="1"/>
          </p:cNvSpPr>
          <p:nvPr>
            <p:ph type="sldNum" sz="quarter" idx="5"/>
          </p:nvPr>
        </p:nvSpPr>
        <p:spPr bwMode="auto">
          <a:xfrm>
            <a:off x="4021296" y="9721106"/>
            <a:ext cx="3076364"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433" tIns="47716" rIns="95433" bIns="47716" numCol="1" anchor="b" anchorCtr="0" compatLnSpc="1">
            <a:prstTxWarp prst="textNoShape">
              <a:avLst/>
            </a:prstTxWarp>
          </a:bodyPr>
          <a:lstStyle>
            <a:lvl1pPr algn="r" eaLnBrk="1" hangingPunct="1">
              <a:defRPr sz="1300" smtClean="0"/>
            </a:lvl1pPr>
          </a:lstStyle>
          <a:p>
            <a:pPr>
              <a:defRPr/>
            </a:pPr>
            <a:fld id="{84659B51-DB2D-4707-AE4A-7EBE335B4258}" type="slidenum">
              <a:rPr lang="en-US" altLang="ja-JP"/>
              <a:pPr>
                <a:defRPr/>
              </a:pPr>
              <a:t>‹#›</a:t>
            </a:fld>
            <a:endParaRPr lang="en-US" altLang="ja-JP"/>
          </a:p>
        </p:txBody>
      </p:sp>
    </p:spTree>
    <p:extLst>
      <p:ext uri="{BB962C8B-B14F-4D97-AF65-F5344CB8AC3E}">
        <p14:creationId xmlns:p14="http://schemas.microsoft.com/office/powerpoint/2010/main" val="1893642636"/>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4167417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743499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4326">
              <a:defRPr/>
            </a:pPr>
            <a:r>
              <a:rPr lang="en-US" altLang="ja-JP" dirty="0">
                <a:solidFill>
                  <a:schemeClr val="bg1"/>
                </a:solidFill>
              </a:rPr>
              <a:t>Research Institutes(4)</a:t>
            </a:r>
          </a:p>
          <a:p>
            <a:pPr defTabSz="954326">
              <a:defRPr/>
            </a:pPr>
            <a:r>
              <a:rPr lang="en-US" altLang="ja-JP" dirty="0">
                <a:solidFill>
                  <a:schemeClr val="bg1"/>
                </a:solidFill>
              </a:rPr>
              <a:t>- Institute of Low Temperature Science</a:t>
            </a:r>
          </a:p>
          <a:p>
            <a:pPr defTabSz="954326">
              <a:defRPr/>
            </a:pPr>
            <a:r>
              <a:rPr lang="en-US" altLang="ja-JP" dirty="0">
                <a:solidFill>
                  <a:schemeClr val="bg1"/>
                </a:solidFill>
              </a:rPr>
              <a:t>	-- Pan-Okhotsk Research Center</a:t>
            </a:r>
          </a:p>
          <a:p>
            <a:pPr defTabSz="954326">
              <a:defRPr/>
            </a:pPr>
            <a:r>
              <a:rPr lang="en-US" altLang="ja-JP" dirty="0">
                <a:solidFill>
                  <a:schemeClr val="bg1"/>
                </a:solidFill>
              </a:rPr>
              <a:t>- Institute for Genetic Medicine</a:t>
            </a:r>
          </a:p>
          <a:p>
            <a:pPr defTabSz="954326">
              <a:defRPr/>
            </a:pPr>
            <a:r>
              <a:rPr lang="en-US" altLang="ja-JP" dirty="0">
                <a:solidFill>
                  <a:schemeClr val="bg1"/>
                </a:solidFill>
              </a:rPr>
              <a:t>	-- Institute for Animal Experimentation</a:t>
            </a:r>
          </a:p>
          <a:p>
            <a:pPr defTabSz="954326">
              <a:defRPr/>
            </a:pPr>
            <a:r>
              <a:rPr lang="en-US" altLang="ja-JP" dirty="0">
                <a:solidFill>
                  <a:schemeClr val="bg1"/>
                </a:solidFill>
              </a:rPr>
              <a:t>	-- Center for Infection-Associated Center</a:t>
            </a:r>
          </a:p>
          <a:p>
            <a:pPr defTabSz="954326">
              <a:defRPr/>
            </a:pPr>
            <a:r>
              <a:rPr lang="en-US" altLang="ja-JP" dirty="0">
                <a:solidFill>
                  <a:schemeClr val="bg1"/>
                </a:solidFill>
              </a:rPr>
              <a:t>- Research Institute for Electronic Science</a:t>
            </a:r>
          </a:p>
          <a:p>
            <a:pPr defTabSz="954326">
              <a:defRPr/>
            </a:pPr>
            <a:r>
              <a:rPr lang="en-US" altLang="ja-JP" dirty="0">
                <a:solidFill>
                  <a:schemeClr val="bg1"/>
                </a:solidFill>
              </a:rPr>
              <a:t>	-- Green Nanotechnology Research Center</a:t>
            </a:r>
          </a:p>
          <a:p>
            <a:pPr defTabSz="954326">
              <a:defRPr/>
            </a:pPr>
            <a:r>
              <a:rPr lang="en-US" altLang="ja-JP" dirty="0">
                <a:solidFill>
                  <a:schemeClr val="bg1"/>
                </a:solidFill>
              </a:rPr>
              <a:t>	-- Research Center of Mathematics for Social Creativity</a:t>
            </a:r>
          </a:p>
          <a:p>
            <a:pPr defTabSz="954326">
              <a:defRPr/>
            </a:pPr>
            <a:r>
              <a:rPr lang="en-US" altLang="ja-JP" dirty="0">
                <a:solidFill>
                  <a:schemeClr val="bg1"/>
                </a:solidFill>
              </a:rPr>
              <a:t>- Institute for Catalysis</a:t>
            </a:r>
          </a:p>
          <a:p>
            <a:pPr defTabSz="954326">
              <a:defRPr/>
            </a:pPr>
            <a:r>
              <a:rPr lang="en-US" altLang="ja-JP" dirty="0">
                <a:solidFill>
                  <a:schemeClr val="bg1"/>
                </a:solidFill>
              </a:rPr>
              <a:t>	-- Catalysis Collaborative Research Center</a:t>
            </a:r>
          </a:p>
          <a:p>
            <a:pPr defTabSz="954326">
              <a:defRPr/>
            </a:pPr>
            <a:endParaRPr lang="en-US" altLang="ja-JP" dirty="0">
              <a:solidFill>
                <a:schemeClr val="bg1"/>
              </a:solidFill>
            </a:endParaRPr>
          </a:p>
          <a:p>
            <a:pPr defTabSz="954326">
              <a:defRPr/>
            </a:pPr>
            <a:r>
              <a:rPr lang="en-US" altLang="ja-JP" dirty="0">
                <a:solidFill>
                  <a:schemeClr val="bg1"/>
                </a:solidFill>
              </a:rPr>
              <a:t>Research Centers(3)</a:t>
            </a:r>
          </a:p>
          <a:p>
            <a:pPr defTabSz="954326">
              <a:defRPr/>
            </a:pPr>
            <a:r>
              <a:rPr lang="en-US" altLang="ja-JP" dirty="0">
                <a:solidFill>
                  <a:schemeClr val="bg1"/>
                </a:solidFill>
              </a:rPr>
              <a:t>- Slavic-Eurasian Research Center</a:t>
            </a:r>
          </a:p>
          <a:p>
            <a:pPr defTabSz="954326">
              <a:defRPr/>
            </a:pPr>
            <a:r>
              <a:rPr lang="en-US" altLang="ja-JP" dirty="0">
                <a:solidFill>
                  <a:schemeClr val="bg1"/>
                </a:solidFill>
              </a:rPr>
              <a:t>- Research Center for Zoonosis Control</a:t>
            </a:r>
          </a:p>
          <a:p>
            <a:pPr defTabSz="954326">
              <a:defRPr/>
            </a:pPr>
            <a:r>
              <a:rPr lang="en-US" altLang="ja-JP" dirty="0">
                <a:solidFill>
                  <a:schemeClr val="bg1"/>
                </a:solidFill>
              </a:rPr>
              <a:t>- Information Initiative Center</a:t>
            </a:r>
          </a:p>
          <a:p>
            <a:pPr defTabSz="954326">
              <a:defRPr/>
            </a:pPr>
            <a:endParaRPr lang="en-US" altLang="ja-JP" dirty="0">
              <a:solidFill>
                <a:schemeClr val="bg1"/>
              </a:solidFill>
            </a:endParaRPr>
          </a:p>
          <a:p>
            <a:pPr defTabSz="954326">
              <a:defRPr/>
            </a:pPr>
            <a:r>
              <a:rPr lang="en-US" altLang="ja-JP" dirty="0">
                <a:solidFill>
                  <a:schemeClr val="bg1"/>
                </a:solidFill>
              </a:rPr>
              <a:t>Joint-usage Facilities(15)</a:t>
            </a:r>
          </a:p>
          <a:p>
            <a:pPr defTabSz="954326">
              <a:defRPr/>
            </a:pPr>
            <a:r>
              <a:rPr lang="en-US" altLang="ja-JP" dirty="0">
                <a:solidFill>
                  <a:schemeClr val="bg1"/>
                </a:solidFill>
              </a:rPr>
              <a:t>- Research Centers(8)</a:t>
            </a:r>
          </a:p>
          <a:p>
            <a:pPr defTabSz="954326">
              <a:defRPr/>
            </a:pPr>
            <a:r>
              <a:rPr lang="en-US" altLang="ja-JP" dirty="0">
                <a:solidFill>
                  <a:schemeClr val="bg1"/>
                </a:solidFill>
              </a:rPr>
              <a:t>	-- Central Institute of Isotope Science</a:t>
            </a:r>
          </a:p>
          <a:p>
            <a:pPr defTabSz="954326">
              <a:defRPr/>
            </a:pPr>
            <a:r>
              <a:rPr lang="en-US" altLang="ja-JP" dirty="0">
                <a:solidFill>
                  <a:schemeClr val="bg1"/>
                </a:solidFill>
              </a:rPr>
              <a:t>	-- Research Center for Integrated Quantum Electronics</a:t>
            </a:r>
          </a:p>
          <a:p>
            <a:pPr defTabSz="954326">
              <a:defRPr/>
            </a:pPr>
            <a:r>
              <a:rPr lang="en-US" altLang="ja-JP" dirty="0">
                <a:solidFill>
                  <a:schemeClr val="bg1"/>
                </a:solidFill>
              </a:rPr>
              <a:t>	-- Field Science Center for Northern Biosphere</a:t>
            </a:r>
          </a:p>
          <a:p>
            <a:pPr defTabSz="954326">
              <a:defRPr/>
            </a:pPr>
            <a:r>
              <a:rPr lang="en-US" altLang="ja-JP" dirty="0">
                <a:solidFill>
                  <a:schemeClr val="bg1"/>
                </a:solidFill>
              </a:rPr>
              <a:t>	-- Center for Advanced Tourism Studies</a:t>
            </a:r>
          </a:p>
          <a:p>
            <a:pPr defTabSz="954326">
              <a:defRPr/>
            </a:pPr>
            <a:r>
              <a:rPr lang="en-US" altLang="ja-JP" dirty="0">
                <a:solidFill>
                  <a:schemeClr val="bg1"/>
                </a:solidFill>
              </a:rPr>
              <a:t>	-- Center for Ainu and Indigenous Studies</a:t>
            </a:r>
          </a:p>
          <a:p>
            <a:pPr defTabSz="954326">
              <a:defRPr/>
            </a:pPr>
            <a:r>
              <a:rPr lang="en-US" altLang="ja-JP" dirty="0">
                <a:solidFill>
                  <a:schemeClr val="bg1"/>
                </a:solidFill>
              </a:rPr>
              <a:t>	-- Center for Experimental Research in Social Sciences</a:t>
            </a:r>
          </a:p>
          <a:p>
            <a:pPr defTabSz="954326">
              <a:defRPr/>
            </a:pPr>
            <a:r>
              <a:rPr lang="en-US" altLang="ja-JP" dirty="0">
                <a:solidFill>
                  <a:schemeClr val="bg1"/>
                </a:solidFill>
              </a:rPr>
              <a:t>	-- Center for Environmental Health Sciences</a:t>
            </a:r>
          </a:p>
          <a:p>
            <a:pPr defTabSz="954326">
              <a:defRPr/>
            </a:pPr>
            <a:r>
              <a:rPr lang="en-US" altLang="ja-JP" dirty="0">
                <a:solidFill>
                  <a:schemeClr val="bg1"/>
                </a:solidFill>
              </a:rPr>
              <a:t>	-- Arctic Research Center</a:t>
            </a:r>
          </a:p>
          <a:p>
            <a:pPr defTabSz="954326">
              <a:defRPr/>
            </a:pPr>
            <a:r>
              <a:rPr lang="en-US" altLang="ja-JP" dirty="0">
                <a:solidFill>
                  <a:schemeClr val="bg1"/>
                </a:solidFill>
              </a:rPr>
              <a:t>- Educational Centers(3)</a:t>
            </a:r>
          </a:p>
          <a:p>
            <a:pPr defTabSz="954326">
              <a:defRPr/>
            </a:pPr>
            <a:r>
              <a:rPr lang="en-US" altLang="ja-JP" dirty="0">
                <a:solidFill>
                  <a:schemeClr val="bg1"/>
                </a:solidFill>
              </a:rPr>
              <a:t>	-- Research and Education Center for Brain Science</a:t>
            </a:r>
          </a:p>
          <a:p>
            <a:pPr defTabSz="954326">
              <a:defRPr/>
            </a:pPr>
            <a:r>
              <a:rPr lang="en-US" altLang="ja-JP" dirty="0">
                <a:solidFill>
                  <a:schemeClr val="bg1"/>
                </a:solidFill>
              </a:rPr>
              <a:t>	-- Center for Language Learning</a:t>
            </a:r>
          </a:p>
          <a:p>
            <a:pPr defTabSz="954326">
              <a:defRPr/>
            </a:pPr>
            <a:r>
              <a:rPr lang="en-US" altLang="ja-JP" dirty="0">
                <a:solidFill>
                  <a:schemeClr val="bg1"/>
                </a:solidFill>
              </a:rPr>
              <a:t>	-- Education and Research Center for Mathematical and Data Science</a:t>
            </a:r>
          </a:p>
          <a:p>
            <a:pPr defTabSz="954326">
              <a:defRPr/>
            </a:pPr>
            <a:r>
              <a:rPr lang="en-US" altLang="ja-JP" dirty="0">
                <a:solidFill>
                  <a:schemeClr val="bg1"/>
                </a:solidFill>
              </a:rPr>
              <a:t>- Specific Operations(4)</a:t>
            </a:r>
          </a:p>
          <a:p>
            <a:pPr defTabSz="954326">
              <a:defRPr/>
            </a:pPr>
            <a:r>
              <a:rPr lang="en-US" altLang="ja-JP" dirty="0">
                <a:solidFill>
                  <a:schemeClr val="bg1"/>
                </a:solidFill>
              </a:rPr>
              <a:t>	-- Hokkaido University Museum</a:t>
            </a:r>
          </a:p>
          <a:p>
            <a:pPr defTabSz="954326">
              <a:defRPr/>
            </a:pPr>
            <a:r>
              <a:rPr lang="en-US" altLang="ja-JP" dirty="0">
                <a:solidFill>
                  <a:schemeClr val="bg1"/>
                </a:solidFill>
              </a:rPr>
              <a:t>	-- Hokkaido University Archives</a:t>
            </a:r>
          </a:p>
          <a:p>
            <a:pPr defTabSz="954326">
              <a:defRPr/>
            </a:pPr>
            <a:r>
              <a:rPr lang="en-US" altLang="ja-JP" dirty="0">
                <a:solidFill>
                  <a:schemeClr val="bg1"/>
                </a:solidFill>
              </a:rPr>
              <a:t>	-- Health Care Center</a:t>
            </a:r>
          </a:p>
          <a:p>
            <a:pPr defTabSz="954326">
              <a:defRPr/>
            </a:pPr>
            <a:r>
              <a:rPr lang="en-US" altLang="ja-JP" dirty="0">
                <a:solidFill>
                  <a:schemeClr val="bg1"/>
                </a:solidFill>
              </a:rPr>
              <a:t>	-- Archaeological Research Center</a:t>
            </a:r>
            <a:endParaRPr lang="ja-JP" altLang="en-US" dirty="0">
              <a:solidFill>
                <a:schemeClr val="bg1"/>
              </a:solidFill>
            </a:endParaRPr>
          </a:p>
        </p:txBody>
      </p:sp>
    </p:spTree>
    <p:extLst>
      <p:ext uri="{BB962C8B-B14F-4D97-AF65-F5344CB8AC3E}">
        <p14:creationId xmlns:p14="http://schemas.microsoft.com/office/powerpoint/2010/main" val="4197105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7224245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4124038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5537163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4001333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4775898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946252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8808317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23900" y="828675"/>
            <a:ext cx="5524500" cy="4143375"/>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388109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6025019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3801304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0258179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2112767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42689924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2924540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9956132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9075912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1803563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0716324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811836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1904026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9785150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5568377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7474445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9882172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9297419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5641313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lvl="1" defTabSz="954326">
              <a:defRPr/>
            </a:pPr>
            <a:endParaRPr lang="en-US" altLang="ja-JP" kern="0" dirty="0">
              <a:ea typeface="ＭＳ Ｐ明朝"/>
              <a:cs typeface="Arial" panose="020B0604020202020204" pitchFamily="34" charset="0"/>
            </a:endParaRPr>
          </a:p>
          <a:p>
            <a:pPr marL="0" lvl="1" defTabSz="954326">
              <a:defRPr/>
            </a:pPr>
            <a:endParaRPr lang="en-US" altLang="ja-JP" b="0" kern="0" dirty="0">
              <a:ea typeface="ＭＳ Ｐ明朝"/>
              <a:cs typeface="Arial" panose="020B0604020202020204" pitchFamily="34" charset="0"/>
            </a:endParaRPr>
          </a:p>
          <a:p>
            <a:pPr defTabSz="954326">
              <a:defRPr/>
            </a:pPr>
            <a:endParaRPr lang="en-US" altLang="ja-JP" b="1" kern="0" dirty="0">
              <a:solidFill>
                <a:schemeClr val="accent2"/>
              </a:solidFill>
              <a:ea typeface="$ＪＳ明朝" panose="04030B090D0B02020403" pitchFamily="17" charset="-128"/>
              <a:cs typeface="Arial" panose="020B0604020202020204" pitchFamily="34" charset="0"/>
            </a:endParaRPr>
          </a:p>
          <a:p>
            <a:endParaRPr kumimoji="1" lang="ja-JP" altLang="en-US" dirty="0"/>
          </a:p>
        </p:txBody>
      </p:sp>
    </p:spTree>
    <p:extLst>
      <p:ext uri="{BB962C8B-B14F-4D97-AF65-F5344CB8AC3E}">
        <p14:creationId xmlns:p14="http://schemas.microsoft.com/office/powerpoint/2010/main" val="32911926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solidFill>
                <a:schemeClr val="accent2"/>
              </a:solidFill>
            </a:endParaRPr>
          </a:p>
        </p:txBody>
      </p:sp>
    </p:spTree>
    <p:extLst>
      <p:ext uri="{BB962C8B-B14F-4D97-AF65-F5344CB8AC3E}">
        <p14:creationId xmlns:p14="http://schemas.microsoft.com/office/powerpoint/2010/main" val="5704629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lvl="1" defTabSz="954326">
              <a:defRPr/>
            </a:pPr>
            <a:endParaRPr lang="en-US" altLang="ja-JP" kern="0" dirty="0">
              <a:ea typeface="ＭＳ Ｐ明朝"/>
              <a:cs typeface="Arial" panose="020B0604020202020204" pitchFamily="34" charset="0"/>
            </a:endParaRPr>
          </a:p>
        </p:txBody>
      </p:sp>
    </p:spTree>
    <p:extLst>
      <p:ext uri="{BB962C8B-B14F-4D97-AF65-F5344CB8AC3E}">
        <p14:creationId xmlns:p14="http://schemas.microsoft.com/office/powerpoint/2010/main" val="1361403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917928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altLang="ja-JP" dirty="0"/>
              <a:t>(From the top)</a:t>
            </a:r>
          </a:p>
          <a:p>
            <a:pPr marL="171423" indent="-171423">
              <a:buFontTx/>
              <a:buChar char="-"/>
            </a:pPr>
            <a:r>
              <a:rPr kumimoji="1" lang="en-US" altLang="ja-JP" dirty="0"/>
              <a:t>American professors of Sapporo Agricultural College and two wives (1879)</a:t>
            </a:r>
          </a:p>
          <a:p>
            <a:pPr marL="171423" indent="-171423">
              <a:buFontTx/>
              <a:buChar char="-"/>
            </a:pPr>
            <a:r>
              <a:rPr kumimoji="1" lang="en-US" altLang="ja-JP" dirty="0"/>
              <a:t>25th Anniversary of the Military Drill Hall for Sapporo Agricultural College (currently Sapporo Clock Tower) (1901) *</a:t>
            </a:r>
          </a:p>
          <a:p>
            <a:r>
              <a:rPr kumimoji="1" lang="en-US" altLang="ja-JP" dirty="0"/>
              <a:t>  * The Clock Tower was designated as a National Important Cultural Property in 1970 and is now a museum that is also used for various cultural activities.</a:t>
            </a:r>
          </a:p>
          <a:p>
            <a:r>
              <a:rPr kumimoji="1" lang="en-US" altLang="ja-JP" dirty="0"/>
              <a:t>  See detail:</a:t>
            </a:r>
            <a:r>
              <a:rPr kumimoji="1" lang="en-US" altLang="ja-JP" baseline="0" dirty="0"/>
              <a:t> </a:t>
            </a:r>
            <a:r>
              <a:rPr kumimoji="1" lang="en-US" altLang="ja-JP" dirty="0"/>
              <a:t>http://sapporoshi-tokeidai.jp/english/</a:t>
            </a:r>
          </a:p>
          <a:p>
            <a:pPr marL="171423" indent="-171423" defTabSz="914253">
              <a:buFontTx/>
              <a:buChar char="-"/>
            </a:pPr>
            <a:r>
              <a:rPr kumimoji="1" lang="en-US" altLang="ja-JP" dirty="0"/>
              <a:t>University farm (1937)</a:t>
            </a:r>
          </a:p>
          <a:p>
            <a:r>
              <a:rPr kumimoji="1" lang="en-US" altLang="ja-JP" dirty="0"/>
              <a:t>Photographs provided by the Hokkaido University Archives</a:t>
            </a:r>
          </a:p>
          <a:p>
            <a:r>
              <a:rPr kumimoji="1" lang="en-US" altLang="ja-JP" dirty="0"/>
              <a:t>September 25th, 2017</a:t>
            </a:r>
          </a:p>
          <a:p>
            <a:endParaRPr kumimoji="1" lang="en-US" altLang="ja-JP" dirty="0"/>
          </a:p>
          <a:p>
            <a:r>
              <a:rPr kumimoji="1" lang="ja-JP" altLang="en-US" dirty="0"/>
              <a:t>写真上から</a:t>
            </a:r>
            <a:endParaRPr kumimoji="1" lang="en-US" altLang="ja-JP" dirty="0"/>
          </a:p>
          <a:p>
            <a:r>
              <a:rPr kumimoji="1" lang="en-US" altLang="ja-JP" dirty="0"/>
              <a:t>1.</a:t>
            </a:r>
            <a:r>
              <a:rPr kumimoji="1" lang="ja-JP" altLang="en-US" dirty="0"/>
              <a:t>札幌農学校アメリカ人教師とその夫人たち（</a:t>
            </a:r>
            <a:r>
              <a:rPr kumimoji="1" lang="en-US" altLang="ja-JP" dirty="0"/>
              <a:t>1879</a:t>
            </a:r>
            <a:r>
              <a:rPr kumimoji="1" lang="ja-JP" altLang="en-US" dirty="0"/>
              <a:t>年）</a:t>
            </a:r>
            <a:endParaRPr kumimoji="1" lang="en-US" altLang="ja-JP" dirty="0"/>
          </a:p>
          <a:p>
            <a:r>
              <a:rPr kumimoji="1" lang="en-US" altLang="ja-JP" dirty="0"/>
              <a:t>2.</a:t>
            </a:r>
            <a:r>
              <a:rPr kumimoji="1" lang="ja-JP" altLang="en-US" dirty="0"/>
              <a:t>創基</a:t>
            </a:r>
            <a:r>
              <a:rPr kumimoji="1" lang="en-US" altLang="ja-JP" dirty="0"/>
              <a:t>25</a:t>
            </a:r>
            <a:r>
              <a:rPr kumimoji="1" lang="ja-JP" altLang="en-US" dirty="0"/>
              <a:t>周年記念　旧札幌農学校演武場（</a:t>
            </a:r>
            <a:r>
              <a:rPr kumimoji="1" lang="en-US" altLang="ja-JP" dirty="0"/>
              <a:t>1901</a:t>
            </a:r>
            <a:r>
              <a:rPr kumimoji="1" lang="ja-JP" altLang="en-US" dirty="0"/>
              <a:t>年）</a:t>
            </a:r>
            <a:endParaRPr kumimoji="1" lang="en-US" altLang="ja-JP" dirty="0"/>
          </a:p>
          <a:p>
            <a:r>
              <a:rPr kumimoji="1" lang="ja-JP" altLang="en-US" dirty="0"/>
              <a:t>　</a:t>
            </a:r>
            <a:r>
              <a:rPr kumimoji="1" lang="en-US" altLang="ja-JP" dirty="0"/>
              <a:t>※</a:t>
            </a:r>
            <a:r>
              <a:rPr kumimoji="1" lang="zh-TW" altLang="en-US" dirty="0"/>
              <a:t>国指定重要文化財</a:t>
            </a:r>
            <a:r>
              <a:rPr kumimoji="1" lang="ja-JP" altLang="en-US" dirty="0"/>
              <a:t> </a:t>
            </a:r>
            <a:r>
              <a:rPr kumimoji="1" lang="zh-TW" altLang="en-US" dirty="0"/>
              <a:t>旧札幌農学校演武場 札幌市時計台</a:t>
            </a:r>
            <a:endParaRPr kumimoji="1" lang="en-US" altLang="zh-TW" dirty="0"/>
          </a:p>
          <a:p>
            <a:r>
              <a:rPr kumimoji="1" lang="en-US" altLang="ja-JP" dirty="0"/>
              <a:t>3.</a:t>
            </a:r>
            <a:r>
              <a:rPr kumimoji="1" lang="ja-JP" altLang="en-US" dirty="0"/>
              <a:t>大学附属農場（</a:t>
            </a:r>
            <a:r>
              <a:rPr kumimoji="1" lang="en-US" altLang="ja-JP" dirty="0"/>
              <a:t>1937</a:t>
            </a:r>
            <a:r>
              <a:rPr kumimoji="1" lang="ja-JP" altLang="en-US" dirty="0"/>
              <a:t>年）</a:t>
            </a:r>
            <a:endParaRPr kumimoji="1" lang="en-US" altLang="ja-JP" dirty="0"/>
          </a:p>
          <a:p>
            <a:r>
              <a:rPr kumimoji="1" lang="ja-JP" altLang="en-US" dirty="0"/>
              <a:t>以上，北海道大学文書館所蔵による資料提供</a:t>
            </a:r>
            <a:endParaRPr kumimoji="1" lang="en-US" altLang="ja-JP" dirty="0"/>
          </a:p>
          <a:p>
            <a:r>
              <a:rPr kumimoji="1" lang="en-US" altLang="ja-JP" dirty="0"/>
              <a:t>http://www.hokudai.ac.jp/bunsyo/</a:t>
            </a:r>
            <a:endParaRPr kumimoji="1" lang="ja-JP" altLang="en-US" dirty="0"/>
          </a:p>
        </p:txBody>
      </p:sp>
    </p:spTree>
    <p:extLst>
      <p:ext uri="{BB962C8B-B14F-4D97-AF65-F5344CB8AC3E}">
        <p14:creationId xmlns:p14="http://schemas.microsoft.com/office/powerpoint/2010/main" val="28046962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5642916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4190165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41851450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4157422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2698177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sz="1100" dirty="0" err="1"/>
              <a:t>Inazo</a:t>
            </a:r>
            <a:r>
              <a:rPr lang="en-US" altLang="ja-JP" sz="1100" dirty="0"/>
              <a:t> NITOBE Portrait Photo provided by the Hokkaido University Archives</a:t>
            </a:r>
          </a:p>
          <a:p>
            <a:r>
              <a:rPr kumimoji="1" lang="en-US" altLang="ja-JP" dirty="0"/>
              <a:t>September 20th, 2017</a:t>
            </a:r>
          </a:p>
          <a:p>
            <a:pPr defTabSz="914253">
              <a:defRPr/>
            </a:pPr>
            <a:r>
              <a:rPr kumimoji="1" lang="en-US" altLang="ja-JP" dirty="0"/>
              <a:t>http://www.hokudai.ac.jp/bunsyo/</a:t>
            </a:r>
            <a:endParaRPr kumimoji="1" lang="ja-JP" altLang="en-US" dirty="0"/>
          </a:p>
          <a:p>
            <a:endParaRPr kumimoji="1" lang="ja-JP" altLang="en-US" dirty="0"/>
          </a:p>
        </p:txBody>
      </p:sp>
    </p:spTree>
    <p:extLst>
      <p:ext uri="{BB962C8B-B14F-4D97-AF65-F5344CB8AC3E}">
        <p14:creationId xmlns:p14="http://schemas.microsoft.com/office/powerpoint/2010/main" val="33724855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6652318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7789239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9516903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266794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7696988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5214632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7428065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7035101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9374617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42777527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5492699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597749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1583621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241799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5176685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4326">
              <a:defRPr/>
            </a:pPr>
            <a:r>
              <a:rPr kumimoji="1" lang="en-US" altLang="ja-JP" dirty="0">
                <a:solidFill>
                  <a:srgbClr val="002060"/>
                </a:solidFill>
              </a:rPr>
              <a:t>See</a:t>
            </a:r>
            <a:r>
              <a:rPr kumimoji="1" lang="en-US" altLang="ja-JP" baseline="0" dirty="0">
                <a:solidFill>
                  <a:srgbClr val="002060"/>
                </a:solidFill>
              </a:rPr>
              <a:t> slide 10’s notes</a:t>
            </a:r>
          </a:p>
        </p:txBody>
      </p:sp>
    </p:spTree>
    <p:extLst>
      <p:ext uri="{BB962C8B-B14F-4D97-AF65-F5344CB8AC3E}">
        <p14:creationId xmlns:p14="http://schemas.microsoft.com/office/powerpoint/2010/main" val="33547765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Rectangle 8"/>
          <p:cNvSpPr>
            <a:spLocks noChangeArrowheads="1"/>
          </p:cNvSpPr>
          <p:nvPr/>
        </p:nvSpPr>
        <p:spPr bwMode="auto">
          <a:xfrm>
            <a:off x="0" y="0"/>
            <a:ext cx="9144000" cy="6858000"/>
          </a:xfrm>
          <a:prstGeom prst="rect">
            <a:avLst/>
          </a:prstGeom>
          <a:solidFill>
            <a:srgbClr val="23651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pic>
        <p:nvPicPr>
          <p:cNvPr id="5" name="Picture 23" descr="t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68413"/>
            <a:ext cx="9144000" cy="391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7"/>
          <p:cNvSpPr>
            <a:spLocks noChangeArrowheads="1"/>
          </p:cNvSpPr>
          <p:nvPr/>
        </p:nvSpPr>
        <p:spPr bwMode="auto">
          <a:xfrm>
            <a:off x="0" y="2133600"/>
            <a:ext cx="9144000" cy="22320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7" name="Rectangle 25"/>
          <p:cNvSpPr>
            <a:spLocks noChangeArrowheads="1"/>
          </p:cNvSpPr>
          <p:nvPr/>
        </p:nvSpPr>
        <p:spPr bwMode="auto">
          <a:xfrm>
            <a:off x="0" y="2060575"/>
            <a:ext cx="9144000" cy="73025"/>
          </a:xfrm>
          <a:prstGeom prst="rect">
            <a:avLst/>
          </a:prstGeom>
          <a:solidFill>
            <a:srgbClr val="9CB66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8" name="Rectangle 26"/>
          <p:cNvSpPr>
            <a:spLocks noChangeArrowheads="1"/>
          </p:cNvSpPr>
          <p:nvPr/>
        </p:nvSpPr>
        <p:spPr bwMode="auto">
          <a:xfrm>
            <a:off x="0" y="4365625"/>
            <a:ext cx="9144000" cy="73025"/>
          </a:xfrm>
          <a:prstGeom prst="rect">
            <a:avLst/>
          </a:prstGeom>
          <a:solidFill>
            <a:srgbClr val="9CB66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pic>
        <p:nvPicPr>
          <p:cNvPr id="9" name="Picture 29" descr="t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77813"/>
            <a:ext cx="3744913"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 name="Rectangle 2"/>
          <p:cNvSpPr>
            <a:spLocks noGrp="1" noChangeArrowheads="1"/>
          </p:cNvSpPr>
          <p:nvPr>
            <p:ph type="ctrTitle"/>
          </p:nvPr>
        </p:nvSpPr>
        <p:spPr>
          <a:xfrm>
            <a:off x="395288" y="2349500"/>
            <a:ext cx="8353425" cy="1152525"/>
          </a:xfrm>
        </p:spPr>
        <p:txBody>
          <a:bodyPr anchor="t"/>
          <a:lstStyle>
            <a:lvl1pPr algn="ctr">
              <a:defRPr sz="3800">
                <a:solidFill>
                  <a:srgbClr val="1C1C1C"/>
                </a:solidFill>
              </a:defRPr>
            </a:lvl1pPr>
          </a:lstStyle>
          <a:p>
            <a:pPr lvl="0"/>
            <a:r>
              <a:rPr lang="ja-JP" altLang="en-US" noProof="0"/>
              <a:t>マスター タイトルの書式設定</a:t>
            </a:r>
          </a:p>
        </p:txBody>
      </p:sp>
      <p:sp>
        <p:nvSpPr>
          <p:cNvPr id="12291" name="Rectangle 3"/>
          <p:cNvSpPr>
            <a:spLocks noGrp="1" noChangeArrowheads="1"/>
          </p:cNvSpPr>
          <p:nvPr>
            <p:ph type="subTitle" idx="1"/>
          </p:nvPr>
        </p:nvSpPr>
        <p:spPr>
          <a:xfrm>
            <a:off x="396875" y="3573463"/>
            <a:ext cx="8351838" cy="576262"/>
          </a:xfrm>
        </p:spPr>
        <p:txBody>
          <a:bodyPr/>
          <a:lstStyle>
            <a:lvl1pPr marL="0" indent="0" algn="ctr">
              <a:defRPr sz="2400">
                <a:solidFill>
                  <a:srgbClr val="1C1C1C"/>
                </a:solidFill>
              </a:defRPr>
            </a:lvl1pPr>
          </a:lstStyle>
          <a:p>
            <a:pPr lvl="0"/>
            <a:r>
              <a:rPr lang="ja-JP" altLang="en-US" noProof="0"/>
              <a:t>マスター サブタイトルの書式設定</a:t>
            </a:r>
          </a:p>
        </p:txBody>
      </p:sp>
    </p:spTree>
    <p:extLst>
      <p:ext uri="{BB962C8B-B14F-4D97-AF65-F5344CB8AC3E}">
        <p14:creationId xmlns:p14="http://schemas.microsoft.com/office/powerpoint/2010/main" val="2444943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6"/>
          <p:cNvSpPr>
            <a:spLocks noGrp="1" noChangeArrowheads="1"/>
          </p:cNvSpPr>
          <p:nvPr>
            <p:ph type="sldNum" sz="quarter" idx="10"/>
          </p:nvPr>
        </p:nvSpPr>
        <p:spPr>
          <a:ln/>
        </p:spPr>
        <p:txBody>
          <a:bodyPr/>
          <a:lstStyle>
            <a:lvl1pPr>
              <a:defRPr/>
            </a:lvl1pPr>
          </a:lstStyle>
          <a:p>
            <a:pPr>
              <a:defRPr/>
            </a:pPr>
            <a:fld id="{5876D0F8-787A-406C-9955-F25E40BCBB07}" type="slidenum">
              <a:rPr lang="en-US" altLang="ja-JP"/>
              <a:pPr>
                <a:defRPr/>
              </a:pPr>
              <a:t>‹#›</a:t>
            </a:fld>
            <a:endParaRPr lang="en-US" altLang="ja-JP"/>
          </a:p>
        </p:txBody>
      </p:sp>
    </p:spTree>
    <p:extLst>
      <p:ext uri="{BB962C8B-B14F-4D97-AF65-F5344CB8AC3E}">
        <p14:creationId xmlns:p14="http://schemas.microsoft.com/office/powerpoint/2010/main" val="495412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96075" y="692150"/>
            <a:ext cx="2124075" cy="540067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323850" y="692150"/>
            <a:ext cx="6219825" cy="540067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6"/>
          <p:cNvSpPr>
            <a:spLocks noGrp="1" noChangeArrowheads="1"/>
          </p:cNvSpPr>
          <p:nvPr>
            <p:ph type="sldNum" sz="quarter" idx="10"/>
          </p:nvPr>
        </p:nvSpPr>
        <p:spPr>
          <a:ln/>
        </p:spPr>
        <p:txBody>
          <a:bodyPr/>
          <a:lstStyle>
            <a:lvl1pPr>
              <a:defRPr/>
            </a:lvl1pPr>
          </a:lstStyle>
          <a:p>
            <a:pPr>
              <a:defRPr/>
            </a:pPr>
            <a:fld id="{02494E75-2434-4E54-9302-217B70D6A2F0}" type="slidenum">
              <a:rPr lang="en-US" altLang="ja-JP"/>
              <a:pPr>
                <a:defRPr/>
              </a:pPr>
              <a:t>‹#›</a:t>
            </a:fld>
            <a:endParaRPr lang="en-US" altLang="ja-JP"/>
          </a:p>
        </p:txBody>
      </p:sp>
    </p:spTree>
    <p:extLst>
      <p:ext uri="{BB962C8B-B14F-4D97-AF65-F5344CB8AC3E}">
        <p14:creationId xmlns:p14="http://schemas.microsoft.com/office/powerpoint/2010/main" val="30047570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Rectangle 8"/>
          <p:cNvSpPr>
            <a:spLocks noChangeArrowheads="1"/>
          </p:cNvSpPr>
          <p:nvPr/>
        </p:nvSpPr>
        <p:spPr bwMode="auto">
          <a:xfrm>
            <a:off x="0" y="0"/>
            <a:ext cx="9144000" cy="6858000"/>
          </a:xfrm>
          <a:prstGeom prst="rect">
            <a:avLst/>
          </a:prstGeom>
          <a:solidFill>
            <a:srgbClr val="23651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pic>
        <p:nvPicPr>
          <p:cNvPr id="5" name="Picture 23" descr="t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68413"/>
            <a:ext cx="9144000" cy="391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7"/>
          <p:cNvSpPr>
            <a:spLocks noChangeArrowheads="1"/>
          </p:cNvSpPr>
          <p:nvPr/>
        </p:nvSpPr>
        <p:spPr bwMode="auto">
          <a:xfrm>
            <a:off x="0" y="2133600"/>
            <a:ext cx="9144000" cy="22320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7" name="Rectangle 25"/>
          <p:cNvSpPr>
            <a:spLocks noChangeArrowheads="1"/>
          </p:cNvSpPr>
          <p:nvPr/>
        </p:nvSpPr>
        <p:spPr bwMode="auto">
          <a:xfrm>
            <a:off x="0" y="2060575"/>
            <a:ext cx="9144000" cy="73025"/>
          </a:xfrm>
          <a:prstGeom prst="rect">
            <a:avLst/>
          </a:prstGeom>
          <a:solidFill>
            <a:srgbClr val="9CB66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8" name="Rectangle 26"/>
          <p:cNvSpPr>
            <a:spLocks noChangeArrowheads="1"/>
          </p:cNvSpPr>
          <p:nvPr/>
        </p:nvSpPr>
        <p:spPr bwMode="auto">
          <a:xfrm>
            <a:off x="0" y="4365625"/>
            <a:ext cx="9144000" cy="73025"/>
          </a:xfrm>
          <a:prstGeom prst="rect">
            <a:avLst/>
          </a:prstGeom>
          <a:solidFill>
            <a:srgbClr val="9CB66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pic>
        <p:nvPicPr>
          <p:cNvPr id="9" name="Picture 29" descr="t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77813"/>
            <a:ext cx="3744913"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 name="Rectangle 2"/>
          <p:cNvSpPr>
            <a:spLocks noGrp="1" noChangeArrowheads="1"/>
          </p:cNvSpPr>
          <p:nvPr>
            <p:ph type="ctrTitle"/>
          </p:nvPr>
        </p:nvSpPr>
        <p:spPr>
          <a:xfrm>
            <a:off x="395288" y="2349500"/>
            <a:ext cx="8353425" cy="1152525"/>
          </a:xfrm>
        </p:spPr>
        <p:txBody>
          <a:bodyPr anchor="t"/>
          <a:lstStyle>
            <a:lvl1pPr algn="ctr">
              <a:defRPr sz="3800">
                <a:solidFill>
                  <a:srgbClr val="1C1C1C"/>
                </a:solidFill>
              </a:defRPr>
            </a:lvl1pPr>
          </a:lstStyle>
          <a:p>
            <a:pPr lvl="0"/>
            <a:r>
              <a:rPr lang="ja-JP" altLang="en-US" noProof="0"/>
              <a:t>マスター タイトルの書式設定</a:t>
            </a:r>
          </a:p>
        </p:txBody>
      </p:sp>
      <p:sp>
        <p:nvSpPr>
          <p:cNvPr id="12291" name="Rectangle 3"/>
          <p:cNvSpPr>
            <a:spLocks noGrp="1" noChangeArrowheads="1"/>
          </p:cNvSpPr>
          <p:nvPr>
            <p:ph type="subTitle" idx="1"/>
          </p:nvPr>
        </p:nvSpPr>
        <p:spPr>
          <a:xfrm>
            <a:off x="396875" y="3573463"/>
            <a:ext cx="8351838" cy="576262"/>
          </a:xfrm>
        </p:spPr>
        <p:txBody>
          <a:bodyPr/>
          <a:lstStyle>
            <a:lvl1pPr marL="0" indent="0" algn="ctr">
              <a:defRPr sz="2400">
                <a:solidFill>
                  <a:srgbClr val="1C1C1C"/>
                </a:solidFill>
              </a:defRPr>
            </a:lvl1pPr>
          </a:lstStyle>
          <a:p>
            <a:pPr lvl="0"/>
            <a:r>
              <a:rPr lang="ja-JP" altLang="en-US" noProof="0"/>
              <a:t>マスター サブタイトルの書式設定</a:t>
            </a:r>
          </a:p>
        </p:txBody>
      </p:sp>
    </p:spTree>
    <p:extLst>
      <p:ext uri="{BB962C8B-B14F-4D97-AF65-F5344CB8AC3E}">
        <p14:creationId xmlns:p14="http://schemas.microsoft.com/office/powerpoint/2010/main" val="32957257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6"/>
          <p:cNvSpPr>
            <a:spLocks noGrp="1" noChangeArrowheads="1"/>
          </p:cNvSpPr>
          <p:nvPr>
            <p:ph type="sldNum" sz="quarter" idx="10"/>
          </p:nvPr>
        </p:nvSpPr>
        <p:spPr>
          <a:ln/>
        </p:spPr>
        <p:txBody>
          <a:bodyPr/>
          <a:lstStyle>
            <a:lvl1pPr>
              <a:defRPr/>
            </a:lvl1pPr>
          </a:lstStyle>
          <a:p>
            <a:pPr>
              <a:defRPr/>
            </a:pPr>
            <a:fld id="{526503A6-C41E-4835-8D36-C8795122840E}" type="slidenum">
              <a:rPr lang="en-US" altLang="ja-JP"/>
              <a:pPr>
                <a:defRPr/>
              </a:pPr>
              <a:t>‹#›</a:t>
            </a:fld>
            <a:endParaRPr lang="en-US" altLang="ja-JP"/>
          </a:p>
        </p:txBody>
      </p:sp>
    </p:spTree>
    <p:extLst>
      <p:ext uri="{BB962C8B-B14F-4D97-AF65-F5344CB8AC3E}">
        <p14:creationId xmlns:p14="http://schemas.microsoft.com/office/powerpoint/2010/main" val="40841057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Rectangle 6"/>
          <p:cNvSpPr>
            <a:spLocks noGrp="1" noChangeArrowheads="1"/>
          </p:cNvSpPr>
          <p:nvPr>
            <p:ph type="sldNum" sz="quarter" idx="10"/>
          </p:nvPr>
        </p:nvSpPr>
        <p:spPr>
          <a:ln/>
        </p:spPr>
        <p:txBody>
          <a:bodyPr/>
          <a:lstStyle>
            <a:lvl1pPr>
              <a:defRPr/>
            </a:lvl1pPr>
          </a:lstStyle>
          <a:p>
            <a:pPr>
              <a:defRPr/>
            </a:pPr>
            <a:fld id="{097E63BA-A6ED-440A-8406-33E88008CE0B}" type="slidenum">
              <a:rPr lang="en-US" altLang="ja-JP"/>
              <a:pPr>
                <a:defRPr/>
              </a:pPr>
              <a:t>‹#›</a:t>
            </a:fld>
            <a:endParaRPr lang="en-US" altLang="ja-JP"/>
          </a:p>
        </p:txBody>
      </p:sp>
    </p:spTree>
    <p:extLst>
      <p:ext uri="{BB962C8B-B14F-4D97-AF65-F5344CB8AC3E}">
        <p14:creationId xmlns:p14="http://schemas.microsoft.com/office/powerpoint/2010/main" val="18543975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323850" y="1268413"/>
            <a:ext cx="4171950" cy="482441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268413"/>
            <a:ext cx="4171950" cy="482441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6"/>
          <p:cNvSpPr>
            <a:spLocks noGrp="1" noChangeArrowheads="1"/>
          </p:cNvSpPr>
          <p:nvPr>
            <p:ph type="sldNum" sz="quarter" idx="10"/>
          </p:nvPr>
        </p:nvSpPr>
        <p:spPr>
          <a:ln/>
        </p:spPr>
        <p:txBody>
          <a:bodyPr/>
          <a:lstStyle>
            <a:lvl1pPr>
              <a:defRPr/>
            </a:lvl1pPr>
          </a:lstStyle>
          <a:p>
            <a:pPr>
              <a:defRPr/>
            </a:pPr>
            <a:fld id="{C3FA38EB-AECF-4F9F-B948-3EAE8C820FF7}" type="slidenum">
              <a:rPr lang="en-US" altLang="ja-JP"/>
              <a:pPr>
                <a:defRPr/>
              </a:pPr>
              <a:t>‹#›</a:t>
            </a:fld>
            <a:endParaRPr lang="en-US" altLang="ja-JP"/>
          </a:p>
        </p:txBody>
      </p:sp>
    </p:spTree>
    <p:extLst>
      <p:ext uri="{BB962C8B-B14F-4D97-AF65-F5344CB8AC3E}">
        <p14:creationId xmlns:p14="http://schemas.microsoft.com/office/powerpoint/2010/main" val="9109535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6"/>
          <p:cNvSpPr>
            <a:spLocks noGrp="1" noChangeArrowheads="1"/>
          </p:cNvSpPr>
          <p:nvPr>
            <p:ph type="sldNum" sz="quarter" idx="10"/>
          </p:nvPr>
        </p:nvSpPr>
        <p:spPr>
          <a:ln/>
        </p:spPr>
        <p:txBody>
          <a:bodyPr/>
          <a:lstStyle>
            <a:lvl1pPr>
              <a:defRPr/>
            </a:lvl1pPr>
          </a:lstStyle>
          <a:p>
            <a:pPr>
              <a:defRPr/>
            </a:pPr>
            <a:fld id="{9A6B9473-6B47-49AE-8D1D-FC54CC18FD45}" type="slidenum">
              <a:rPr lang="en-US" altLang="ja-JP"/>
              <a:pPr>
                <a:defRPr/>
              </a:pPr>
              <a:t>‹#›</a:t>
            </a:fld>
            <a:endParaRPr lang="en-US" altLang="ja-JP"/>
          </a:p>
        </p:txBody>
      </p:sp>
    </p:spTree>
    <p:extLst>
      <p:ext uri="{BB962C8B-B14F-4D97-AF65-F5344CB8AC3E}">
        <p14:creationId xmlns:p14="http://schemas.microsoft.com/office/powerpoint/2010/main" val="22995780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6"/>
          <p:cNvSpPr>
            <a:spLocks noGrp="1" noChangeArrowheads="1"/>
          </p:cNvSpPr>
          <p:nvPr>
            <p:ph type="sldNum" sz="quarter" idx="10"/>
          </p:nvPr>
        </p:nvSpPr>
        <p:spPr>
          <a:ln/>
        </p:spPr>
        <p:txBody>
          <a:bodyPr/>
          <a:lstStyle>
            <a:lvl1pPr>
              <a:defRPr/>
            </a:lvl1pPr>
          </a:lstStyle>
          <a:p>
            <a:pPr>
              <a:defRPr/>
            </a:pPr>
            <a:fld id="{526BA38D-FBCD-4F56-8C7B-C6354120E191}" type="slidenum">
              <a:rPr lang="en-US" altLang="ja-JP"/>
              <a:pPr>
                <a:defRPr/>
              </a:pPr>
              <a:t>‹#›</a:t>
            </a:fld>
            <a:endParaRPr lang="en-US" altLang="ja-JP"/>
          </a:p>
        </p:txBody>
      </p:sp>
    </p:spTree>
    <p:extLst>
      <p:ext uri="{BB962C8B-B14F-4D97-AF65-F5344CB8AC3E}">
        <p14:creationId xmlns:p14="http://schemas.microsoft.com/office/powerpoint/2010/main" val="884052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F6108968-B724-408E-8CF5-0686045A1763}" type="slidenum">
              <a:rPr lang="en-US" altLang="ja-JP"/>
              <a:pPr>
                <a:defRPr/>
              </a:pPr>
              <a:t>‹#›</a:t>
            </a:fld>
            <a:endParaRPr lang="en-US" altLang="ja-JP"/>
          </a:p>
        </p:txBody>
      </p:sp>
    </p:spTree>
    <p:extLst>
      <p:ext uri="{BB962C8B-B14F-4D97-AF65-F5344CB8AC3E}">
        <p14:creationId xmlns:p14="http://schemas.microsoft.com/office/powerpoint/2010/main" val="9958654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6"/>
          <p:cNvSpPr>
            <a:spLocks noGrp="1" noChangeArrowheads="1"/>
          </p:cNvSpPr>
          <p:nvPr>
            <p:ph type="sldNum" sz="quarter" idx="10"/>
          </p:nvPr>
        </p:nvSpPr>
        <p:spPr>
          <a:ln/>
        </p:spPr>
        <p:txBody>
          <a:bodyPr/>
          <a:lstStyle>
            <a:lvl1pPr>
              <a:defRPr/>
            </a:lvl1pPr>
          </a:lstStyle>
          <a:p>
            <a:pPr>
              <a:defRPr/>
            </a:pPr>
            <a:fld id="{D6E26B1B-B6BB-41C1-8290-218F644A352F}" type="slidenum">
              <a:rPr lang="en-US" altLang="ja-JP"/>
              <a:pPr>
                <a:defRPr/>
              </a:pPr>
              <a:t>‹#›</a:t>
            </a:fld>
            <a:endParaRPr lang="en-US" altLang="ja-JP"/>
          </a:p>
        </p:txBody>
      </p:sp>
    </p:spTree>
    <p:extLst>
      <p:ext uri="{BB962C8B-B14F-4D97-AF65-F5344CB8AC3E}">
        <p14:creationId xmlns:p14="http://schemas.microsoft.com/office/powerpoint/2010/main" val="3903113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6"/>
          <p:cNvSpPr>
            <a:spLocks noGrp="1" noChangeArrowheads="1"/>
          </p:cNvSpPr>
          <p:nvPr>
            <p:ph type="sldNum" sz="quarter" idx="10"/>
          </p:nvPr>
        </p:nvSpPr>
        <p:spPr>
          <a:ln/>
        </p:spPr>
        <p:txBody>
          <a:bodyPr/>
          <a:lstStyle>
            <a:lvl1pPr>
              <a:defRPr/>
            </a:lvl1pPr>
          </a:lstStyle>
          <a:p>
            <a:pPr>
              <a:defRPr/>
            </a:pPr>
            <a:fld id="{526503A6-C41E-4835-8D36-C8795122840E}" type="slidenum">
              <a:rPr lang="en-US" altLang="ja-JP"/>
              <a:pPr>
                <a:defRPr/>
              </a:pPr>
              <a:t>‹#›</a:t>
            </a:fld>
            <a:endParaRPr lang="en-US" altLang="ja-JP"/>
          </a:p>
        </p:txBody>
      </p:sp>
    </p:spTree>
    <p:extLst>
      <p:ext uri="{BB962C8B-B14F-4D97-AF65-F5344CB8AC3E}">
        <p14:creationId xmlns:p14="http://schemas.microsoft.com/office/powerpoint/2010/main" val="26363674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図を追加</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6"/>
          <p:cNvSpPr>
            <a:spLocks noGrp="1" noChangeArrowheads="1"/>
          </p:cNvSpPr>
          <p:nvPr>
            <p:ph type="sldNum" sz="quarter" idx="10"/>
          </p:nvPr>
        </p:nvSpPr>
        <p:spPr>
          <a:ln/>
        </p:spPr>
        <p:txBody>
          <a:bodyPr/>
          <a:lstStyle>
            <a:lvl1pPr>
              <a:defRPr/>
            </a:lvl1pPr>
          </a:lstStyle>
          <a:p>
            <a:pPr>
              <a:defRPr/>
            </a:pPr>
            <a:fld id="{B9B6FFEE-B75B-4B05-BDED-D5A69124F642}" type="slidenum">
              <a:rPr lang="en-US" altLang="ja-JP"/>
              <a:pPr>
                <a:defRPr/>
              </a:pPr>
              <a:t>‹#›</a:t>
            </a:fld>
            <a:endParaRPr lang="en-US" altLang="ja-JP"/>
          </a:p>
        </p:txBody>
      </p:sp>
    </p:spTree>
    <p:extLst>
      <p:ext uri="{BB962C8B-B14F-4D97-AF65-F5344CB8AC3E}">
        <p14:creationId xmlns:p14="http://schemas.microsoft.com/office/powerpoint/2010/main" val="38555769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6"/>
          <p:cNvSpPr>
            <a:spLocks noGrp="1" noChangeArrowheads="1"/>
          </p:cNvSpPr>
          <p:nvPr>
            <p:ph type="sldNum" sz="quarter" idx="10"/>
          </p:nvPr>
        </p:nvSpPr>
        <p:spPr>
          <a:ln/>
        </p:spPr>
        <p:txBody>
          <a:bodyPr/>
          <a:lstStyle>
            <a:lvl1pPr>
              <a:defRPr/>
            </a:lvl1pPr>
          </a:lstStyle>
          <a:p>
            <a:pPr>
              <a:defRPr/>
            </a:pPr>
            <a:fld id="{5876D0F8-787A-406C-9955-F25E40BCBB07}" type="slidenum">
              <a:rPr lang="en-US" altLang="ja-JP"/>
              <a:pPr>
                <a:defRPr/>
              </a:pPr>
              <a:t>‹#›</a:t>
            </a:fld>
            <a:endParaRPr lang="en-US" altLang="ja-JP"/>
          </a:p>
        </p:txBody>
      </p:sp>
    </p:spTree>
    <p:extLst>
      <p:ext uri="{BB962C8B-B14F-4D97-AF65-F5344CB8AC3E}">
        <p14:creationId xmlns:p14="http://schemas.microsoft.com/office/powerpoint/2010/main" val="16487104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96075" y="692150"/>
            <a:ext cx="2124075" cy="540067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323850" y="692150"/>
            <a:ext cx="6219825" cy="540067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6"/>
          <p:cNvSpPr>
            <a:spLocks noGrp="1" noChangeArrowheads="1"/>
          </p:cNvSpPr>
          <p:nvPr>
            <p:ph type="sldNum" sz="quarter" idx="10"/>
          </p:nvPr>
        </p:nvSpPr>
        <p:spPr>
          <a:ln/>
        </p:spPr>
        <p:txBody>
          <a:bodyPr/>
          <a:lstStyle>
            <a:lvl1pPr>
              <a:defRPr/>
            </a:lvl1pPr>
          </a:lstStyle>
          <a:p>
            <a:pPr>
              <a:defRPr/>
            </a:pPr>
            <a:fld id="{02494E75-2434-4E54-9302-217B70D6A2F0}" type="slidenum">
              <a:rPr lang="en-US" altLang="ja-JP"/>
              <a:pPr>
                <a:defRPr/>
              </a:pPr>
              <a:t>‹#›</a:t>
            </a:fld>
            <a:endParaRPr lang="en-US" altLang="ja-JP"/>
          </a:p>
        </p:txBody>
      </p:sp>
    </p:spTree>
    <p:extLst>
      <p:ext uri="{BB962C8B-B14F-4D97-AF65-F5344CB8AC3E}">
        <p14:creationId xmlns:p14="http://schemas.microsoft.com/office/powerpoint/2010/main" val="23985729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Rectangle 8"/>
          <p:cNvSpPr>
            <a:spLocks noChangeArrowheads="1"/>
          </p:cNvSpPr>
          <p:nvPr/>
        </p:nvSpPr>
        <p:spPr bwMode="auto">
          <a:xfrm>
            <a:off x="0" y="0"/>
            <a:ext cx="9144000" cy="6858000"/>
          </a:xfrm>
          <a:prstGeom prst="rect">
            <a:avLst/>
          </a:prstGeom>
          <a:solidFill>
            <a:srgbClr val="23651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pic>
        <p:nvPicPr>
          <p:cNvPr id="5" name="Picture 23" descr="t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68413"/>
            <a:ext cx="9144000" cy="391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7"/>
          <p:cNvSpPr>
            <a:spLocks noChangeArrowheads="1"/>
          </p:cNvSpPr>
          <p:nvPr/>
        </p:nvSpPr>
        <p:spPr bwMode="auto">
          <a:xfrm>
            <a:off x="0" y="2133600"/>
            <a:ext cx="9144000" cy="22320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7" name="Rectangle 25"/>
          <p:cNvSpPr>
            <a:spLocks noChangeArrowheads="1"/>
          </p:cNvSpPr>
          <p:nvPr/>
        </p:nvSpPr>
        <p:spPr bwMode="auto">
          <a:xfrm>
            <a:off x="0" y="2060575"/>
            <a:ext cx="9144000" cy="73025"/>
          </a:xfrm>
          <a:prstGeom prst="rect">
            <a:avLst/>
          </a:prstGeom>
          <a:solidFill>
            <a:srgbClr val="9CB66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8" name="Rectangle 26"/>
          <p:cNvSpPr>
            <a:spLocks noChangeArrowheads="1"/>
          </p:cNvSpPr>
          <p:nvPr/>
        </p:nvSpPr>
        <p:spPr bwMode="auto">
          <a:xfrm>
            <a:off x="0" y="4365625"/>
            <a:ext cx="9144000" cy="73025"/>
          </a:xfrm>
          <a:prstGeom prst="rect">
            <a:avLst/>
          </a:prstGeom>
          <a:solidFill>
            <a:srgbClr val="9CB66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pic>
        <p:nvPicPr>
          <p:cNvPr id="9" name="Picture 29" descr="t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77813"/>
            <a:ext cx="3744913"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 name="Rectangle 2"/>
          <p:cNvSpPr>
            <a:spLocks noGrp="1" noChangeArrowheads="1"/>
          </p:cNvSpPr>
          <p:nvPr>
            <p:ph type="ctrTitle"/>
          </p:nvPr>
        </p:nvSpPr>
        <p:spPr>
          <a:xfrm>
            <a:off x="395288" y="2349500"/>
            <a:ext cx="8353425" cy="1152525"/>
          </a:xfrm>
        </p:spPr>
        <p:txBody>
          <a:bodyPr anchor="t"/>
          <a:lstStyle>
            <a:lvl1pPr algn="ctr">
              <a:defRPr sz="3800">
                <a:solidFill>
                  <a:srgbClr val="1C1C1C"/>
                </a:solidFill>
              </a:defRPr>
            </a:lvl1pPr>
          </a:lstStyle>
          <a:p>
            <a:pPr lvl="0"/>
            <a:r>
              <a:rPr lang="ja-JP" altLang="en-US" noProof="0"/>
              <a:t>マスター タイトルの書式設定</a:t>
            </a:r>
          </a:p>
        </p:txBody>
      </p:sp>
      <p:sp>
        <p:nvSpPr>
          <p:cNvPr id="12291" name="Rectangle 3"/>
          <p:cNvSpPr>
            <a:spLocks noGrp="1" noChangeArrowheads="1"/>
          </p:cNvSpPr>
          <p:nvPr>
            <p:ph type="subTitle" idx="1"/>
          </p:nvPr>
        </p:nvSpPr>
        <p:spPr>
          <a:xfrm>
            <a:off x="396875" y="3573463"/>
            <a:ext cx="8351838" cy="576262"/>
          </a:xfrm>
        </p:spPr>
        <p:txBody>
          <a:bodyPr/>
          <a:lstStyle>
            <a:lvl1pPr marL="0" indent="0" algn="ctr">
              <a:defRPr sz="2400">
                <a:solidFill>
                  <a:srgbClr val="1C1C1C"/>
                </a:solidFill>
              </a:defRPr>
            </a:lvl1pPr>
          </a:lstStyle>
          <a:p>
            <a:pPr lvl="0"/>
            <a:r>
              <a:rPr lang="ja-JP" altLang="en-US" noProof="0"/>
              <a:t>マスター サブタイトルの書式設定</a:t>
            </a:r>
          </a:p>
        </p:txBody>
      </p:sp>
    </p:spTree>
    <p:extLst>
      <p:ext uri="{BB962C8B-B14F-4D97-AF65-F5344CB8AC3E}">
        <p14:creationId xmlns:p14="http://schemas.microsoft.com/office/powerpoint/2010/main" val="42408645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6"/>
          <p:cNvSpPr>
            <a:spLocks noGrp="1" noChangeArrowheads="1"/>
          </p:cNvSpPr>
          <p:nvPr>
            <p:ph type="sldNum" sz="quarter" idx="10"/>
          </p:nvPr>
        </p:nvSpPr>
        <p:spPr>
          <a:ln/>
        </p:spPr>
        <p:txBody>
          <a:bodyPr/>
          <a:lstStyle>
            <a:lvl1pPr>
              <a:defRPr/>
            </a:lvl1pPr>
          </a:lstStyle>
          <a:p>
            <a:pPr>
              <a:defRPr/>
            </a:pPr>
            <a:fld id="{526503A6-C41E-4835-8D36-C8795122840E}" type="slidenum">
              <a:rPr lang="en-US" altLang="ja-JP"/>
              <a:pPr>
                <a:defRPr/>
              </a:pPr>
              <a:t>‹#›</a:t>
            </a:fld>
            <a:endParaRPr lang="en-US" altLang="ja-JP"/>
          </a:p>
        </p:txBody>
      </p:sp>
    </p:spTree>
    <p:extLst>
      <p:ext uri="{BB962C8B-B14F-4D97-AF65-F5344CB8AC3E}">
        <p14:creationId xmlns:p14="http://schemas.microsoft.com/office/powerpoint/2010/main" val="42042354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Rectangle 6"/>
          <p:cNvSpPr>
            <a:spLocks noGrp="1" noChangeArrowheads="1"/>
          </p:cNvSpPr>
          <p:nvPr>
            <p:ph type="sldNum" sz="quarter" idx="10"/>
          </p:nvPr>
        </p:nvSpPr>
        <p:spPr>
          <a:ln/>
        </p:spPr>
        <p:txBody>
          <a:bodyPr/>
          <a:lstStyle>
            <a:lvl1pPr>
              <a:defRPr/>
            </a:lvl1pPr>
          </a:lstStyle>
          <a:p>
            <a:pPr>
              <a:defRPr/>
            </a:pPr>
            <a:fld id="{097E63BA-A6ED-440A-8406-33E88008CE0B}" type="slidenum">
              <a:rPr lang="en-US" altLang="ja-JP"/>
              <a:pPr>
                <a:defRPr/>
              </a:pPr>
              <a:t>‹#›</a:t>
            </a:fld>
            <a:endParaRPr lang="en-US" altLang="ja-JP"/>
          </a:p>
        </p:txBody>
      </p:sp>
    </p:spTree>
    <p:extLst>
      <p:ext uri="{BB962C8B-B14F-4D97-AF65-F5344CB8AC3E}">
        <p14:creationId xmlns:p14="http://schemas.microsoft.com/office/powerpoint/2010/main" val="9855816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323850" y="1268413"/>
            <a:ext cx="4171950" cy="482441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268413"/>
            <a:ext cx="4171950" cy="482441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6"/>
          <p:cNvSpPr>
            <a:spLocks noGrp="1" noChangeArrowheads="1"/>
          </p:cNvSpPr>
          <p:nvPr>
            <p:ph type="sldNum" sz="quarter" idx="10"/>
          </p:nvPr>
        </p:nvSpPr>
        <p:spPr>
          <a:ln/>
        </p:spPr>
        <p:txBody>
          <a:bodyPr/>
          <a:lstStyle>
            <a:lvl1pPr>
              <a:defRPr/>
            </a:lvl1pPr>
          </a:lstStyle>
          <a:p>
            <a:pPr>
              <a:defRPr/>
            </a:pPr>
            <a:fld id="{C3FA38EB-AECF-4F9F-B948-3EAE8C820FF7}" type="slidenum">
              <a:rPr lang="en-US" altLang="ja-JP"/>
              <a:pPr>
                <a:defRPr/>
              </a:pPr>
              <a:t>‹#›</a:t>
            </a:fld>
            <a:endParaRPr lang="en-US" altLang="ja-JP"/>
          </a:p>
        </p:txBody>
      </p:sp>
    </p:spTree>
    <p:extLst>
      <p:ext uri="{BB962C8B-B14F-4D97-AF65-F5344CB8AC3E}">
        <p14:creationId xmlns:p14="http://schemas.microsoft.com/office/powerpoint/2010/main" val="24801228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6"/>
          <p:cNvSpPr>
            <a:spLocks noGrp="1" noChangeArrowheads="1"/>
          </p:cNvSpPr>
          <p:nvPr>
            <p:ph type="sldNum" sz="quarter" idx="10"/>
          </p:nvPr>
        </p:nvSpPr>
        <p:spPr>
          <a:ln/>
        </p:spPr>
        <p:txBody>
          <a:bodyPr/>
          <a:lstStyle>
            <a:lvl1pPr>
              <a:defRPr/>
            </a:lvl1pPr>
          </a:lstStyle>
          <a:p>
            <a:pPr>
              <a:defRPr/>
            </a:pPr>
            <a:fld id="{9A6B9473-6B47-49AE-8D1D-FC54CC18FD45}" type="slidenum">
              <a:rPr lang="en-US" altLang="ja-JP"/>
              <a:pPr>
                <a:defRPr/>
              </a:pPr>
              <a:t>‹#›</a:t>
            </a:fld>
            <a:endParaRPr lang="en-US" altLang="ja-JP"/>
          </a:p>
        </p:txBody>
      </p:sp>
    </p:spTree>
    <p:extLst>
      <p:ext uri="{BB962C8B-B14F-4D97-AF65-F5344CB8AC3E}">
        <p14:creationId xmlns:p14="http://schemas.microsoft.com/office/powerpoint/2010/main" val="29378072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6"/>
          <p:cNvSpPr>
            <a:spLocks noGrp="1" noChangeArrowheads="1"/>
          </p:cNvSpPr>
          <p:nvPr>
            <p:ph type="sldNum" sz="quarter" idx="10"/>
          </p:nvPr>
        </p:nvSpPr>
        <p:spPr>
          <a:ln/>
        </p:spPr>
        <p:txBody>
          <a:bodyPr/>
          <a:lstStyle>
            <a:lvl1pPr>
              <a:defRPr/>
            </a:lvl1pPr>
          </a:lstStyle>
          <a:p>
            <a:pPr>
              <a:defRPr/>
            </a:pPr>
            <a:fld id="{526BA38D-FBCD-4F56-8C7B-C6354120E191}" type="slidenum">
              <a:rPr lang="en-US" altLang="ja-JP"/>
              <a:pPr>
                <a:defRPr/>
              </a:pPr>
              <a:t>‹#›</a:t>
            </a:fld>
            <a:endParaRPr lang="en-US" altLang="ja-JP"/>
          </a:p>
        </p:txBody>
      </p:sp>
    </p:spTree>
    <p:extLst>
      <p:ext uri="{BB962C8B-B14F-4D97-AF65-F5344CB8AC3E}">
        <p14:creationId xmlns:p14="http://schemas.microsoft.com/office/powerpoint/2010/main" val="27458933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F6108968-B724-408E-8CF5-0686045A1763}" type="slidenum">
              <a:rPr lang="en-US" altLang="ja-JP"/>
              <a:pPr>
                <a:defRPr/>
              </a:pPr>
              <a:t>‹#›</a:t>
            </a:fld>
            <a:endParaRPr lang="en-US" altLang="ja-JP"/>
          </a:p>
        </p:txBody>
      </p:sp>
    </p:spTree>
    <p:extLst>
      <p:ext uri="{BB962C8B-B14F-4D97-AF65-F5344CB8AC3E}">
        <p14:creationId xmlns:p14="http://schemas.microsoft.com/office/powerpoint/2010/main" val="3253068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Rectangle 6"/>
          <p:cNvSpPr>
            <a:spLocks noGrp="1" noChangeArrowheads="1"/>
          </p:cNvSpPr>
          <p:nvPr>
            <p:ph type="sldNum" sz="quarter" idx="10"/>
          </p:nvPr>
        </p:nvSpPr>
        <p:spPr>
          <a:ln/>
        </p:spPr>
        <p:txBody>
          <a:bodyPr/>
          <a:lstStyle>
            <a:lvl1pPr>
              <a:defRPr/>
            </a:lvl1pPr>
          </a:lstStyle>
          <a:p>
            <a:pPr>
              <a:defRPr/>
            </a:pPr>
            <a:fld id="{097E63BA-A6ED-440A-8406-33E88008CE0B}" type="slidenum">
              <a:rPr lang="en-US" altLang="ja-JP"/>
              <a:pPr>
                <a:defRPr/>
              </a:pPr>
              <a:t>‹#›</a:t>
            </a:fld>
            <a:endParaRPr lang="en-US" altLang="ja-JP"/>
          </a:p>
        </p:txBody>
      </p:sp>
    </p:spTree>
    <p:extLst>
      <p:ext uri="{BB962C8B-B14F-4D97-AF65-F5344CB8AC3E}">
        <p14:creationId xmlns:p14="http://schemas.microsoft.com/office/powerpoint/2010/main" val="19579743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6"/>
          <p:cNvSpPr>
            <a:spLocks noGrp="1" noChangeArrowheads="1"/>
          </p:cNvSpPr>
          <p:nvPr>
            <p:ph type="sldNum" sz="quarter" idx="10"/>
          </p:nvPr>
        </p:nvSpPr>
        <p:spPr>
          <a:ln/>
        </p:spPr>
        <p:txBody>
          <a:bodyPr/>
          <a:lstStyle>
            <a:lvl1pPr>
              <a:defRPr/>
            </a:lvl1pPr>
          </a:lstStyle>
          <a:p>
            <a:pPr>
              <a:defRPr/>
            </a:pPr>
            <a:fld id="{D6E26B1B-B6BB-41C1-8290-218F644A352F}" type="slidenum">
              <a:rPr lang="en-US" altLang="ja-JP"/>
              <a:pPr>
                <a:defRPr/>
              </a:pPr>
              <a:t>‹#›</a:t>
            </a:fld>
            <a:endParaRPr lang="en-US" altLang="ja-JP"/>
          </a:p>
        </p:txBody>
      </p:sp>
    </p:spTree>
    <p:extLst>
      <p:ext uri="{BB962C8B-B14F-4D97-AF65-F5344CB8AC3E}">
        <p14:creationId xmlns:p14="http://schemas.microsoft.com/office/powerpoint/2010/main" val="24884713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図を追加</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6"/>
          <p:cNvSpPr>
            <a:spLocks noGrp="1" noChangeArrowheads="1"/>
          </p:cNvSpPr>
          <p:nvPr>
            <p:ph type="sldNum" sz="quarter" idx="10"/>
          </p:nvPr>
        </p:nvSpPr>
        <p:spPr>
          <a:ln/>
        </p:spPr>
        <p:txBody>
          <a:bodyPr/>
          <a:lstStyle>
            <a:lvl1pPr>
              <a:defRPr/>
            </a:lvl1pPr>
          </a:lstStyle>
          <a:p>
            <a:pPr>
              <a:defRPr/>
            </a:pPr>
            <a:fld id="{B9B6FFEE-B75B-4B05-BDED-D5A69124F642}" type="slidenum">
              <a:rPr lang="en-US" altLang="ja-JP"/>
              <a:pPr>
                <a:defRPr/>
              </a:pPr>
              <a:t>‹#›</a:t>
            </a:fld>
            <a:endParaRPr lang="en-US" altLang="ja-JP"/>
          </a:p>
        </p:txBody>
      </p:sp>
    </p:spTree>
    <p:extLst>
      <p:ext uri="{BB962C8B-B14F-4D97-AF65-F5344CB8AC3E}">
        <p14:creationId xmlns:p14="http://schemas.microsoft.com/office/powerpoint/2010/main" val="30915047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6"/>
          <p:cNvSpPr>
            <a:spLocks noGrp="1" noChangeArrowheads="1"/>
          </p:cNvSpPr>
          <p:nvPr>
            <p:ph type="sldNum" sz="quarter" idx="10"/>
          </p:nvPr>
        </p:nvSpPr>
        <p:spPr>
          <a:ln/>
        </p:spPr>
        <p:txBody>
          <a:bodyPr/>
          <a:lstStyle>
            <a:lvl1pPr>
              <a:defRPr/>
            </a:lvl1pPr>
          </a:lstStyle>
          <a:p>
            <a:pPr>
              <a:defRPr/>
            </a:pPr>
            <a:fld id="{5876D0F8-787A-406C-9955-F25E40BCBB07}" type="slidenum">
              <a:rPr lang="en-US" altLang="ja-JP"/>
              <a:pPr>
                <a:defRPr/>
              </a:pPr>
              <a:t>‹#›</a:t>
            </a:fld>
            <a:endParaRPr lang="en-US" altLang="ja-JP"/>
          </a:p>
        </p:txBody>
      </p:sp>
    </p:spTree>
    <p:extLst>
      <p:ext uri="{BB962C8B-B14F-4D97-AF65-F5344CB8AC3E}">
        <p14:creationId xmlns:p14="http://schemas.microsoft.com/office/powerpoint/2010/main" val="4108013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96075" y="692150"/>
            <a:ext cx="2124075" cy="540067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323850" y="692150"/>
            <a:ext cx="6219825" cy="540067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6"/>
          <p:cNvSpPr>
            <a:spLocks noGrp="1" noChangeArrowheads="1"/>
          </p:cNvSpPr>
          <p:nvPr>
            <p:ph type="sldNum" sz="quarter" idx="10"/>
          </p:nvPr>
        </p:nvSpPr>
        <p:spPr>
          <a:ln/>
        </p:spPr>
        <p:txBody>
          <a:bodyPr/>
          <a:lstStyle>
            <a:lvl1pPr>
              <a:defRPr/>
            </a:lvl1pPr>
          </a:lstStyle>
          <a:p>
            <a:pPr>
              <a:defRPr/>
            </a:pPr>
            <a:fld id="{02494E75-2434-4E54-9302-217B70D6A2F0}" type="slidenum">
              <a:rPr lang="en-US" altLang="ja-JP"/>
              <a:pPr>
                <a:defRPr/>
              </a:pPr>
              <a:t>‹#›</a:t>
            </a:fld>
            <a:endParaRPr lang="en-US" altLang="ja-JP"/>
          </a:p>
        </p:txBody>
      </p:sp>
    </p:spTree>
    <p:extLst>
      <p:ext uri="{BB962C8B-B14F-4D97-AF65-F5344CB8AC3E}">
        <p14:creationId xmlns:p14="http://schemas.microsoft.com/office/powerpoint/2010/main" val="40597285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12295" name="Rectangle 7"/>
          <p:cNvSpPr>
            <a:spLocks noChangeArrowheads="1"/>
          </p:cNvSpPr>
          <p:nvPr/>
        </p:nvSpPr>
        <p:spPr bwMode="auto">
          <a:xfrm>
            <a:off x="0" y="1917700"/>
            <a:ext cx="1763713" cy="2735263"/>
          </a:xfrm>
          <a:prstGeom prst="rect">
            <a:avLst/>
          </a:prstGeom>
          <a:solidFill>
            <a:srgbClr val="9CB66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dirty="0"/>
          </a:p>
        </p:txBody>
      </p:sp>
      <p:sp>
        <p:nvSpPr>
          <p:cNvPr id="12296" name="Rectangle 8"/>
          <p:cNvSpPr>
            <a:spLocks noChangeArrowheads="1"/>
          </p:cNvSpPr>
          <p:nvPr/>
        </p:nvSpPr>
        <p:spPr bwMode="auto">
          <a:xfrm>
            <a:off x="1749425" y="1917700"/>
            <a:ext cx="7394575" cy="2735263"/>
          </a:xfrm>
          <a:prstGeom prst="rect">
            <a:avLst/>
          </a:prstGeom>
          <a:solidFill>
            <a:srgbClr val="23651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dirty="0"/>
          </a:p>
        </p:txBody>
      </p:sp>
      <p:sp>
        <p:nvSpPr>
          <p:cNvPr id="12290" name="Rectangle 2"/>
          <p:cNvSpPr>
            <a:spLocks noGrp="1" noChangeArrowheads="1"/>
          </p:cNvSpPr>
          <p:nvPr>
            <p:ph type="ctrTitle"/>
          </p:nvPr>
        </p:nvSpPr>
        <p:spPr>
          <a:xfrm>
            <a:off x="1871663" y="2014538"/>
            <a:ext cx="6948487" cy="1152525"/>
          </a:xfrm>
        </p:spPr>
        <p:txBody>
          <a:bodyPr anchor="t"/>
          <a:lstStyle>
            <a:lvl1pPr>
              <a:defRPr sz="3200"/>
            </a:lvl1pPr>
          </a:lstStyle>
          <a:p>
            <a:pPr lvl="0"/>
            <a:r>
              <a:rPr lang="ja-JP" altLang="en-US" noProof="0"/>
              <a:t>マスター タイトルの書式設定</a:t>
            </a:r>
          </a:p>
        </p:txBody>
      </p:sp>
      <p:sp>
        <p:nvSpPr>
          <p:cNvPr id="12291" name="Rectangle 3"/>
          <p:cNvSpPr>
            <a:spLocks noGrp="1" noChangeArrowheads="1"/>
          </p:cNvSpPr>
          <p:nvPr>
            <p:ph type="subTitle" idx="1"/>
          </p:nvPr>
        </p:nvSpPr>
        <p:spPr>
          <a:xfrm>
            <a:off x="1873250" y="3238500"/>
            <a:ext cx="6946900" cy="576263"/>
          </a:xfrm>
        </p:spPr>
        <p:txBody>
          <a:bodyPr/>
          <a:lstStyle>
            <a:lvl1pPr marL="0" indent="0">
              <a:defRPr sz="2400">
                <a:solidFill>
                  <a:schemeClr val="bg1"/>
                </a:solidFill>
              </a:defRPr>
            </a:lvl1pPr>
          </a:lstStyle>
          <a:p>
            <a:pPr lvl="0"/>
            <a:r>
              <a:rPr lang="ja-JP" altLang="en-US" noProof="0"/>
              <a:t>マスター サブタイトルの書式設定</a:t>
            </a:r>
          </a:p>
        </p:txBody>
      </p:sp>
      <p:pic>
        <p:nvPicPr>
          <p:cNvPr id="12315" name="Picture 27" descr="logomark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825" y="327025"/>
            <a:ext cx="4319588" cy="1152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60166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スライド番号プレースホルダー 3"/>
          <p:cNvSpPr>
            <a:spLocks noGrp="1"/>
          </p:cNvSpPr>
          <p:nvPr>
            <p:ph type="sldNum" sz="quarter" idx="10"/>
          </p:nvPr>
        </p:nvSpPr>
        <p:spPr/>
        <p:txBody>
          <a:bodyPr/>
          <a:lstStyle>
            <a:lvl1pPr>
              <a:defRPr/>
            </a:lvl1pPr>
          </a:lstStyle>
          <a:p>
            <a:fld id="{E8114FC0-2A1A-4252-A46B-44FC3492FF31}" type="slidenum">
              <a:rPr lang="en-US" altLang="ja-JP"/>
              <a:pPr/>
              <a:t>‹#›</a:t>
            </a:fld>
            <a:endParaRPr lang="en-US" altLang="ja-JP" dirty="0"/>
          </a:p>
        </p:txBody>
      </p:sp>
    </p:spTree>
    <p:extLst>
      <p:ext uri="{BB962C8B-B14F-4D97-AF65-F5344CB8AC3E}">
        <p14:creationId xmlns:p14="http://schemas.microsoft.com/office/powerpoint/2010/main" val="36435606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スライド番号プレースホルダー 3"/>
          <p:cNvSpPr>
            <a:spLocks noGrp="1"/>
          </p:cNvSpPr>
          <p:nvPr>
            <p:ph type="sldNum" sz="quarter" idx="10"/>
          </p:nvPr>
        </p:nvSpPr>
        <p:spPr/>
        <p:txBody>
          <a:bodyPr/>
          <a:lstStyle>
            <a:lvl1pPr>
              <a:defRPr/>
            </a:lvl1pPr>
          </a:lstStyle>
          <a:p>
            <a:fld id="{EF441192-0292-47DE-9A5A-2397A97079E7}" type="slidenum">
              <a:rPr lang="en-US" altLang="ja-JP"/>
              <a:pPr/>
              <a:t>‹#›</a:t>
            </a:fld>
            <a:endParaRPr lang="en-US" altLang="ja-JP" dirty="0"/>
          </a:p>
        </p:txBody>
      </p:sp>
    </p:spTree>
    <p:extLst>
      <p:ext uri="{BB962C8B-B14F-4D97-AF65-F5344CB8AC3E}">
        <p14:creationId xmlns:p14="http://schemas.microsoft.com/office/powerpoint/2010/main" val="14067563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179388" y="1125538"/>
            <a:ext cx="4316412" cy="4967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125538"/>
            <a:ext cx="4316413" cy="4967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スライド番号プレースホルダー 4"/>
          <p:cNvSpPr>
            <a:spLocks noGrp="1"/>
          </p:cNvSpPr>
          <p:nvPr>
            <p:ph type="sldNum" sz="quarter" idx="10"/>
          </p:nvPr>
        </p:nvSpPr>
        <p:spPr/>
        <p:txBody>
          <a:bodyPr/>
          <a:lstStyle>
            <a:lvl1pPr>
              <a:defRPr/>
            </a:lvl1pPr>
          </a:lstStyle>
          <a:p>
            <a:fld id="{1189AF85-12AB-4447-9D8E-3C0A54189D46}" type="slidenum">
              <a:rPr lang="en-US" altLang="ja-JP"/>
              <a:pPr/>
              <a:t>‹#›</a:t>
            </a:fld>
            <a:endParaRPr lang="en-US" altLang="ja-JP" dirty="0"/>
          </a:p>
        </p:txBody>
      </p:sp>
    </p:spTree>
    <p:extLst>
      <p:ext uri="{BB962C8B-B14F-4D97-AF65-F5344CB8AC3E}">
        <p14:creationId xmlns:p14="http://schemas.microsoft.com/office/powerpoint/2010/main" val="12624742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スライド番号プレースホルダー 6"/>
          <p:cNvSpPr>
            <a:spLocks noGrp="1"/>
          </p:cNvSpPr>
          <p:nvPr>
            <p:ph type="sldNum" sz="quarter" idx="10"/>
          </p:nvPr>
        </p:nvSpPr>
        <p:spPr/>
        <p:txBody>
          <a:bodyPr/>
          <a:lstStyle>
            <a:lvl1pPr>
              <a:defRPr/>
            </a:lvl1pPr>
          </a:lstStyle>
          <a:p>
            <a:fld id="{B10961F2-CA4A-489A-BB4E-CB2123CDCF11}" type="slidenum">
              <a:rPr lang="en-US" altLang="ja-JP"/>
              <a:pPr/>
              <a:t>‹#›</a:t>
            </a:fld>
            <a:endParaRPr lang="en-US" altLang="ja-JP" dirty="0"/>
          </a:p>
        </p:txBody>
      </p:sp>
    </p:spTree>
    <p:extLst>
      <p:ext uri="{BB962C8B-B14F-4D97-AF65-F5344CB8AC3E}">
        <p14:creationId xmlns:p14="http://schemas.microsoft.com/office/powerpoint/2010/main" val="39129820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スライド番号プレースホルダー 2"/>
          <p:cNvSpPr>
            <a:spLocks noGrp="1"/>
          </p:cNvSpPr>
          <p:nvPr>
            <p:ph type="sldNum" sz="quarter" idx="10"/>
          </p:nvPr>
        </p:nvSpPr>
        <p:spPr/>
        <p:txBody>
          <a:bodyPr/>
          <a:lstStyle>
            <a:lvl1pPr>
              <a:defRPr/>
            </a:lvl1pPr>
          </a:lstStyle>
          <a:p>
            <a:fld id="{8C9155E7-9D8C-4563-8207-6C3AA92148B1}" type="slidenum">
              <a:rPr lang="en-US" altLang="ja-JP"/>
              <a:pPr/>
              <a:t>‹#›</a:t>
            </a:fld>
            <a:endParaRPr lang="en-US" altLang="ja-JP" dirty="0"/>
          </a:p>
        </p:txBody>
      </p:sp>
    </p:spTree>
    <p:extLst>
      <p:ext uri="{BB962C8B-B14F-4D97-AF65-F5344CB8AC3E}">
        <p14:creationId xmlns:p14="http://schemas.microsoft.com/office/powerpoint/2010/main" val="2468779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323850" y="1268413"/>
            <a:ext cx="4171950" cy="482441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268413"/>
            <a:ext cx="4171950" cy="482441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6"/>
          <p:cNvSpPr>
            <a:spLocks noGrp="1" noChangeArrowheads="1"/>
          </p:cNvSpPr>
          <p:nvPr>
            <p:ph type="sldNum" sz="quarter" idx="10"/>
          </p:nvPr>
        </p:nvSpPr>
        <p:spPr>
          <a:ln/>
        </p:spPr>
        <p:txBody>
          <a:bodyPr/>
          <a:lstStyle>
            <a:lvl1pPr>
              <a:defRPr/>
            </a:lvl1pPr>
          </a:lstStyle>
          <a:p>
            <a:pPr>
              <a:defRPr/>
            </a:pPr>
            <a:fld id="{C3FA38EB-AECF-4F9F-B948-3EAE8C820FF7}" type="slidenum">
              <a:rPr lang="en-US" altLang="ja-JP"/>
              <a:pPr>
                <a:defRPr/>
              </a:pPr>
              <a:t>‹#›</a:t>
            </a:fld>
            <a:endParaRPr lang="en-US" altLang="ja-JP"/>
          </a:p>
        </p:txBody>
      </p:sp>
    </p:spTree>
    <p:extLst>
      <p:ext uri="{BB962C8B-B14F-4D97-AF65-F5344CB8AC3E}">
        <p14:creationId xmlns:p14="http://schemas.microsoft.com/office/powerpoint/2010/main" val="38195556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lvl1pPr>
              <a:defRPr/>
            </a:lvl1pPr>
          </a:lstStyle>
          <a:p>
            <a:fld id="{93351AD0-A69D-451B-9AD5-28B673047EBD}" type="slidenum">
              <a:rPr lang="en-US" altLang="ja-JP"/>
              <a:pPr/>
              <a:t>‹#›</a:t>
            </a:fld>
            <a:endParaRPr lang="en-US" altLang="ja-JP" dirty="0"/>
          </a:p>
        </p:txBody>
      </p:sp>
    </p:spTree>
    <p:extLst>
      <p:ext uri="{BB962C8B-B14F-4D97-AF65-F5344CB8AC3E}">
        <p14:creationId xmlns:p14="http://schemas.microsoft.com/office/powerpoint/2010/main" val="39086689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スライド番号プレースホルダー 4"/>
          <p:cNvSpPr>
            <a:spLocks noGrp="1"/>
          </p:cNvSpPr>
          <p:nvPr>
            <p:ph type="sldNum" sz="quarter" idx="10"/>
          </p:nvPr>
        </p:nvSpPr>
        <p:spPr/>
        <p:txBody>
          <a:bodyPr/>
          <a:lstStyle>
            <a:lvl1pPr>
              <a:defRPr/>
            </a:lvl1pPr>
          </a:lstStyle>
          <a:p>
            <a:fld id="{4356D121-B218-40D6-A173-992D62C6FBBE}" type="slidenum">
              <a:rPr lang="en-US" altLang="ja-JP"/>
              <a:pPr/>
              <a:t>‹#›</a:t>
            </a:fld>
            <a:endParaRPr lang="en-US" altLang="ja-JP" dirty="0"/>
          </a:p>
        </p:txBody>
      </p:sp>
    </p:spTree>
    <p:extLst>
      <p:ext uri="{BB962C8B-B14F-4D97-AF65-F5344CB8AC3E}">
        <p14:creationId xmlns:p14="http://schemas.microsoft.com/office/powerpoint/2010/main" val="17765401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dirty="0"/>
              <a:t>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スライド番号プレースホルダー 4"/>
          <p:cNvSpPr>
            <a:spLocks noGrp="1"/>
          </p:cNvSpPr>
          <p:nvPr>
            <p:ph type="sldNum" sz="quarter" idx="10"/>
          </p:nvPr>
        </p:nvSpPr>
        <p:spPr/>
        <p:txBody>
          <a:bodyPr/>
          <a:lstStyle>
            <a:lvl1pPr>
              <a:defRPr/>
            </a:lvl1pPr>
          </a:lstStyle>
          <a:p>
            <a:fld id="{A8C6138C-32B9-47FC-AEFF-A1D3CFC706A4}" type="slidenum">
              <a:rPr lang="en-US" altLang="ja-JP"/>
              <a:pPr/>
              <a:t>‹#›</a:t>
            </a:fld>
            <a:endParaRPr lang="en-US" altLang="ja-JP" dirty="0"/>
          </a:p>
        </p:txBody>
      </p:sp>
    </p:spTree>
    <p:extLst>
      <p:ext uri="{BB962C8B-B14F-4D97-AF65-F5344CB8AC3E}">
        <p14:creationId xmlns:p14="http://schemas.microsoft.com/office/powerpoint/2010/main" val="31733310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スライド番号プレースホルダー 3"/>
          <p:cNvSpPr>
            <a:spLocks noGrp="1"/>
          </p:cNvSpPr>
          <p:nvPr>
            <p:ph type="sldNum" sz="quarter" idx="10"/>
          </p:nvPr>
        </p:nvSpPr>
        <p:spPr/>
        <p:txBody>
          <a:bodyPr/>
          <a:lstStyle>
            <a:lvl1pPr>
              <a:defRPr/>
            </a:lvl1pPr>
          </a:lstStyle>
          <a:p>
            <a:fld id="{6BDD29E9-FCA0-447C-8298-D5B95C0D1C04}" type="slidenum">
              <a:rPr lang="en-US" altLang="ja-JP"/>
              <a:pPr/>
              <a:t>‹#›</a:t>
            </a:fld>
            <a:endParaRPr lang="en-US" altLang="ja-JP" dirty="0"/>
          </a:p>
        </p:txBody>
      </p:sp>
    </p:spTree>
    <p:extLst>
      <p:ext uri="{BB962C8B-B14F-4D97-AF65-F5344CB8AC3E}">
        <p14:creationId xmlns:p14="http://schemas.microsoft.com/office/powerpoint/2010/main" val="8221940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69100" y="404813"/>
            <a:ext cx="2195513" cy="5688012"/>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179388" y="404813"/>
            <a:ext cx="6437312" cy="5688012"/>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スライド番号プレースホルダー 3"/>
          <p:cNvSpPr>
            <a:spLocks noGrp="1"/>
          </p:cNvSpPr>
          <p:nvPr>
            <p:ph type="sldNum" sz="quarter" idx="10"/>
          </p:nvPr>
        </p:nvSpPr>
        <p:spPr/>
        <p:txBody>
          <a:bodyPr/>
          <a:lstStyle>
            <a:lvl1pPr>
              <a:defRPr/>
            </a:lvl1pPr>
          </a:lstStyle>
          <a:p>
            <a:fld id="{70BD2ADD-C705-4F48-8C05-AFD1B1919814}" type="slidenum">
              <a:rPr lang="en-US" altLang="ja-JP"/>
              <a:pPr/>
              <a:t>‹#›</a:t>
            </a:fld>
            <a:endParaRPr lang="en-US" altLang="ja-JP" dirty="0"/>
          </a:p>
        </p:txBody>
      </p:sp>
    </p:spTree>
    <p:extLst>
      <p:ext uri="{BB962C8B-B14F-4D97-AF65-F5344CB8AC3E}">
        <p14:creationId xmlns:p14="http://schemas.microsoft.com/office/powerpoint/2010/main" val="1786577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6"/>
          <p:cNvSpPr>
            <a:spLocks noGrp="1" noChangeArrowheads="1"/>
          </p:cNvSpPr>
          <p:nvPr>
            <p:ph type="sldNum" sz="quarter" idx="10"/>
          </p:nvPr>
        </p:nvSpPr>
        <p:spPr>
          <a:ln/>
        </p:spPr>
        <p:txBody>
          <a:bodyPr/>
          <a:lstStyle>
            <a:lvl1pPr>
              <a:defRPr/>
            </a:lvl1pPr>
          </a:lstStyle>
          <a:p>
            <a:pPr>
              <a:defRPr/>
            </a:pPr>
            <a:fld id="{9A6B9473-6B47-49AE-8D1D-FC54CC18FD45}" type="slidenum">
              <a:rPr lang="en-US" altLang="ja-JP"/>
              <a:pPr>
                <a:defRPr/>
              </a:pPr>
              <a:t>‹#›</a:t>
            </a:fld>
            <a:endParaRPr lang="en-US" altLang="ja-JP"/>
          </a:p>
        </p:txBody>
      </p:sp>
    </p:spTree>
    <p:extLst>
      <p:ext uri="{BB962C8B-B14F-4D97-AF65-F5344CB8AC3E}">
        <p14:creationId xmlns:p14="http://schemas.microsoft.com/office/powerpoint/2010/main" val="2108548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6"/>
          <p:cNvSpPr>
            <a:spLocks noGrp="1" noChangeArrowheads="1"/>
          </p:cNvSpPr>
          <p:nvPr>
            <p:ph type="sldNum" sz="quarter" idx="10"/>
          </p:nvPr>
        </p:nvSpPr>
        <p:spPr>
          <a:ln/>
        </p:spPr>
        <p:txBody>
          <a:bodyPr/>
          <a:lstStyle>
            <a:lvl1pPr>
              <a:defRPr/>
            </a:lvl1pPr>
          </a:lstStyle>
          <a:p>
            <a:pPr>
              <a:defRPr/>
            </a:pPr>
            <a:fld id="{526BA38D-FBCD-4F56-8C7B-C6354120E191}" type="slidenum">
              <a:rPr lang="en-US" altLang="ja-JP"/>
              <a:pPr>
                <a:defRPr/>
              </a:pPr>
              <a:t>‹#›</a:t>
            </a:fld>
            <a:endParaRPr lang="en-US" altLang="ja-JP"/>
          </a:p>
        </p:txBody>
      </p:sp>
    </p:spTree>
    <p:extLst>
      <p:ext uri="{BB962C8B-B14F-4D97-AF65-F5344CB8AC3E}">
        <p14:creationId xmlns:p14="http://schemas.microsoft.com/office/powerpoint/2010/main" val="2120610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F6108968-B724-408E-8CF5-0686045A1763}" type="slidenum">
              <a:rPr lang="en-US" altLang="ja-JP"/>
              <a:pPr>
                <a:defRPr/>
              </a:pPr>
              <a:t>‹#›</a:t>
            </a:fld>
            <a:endParaRPr lang="en-US" altLang="ja-JP"/>
          </a:p>
        </p:txBody>
      </p:sp>
    </p:spTree>
    <p:extLst>
      <p:ext uri="{BB962C8B-B14F-4D97-AF65-F5344CB8AC3E}">
        <p14:creationId xmlns:p14="http://schemas.microsoft.com/office/powerpoint/2010/main" val="2149853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6"/>
          <p:cNvSpPr>
            <a:spLocks noGrp="1" noChangeArrowheads="1"/>
          </p:cNvSpPr>
          <p:nvPr>
            <p:ph type="sldNum" sz="quarter" idx="10"/>
          </p:nvPr>
        </p:nvSpPr>
        <p:spPr>
          <a:ln/>
        </p:spPr>
        <p:txBody>
          <a:bodyPr/>
          <a:lstStyle>
            <a:lvl1pPr>
              <a:defRPr/>
            </a:lvl1pPr>
          </a:lstStyle>
          <a:p>
            <a:pPr>
              <a:defRPr/>
            </a:pPr>
            <a:fld id="{D6E26B1B-B6BB-41C1-8290-218F644A352F}" type="slidenum">
              <a:rPr lang="en-US" altLang="ja-JP"/>
              <a:pPr>
                <a:defRPr/>
              </a:pPr>
              <a:t>‹#›</a:t>
            </a:fld>
            <a:endParaRPr lang="en-US" altLang="ja-JP"/>
          </a:p>
        </p:txBody>
      </p:sp>
    </p:spTree>
    <p:extLst>
      <p:ext uri="{BB962C8B-B14F-4D97-AF65-F5344CB8AC3E}">
        <p14:creationId xmlns:p14="http://schemas.microsoft.com/office/powerpoint/2010/main" val="845326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図を追加</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6"/>
          <p:cNvSpPr>
            <a:spLocks noGrp="1" noChangeArrowheads="1"/>
          </p:cNvSpPr>
          <p:nvPr>
            <p:ph type="sldNum" sz="quarter" idx="10"/>
          </p:nvPr>
        </p:nvSpPr>
        <p:spPr>
          <a:ln/>
        </p:spPr>
        <p:txBody>
          <a:bodyPr/>
          <a:lstStyle>
            <a:lvl1pPr>
              <a:defRPr/>
            </a:lvl1pPr>
          </a:lstStyle>
          <a:p>
            <a:pPr>
              <a:defRPr/>
            </a:pPr>
            <a:fld id="{B9B6FFEE-B75B-4B05-BDED-D5A69124F642}" type="slidenum">
              <a:rPr lang="en-US" altLang="ja-JP"/>
              <a:pPr>
                <a:defRPr/>
              </a:pPr>
              <a:t>‹#›</a:t>
            </a:fld>
            <a:endParaRPr lang="en-US" altLang="ja-JP"/>
          </a:p>
        </p:txBody>
      </p:sp>
    </p:spTree>
    <p:extLst>
      <p:ext uri="{BB962C8B-B14F-4D97-AF65-F5344CB8AC3E}">
        <p14:creationId xmlns:p14="http://schemas.microsoft.com/office/powerpoint/2010/main" val="715106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6.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7"/>
          <p:cNvSpPr>
            <a:spLocks noChangeArrowheads="1"/>
          </p:cNvSpPr>
          <p:nvPr/>
        </p:nvSpPr>
        <p:spPr bwMode="auto">
          <a:xfrm>
            <a:off x="0" y="0"/>
            <a:ext cx="9144000" cy="476250"/>
          </a:xfrm>
          <a:prstGeom prst="rect">
            <a:avLst/>
          </a:prstGeom>
          <a:solidFill>
            <a:srgbClr val="23651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pic>
        <p:nvPicPr>
          <p:cNvPr id="1027" name="Picture 16" descr="tmp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54356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2"/>
          <p:cNvSpPr>
            <a:spLocks noGrp="1" noChangeArrowheads="1"/>
          </p:cNvSpPr>
          <p:nvPr>
            <p:ph type="title"/>
          </p:nvPr>
        </p:nvSpPr>
        <p:spPr bwMode="auto">
          <a:xfrm>
            <a:off x="323850" y="692150"/>
            <a:ext cx="8496300" cy="50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9" name="Rectangle 3"/>
          <p:cNvSpPr>
            <a:spLocks noGrp="1" noChangeArrowheads="1"/>
          </p:cNvSpPr>
          <p:nvPr>
            <p:ph type="body" idx="1"/>
          </p:nvPr>
        </p:nvSpPr>
        <p:spPr bwMode="auto">
          <a:xfrm>
            <a:off x="323850" y="1268413"/>
            <a:ext cx="8496300" cy="4824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270" name="Rectangle 6"/>
          <p:cNvSpPr>
            <a:spLocks noGrp="1" noChangeArrowheads="1"/>
          </p:cNvSpPr>
          <p:nvPr>
            <p:ph type="sldNum" sz="quarter" idx="4"/>
          </p:nvPr>
        </p:nvSpPr>
        <p:spPr bwMode="auto">
          <a:xfrm>
            <a:off x="8234363" y="44450"/>
            <a:ext cx="801687" cy="48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2400" smtClean="0">
                <a:solidFill>
                  <a:schemeClr val="bg1"/>
                </a:solidFill>
              </a:defRPr>
            </a:lvl1pPr>
          </a:lstStyle>
          <a:p>
            <a:pPr>
              <a:defRPr/>
            </a:pPr>
            <a:fld id="{9C7881DD-D39B-43EE-B0B6-95C2CF039737}" type="slidenum">
              <a:rPr lang="en-US" altLang="ja-JP"/>
              <a:pPr>
                <a:defRPr/>
              </a:pPr>
              <a:t>‹#›</a:t>
            </a:fld>
            <a:endParaRPr lang="en-US" altLang="ja-JP"/>
          </a:p>
        </p:txBody>
      </p:sp>
      <p:sp>
        <p:nvSpPr>
          <p:cNvPr id="1031" name="Text Box 14"/>
          <p:cNvSpPr txBox="1">
            <a:spLocks noChangeArrowheads="1"/>
          </p:cNvSpPr>
          <p:nvPr/>
        </p:nvSpPr>
        <p:spPr bwMode="auto">
          <a:xfrm>
            <a:off x="4264025" y="-282575"/>
            <a:ext cx="31162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l" eaLnBrk="1" hangingPunct="1"/>
            <a:endParaRPr lang="ja-JP" altLang="ja-JP"/>
          </a:p>
        </p:txBody>
      </p:sp>
      <p:sp>
        <p:nvSpPr>
          <p:cNvPr id="1032" name="Rectangle 15"/>
          <p:cNvSpPr>
            <a:spLocks noChangeArrowheads="1"/>
          </p:cNvSpPr>
          <p:nvPr/>
        </p:nvSpPr>
        <p:spPr bwMode="auto">
          <a:xfrm flipV="1">
            <a:off x="0" y="6165850"/>
            <a:ext cx="9144000" cy="36513"/>
          </a:xfrm>
          <a:prstGeom prst="rect">
            <a:avLst/>
          </a:prstGeom>
          <a:solidFill>
            <a:srgbClr val="23651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pic>
        <p:nvPicPr>
          <p:cNvPr id="1033" name="Picture 19" descr="logomark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629275" y="6237288"/>
            <a:ext cx="3341688"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4"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hdr="0" ftr="0" dt="0"/>
  <p:txStyles>
    <p:titleStyle>
      <a:lvl1pPr algn="l" rtl="0" eaLnBrk="1" fontAlgn="base" hangingPunct="1">
        <a:spcBef>
          <a:spcPct val="0"/>
        </a:spcBef>
        <a:spcAft>
          <a:spcPct val="0"/>
        </a:spcAft>
        <a:defRPr kumimoji="1" sz="2400" kern="1200">
          <a:solidFill>
            <a:schemeClr val="tx1"/>
          </a:solidFill>
          <a:latin typeface="+mj-lt"/>
          <a:ea typeface="+mj-ea"/>
          <a:cs typeface="+mj-cs"/>
        </a:defRPr>
      </a:lvl1pPr>
      <a:lvl2pPr algn="l" rtl="0" eaLnBrk="1" fontAlgn="base" hangingPunct="1">
        <a:spcBef>
          <a:spcPct val="0"/>
        </a:spcBef>
        <a:spcAft>
          <a:spcPct val="0"/>
        </a:spcAft>
        <a:defRPr kumimoji="1" sz="2400">
          <a:solidFill>
            <a:schemeClr val="tx1"/>
          </a:solidFill>
          <a:latin typeface="Franklin Gothic Demi" panose="020B0703020102020204" pitchFamily="34" charset="0"/>
          <a:ea typeface="ＭＳ Ｐゴシック" panose="020B0600070205080204" pitchFamily="50" charset="-128"/>
        </a:defRPr>
      </a:lvl2pPr>
      <a:lvl3pPr algn="l" rtl="0" eaLnBrk="1" fontAlgn="base" hangingPunct="1">
        <a:spcBef>
          <a:spcPct val="0"/>
        </a:spcBef>
        <a:spcAft>
          <a:spcPct val="0"/>
        </a:spcAft>
        <a:defRPr kumimoji="1" sz="2400">
          <a:solidFill>
            <a:schemeClr val="tx1"/>
          </a:solidFill>
          <a:latin typeface="Franklin Gothic Demi" panose="020B0703020102020204" pitchFamily="34" charset="0"/>
          <a:ea typeface="ＭＳ Ｐゴシック" panose="020B0600070205080204" pitchFamily="50" charset="-128"/>
        </a:defRPr>
      </a:lvl3pPr>
      <a:lvl4pPr algn="l" rtl="0" eaLnBrk="1" fontAlgn="base" hangingPunct="1">
        <a:spcBef>
          <a:spcPct val="0"/>
        </a:spcBef>
        <a:spcAft>
          <a:spcPct val="0"/>
        </a:spcAft>
        <a:defRPr kumimoji="1" sz="2400">
          <a:solidFill>
            <a:schemeClr val="tx1"/>
          </a:solidFill>
          <a:latin typeface="Franklin Gothic Demi" panose="020B0703020102020204" pitchFamily="34" charset="0"/>
          <a:ea typeface="ＭＳ Ｐゴシック" panose="020B0600070205080204" pitchFamily="50" charset="-128"/>
        </a:defRPr>
      </a:lvl4pPr>
      <a:lvl5pPr algn="l" rtl="0" eaLnBrk="1" fontAlgn="base" hangingPunct="1">
        <a:spcBef>
          <a:spcPct val="0"/>
        </a:spcBef>
        <a:spcAft>
          <a:spcPct val="0"/>
        </a:spcAft>
        <a:defRPr kumimoji="1" sz="2400">
          <a:solidFill>
            <a:schemeClr val="tx1"/>
          </a:solidFill>
          <a:latin typeface="Franklin Gothic Demi" panose="020B0703020102020204" pitchFamily="34" charset="0"/>
          <a:ea typeface="ＭＳ Ｐゴシック" panose="020B0600070205080204" pitchFamily="50" charset="-128"/>
        </a:defRPr>
      </a:lvl5pPr>
      <a:lvl6pPr marL="457200" algn="l" rtl="0" eaLnBrk="1" fontAlgn="base" hangingPunct="1">
        <a:spcBef>
          <a:spcPct val="0"/>
        </a:spcBef>
        <a:spcAft>
          <a:spcPct val="0"/>
        </a:spcAft>
        <a:defRPr kumimoji="1" sz="2400">
          <a:solidFill>
            <a:schemeClr val="tx1"/>
          </a:solidFill>
          <a:latin typeface="Franklin Gothic Demi" panose="020B07030201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2400">
          <a:solidFill>
            <a:schemeClr val="tx1"/>
          </a:solidFill>
          <a:latin typeface="Franklin Gothic Demi" panose="020B07030201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2400">
          <a:solidFill>
            <a:schemeClr val="tx1"/>
          </a:solidFill>
          <a:latin typeface="Franklin Gothic Demi" panose="020B07030201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2400">
          <a:solidFill>
            <a:schemeClr val="tx1"/>
          </a:solidFill>
          <a:latin typeface="Franklin Gothic Demi" panose="020B0703020102020204" pitchFamily="34" charset="0"/>
          <a:ea typeface="ＭＳ Ｐゴシック" panose="020B0600070205080204" pitchFamily="50" charset="-128"/>
        </a:defRPr>
      </a:lvl9pPr>
    </p:titleStyle>
    <p:bodyStyle>
      <a:lvl1pPr marL="342900" indent="-342900" algn="l" rtl="0" eaLnBrk="1" fontAlgn="base" hangingPunct="1">
        <a:spcBef>
          <a:spcPct val="20000"/>
        </a:spcBef>
        <a:spcAft>
          <a:spcPct val="0"/>
        </a:spcAft>
        <a:defRPr kumimoji="1" sz="28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4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0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7"/>
          <p:cNvSpPr>
            <a:spLocks noChangeArrowheads="1"/>
          </p:cNvSpPr>
          <p:nvPr/>
        </p:nvSpPr>
        <p:spPr bwMode="auto">
          <a:xfrm>
            <a:off x="0" y="0"/>
            <a:ext cx="9144000" cy="476250"/>
          </a:xfrm>
          <a:prstGeom prst="rect">
            <a:avLst/>
          </a:prstGeom>
          <a:solidFill>
            <a:srgbClr val="23651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pic>
        <p:nvPicPr>
          <p:cNvPr id="1027" name="Picture 16" descr="tmp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54356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2"/>
          <p:cNvSpPr>
            <a:spLocks noGrp="1" noChangeArrowheads="1"/>
          </p:cNvSpPr>
          <p:nvPr>
            <p:ph type="title"/>
          </p:nvPr>
        </p:nvSpPr>
        <p:spPr bwMode="auto">
          <a:xfrm>
            <a:off x="323850" y="692150"/>
            <a:ext cx="8496300" cy="50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9" name="Rectangle 3"/>
          <p:cNvSpPr>
            <a:spLocks noGrp="1" noChangeArrowheads="1"/>
          </p:cNvSpPr>
          <p:nvPr>
            <p:ph type="body" idx="1"/>
          </p:nvPr>
        </p:nvSpPr>
        <p:spPr bwMode="auto">
          <a:xfrm>
            <a:off x="323850" y="1268413"/>
            <a:ext cx="8496300" cy="4824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270" name="Rectangle 6"/>
          <p:cNvSpPr>
            <a:spLocks noGrp="1" noChangeArrowheads="1"/>
          </p:cNvSpPr>
          <p:nvPr>
            <p:ph type="sldNum" sz="quarter" idx="4"/>
          </p:nvPr>
        </p:nvSpPr>
        <p:spPr bwMode="auto">
          <a:xfrm>
            <a:off x="8234363" y="44450"/>
            <a:ext cx="801687" cy="48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2400" smtClean="0">
                <a:solidFill>
                  <a:schemeClr val="bg1"/>
                </a:solidFill>
              </a:defRPr>
            </a:lvl1pPr>
          </a:lstStyle>
          <a:p>
            <a:pPr>
              <a:defRPr/>
            </a:pPr>
            <a:fld id="{9C7881DD-D39B-43EE-B0B6-95C2CF039737}" type="slidenum">
              <a:rPr lang="en-US" altLang="ja-JP"/>
              <a:pPr>
                <a:defRPr/>
              </a:pPr>
              <a:t>‹#›</a:t>
            </a:fld>
            <a:endParaRPr lang="en-US" altLang="ja-JP"/>
          </a:p>
        </p:txBody>
      </p:sp>
      <p:sp>
        <p:nvSpPr>
          <p:cNvPr id="1031" name="Text Box 14"/>
          <p:cNvSpPr txBox="1">
            <a:spLocks noChangeArrowheads="1"/>
          </p:cNvSpPr>
          <p:nvPr/>
        </p:nvSpPr>
        <p:spPr bwMode="auto">
          <a:xfrm>
            <a:off x="4264025" y="-282575"/>
            <a:ext cx="31162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l" eaLnBrk="1" hangingPunct="1"/>
            <a:endParaRPr lang="ja-JP" altLang="ja-JP"/>
          </a:p>
        </p:txBody>
      </p:sp>
      <p:sp>
        <p:nvSpPr>
          <p:cNvPr id="1032" name="Rectangle 15"/>
          <p:cNvSpPr>
            <a:spLocks noChangeArrowheads="1"/>
          </p:cNvSpPr>
          <p:nvPr/>
        </p:nvSpPr>
        <p:spPr bwMode="auto">
          <a:xfrm flipV="1">
            <a:off x="0" y="6165850"/>
            <a:ext cx="9144000" cy="36513"/>
          </a:xfrm>
          <a:prstGeom prst="rect">
            <a:avLst/>
          </a:prstGeom>
          <a:solidFill>
            <a:srgbClr val="23651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pic>
        <p:nvPicPr>
          <p:cNvPr id="1033" name="Picture 19" descr="logomark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629275" y="6237288"/>
            <a:ext cx="3341688"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654659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ftr="0" dt="0"/>
  <p:txStyles>
    <p:titleStyle>
      <a:lvl1pPr algn="l" rtl="0" eaLnBrk="1" fontAlgn="base" hangingPunct="1">
        <a:spcBef>
          <a:spcPct val="0"/>
        </a:spcBef>
        <a:spcAft>
          <a:spcPct val="0"/>
        </a:spcAft>
        <a:defRPr kumimoji="1" sz="2400" kern="1200">
          <a:solidFill>
            <a:schemeClr val="tx1"/>
          </a:solidFill>
          <a:latin typeface="+mj-lt"/>
          <a:ea typeface="+mj-ea"/>
          <a:cs typeface="+mj-cs"/>
        </a:defRPr>
      </a:lvl1pPr>
      <a:lvl2pPr algn="l" rtl="0" eaLnBrk="1" fontAlgn="base" hangingPunct="1">
        <a:spcBef>
          <a:spcPct val="0"/>
        </a:spcBef>
        <a:spcAft>
          <a:spcPct val="0"/>
        </a:spcAft>
        <a:defRPr kumimoji="1" sz="2400">
          <a:solidFill>
            <a:schemeClr val="tx1"/>
          </a:solidFill>
          <a:latin typeface="Franklin Gothic Demi" panose="020B0703020102020204" pitchFamily="34" charset="0"/>
          <a:ea typeface="ＭＳ Ｐゴシック" panose="020B0600070205080204" pitchFamily="50" charset="-128"/>
        </a:defRPr>
      </a:lvl2pPr>
      <a:lvl3pPr algn="l" rtl="0" eaLnBrk="1" fontAlgn="base" hangingPunct="1">
        <a:spcBef>
          <a:spcPct val="0"/>
        </a:spcBef>
        <a:spcAft>
          <a:spcPct val="0"/>
        </a:spcAft>
        <a:defRPr kumimoji="1" sz="2400">
          <a:solidFill>
            <a:schemeClr val="tx1"/>
          </a:solidFill>
          <a:latin typeface="Franklin Gothic Demi" panose="020B0703020102020204" pitchFamily="34" charset="0"/>
          <a:ea typeface="ＭＳ Ｐゴシック" panose="020B0600070205080204" pitchFamily="50" charset="-128"/>
        </a:defRPr>
      </a:lvl3pPr>
      <a:lvl4pPr algn="l" rtl="0" eaLnBrk="1" fontAlgn="base" hangingPunct="1">
        <a:spcBef>
          <a:spcPct val="0"/>
        </a:spcBef>
        <a:spcAft>
          <a:spcPct val="0"/>
        </a:spcAft>
        <a:defRPr kumimoji="1" sz="2400">
          <a:solidFill>
            <a:schemeClr val="tx1"/>
          </a:solidFill>
          <a:latin typeface="Franklin Gothic Demi" panose="020B0703020102020204" pitchFamily="34" charset="0"/>
          <a:ea typeface="ＭＳ Ｐゴシック" panose="020B0600070205080204" pitchFamily="50" charset="-128"/>
        </a:defRPr>
      </a:lvl4pPr>
      <a:lvl5pPr algn="l" rtl="0" eaLnBrk="1" fontAlgn="base" hangingPunct="1">
        <a:spcBef>
          <a:spcPct val="0"/>
        </a:spcBef>
        <a:spcAft>
          <a:spcPct val="0"/>
        </a:spcAft>
        <a:defRPr kumimoji="1" sz="2400">
          <a:solidFill>
            <a:schemeClr val="tx1"/>
          </a:solidFill>
          <a:latin typeface="Franklin Gothic Demi" panose="020B0703020102020204" pitchFamily="34" charset="0"/>
          <a:ea typeface="ＭＳ Ｐゴシック" panose="020B0600070205080204" pitchFamily="50" charset="-128"/>
        </a:defRPr>
      </a:lvl5pPr>
      <a:lvl6pPr marL="457200" algn="l" rtl="0" eaLnBrk="1" fontAlgn="base" hangingPunct="1">
        <a:spcBef>
          <a:spcPct val="0"/>
        </a:spcBef>
        <a:spcAft>
          <a:spcPct val="0"/>
        </a:spcAft>
        <a:defRPr kumimoji="1" sz="2400">
          <a:solidFill>
            <a:schemeClr val="tx1"/>
          </a:solidFill>
          <a:latin typeface="Franklin Gothic Demi" panose="020B07030201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2400">
          <a:solidFill>
            <a:schemeClr val="tx1"/>
          </a:solidFill>
          <a:latin typeface="Franklin Gothic Demi" panose="020B07030201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2400">
          <a:solidFill>
            <a:schemeClr val="tx1"/>
          </a:solidFill>
          <a:latin typeface="Franklin Gothic Demi" panose="020B07030201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2400">
          <a:solidFill>
            <a:schemeClr val="tx1"/>
          </a:solidFill>
          <a:latin typeface="Franklin Gothic Demi" panose="020B0703020102020204" pitchFamily="34" charset="0"/>
          <a:ea typeface="ＭＳ Ｐゴシック" panose="020B0600070205080204" pitchFamily="50" charset="-128"/>
        </a:defRPr>
      </a:lvl9pPr>
    </p:titleStyle>
    <p:bodyStyle>
      <a:lvl1pPr marL="342900" indent="-342900" algn="l" rtl="0" eaLnBrk="1" fontAlgn="base" hangingPunct="1">
        <a:spcBef>
          <a:spcPct val="20000"/>
        </a:spcBef>
        <a:spcAft>
          <a:spcPct val="0"/>
        </a:spcAft>
        <a:defRPr kumimoji="1" sz="28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4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0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7"/>
          <p:cNvSpPr>
            <a:spLocks noChangeArrowheads="1"/>
          </p:cNvSpPr>
          <p:nvPr/>
        </p:nvSpPr>
        <p:spPr bwMode="auto">
          <a:xfrm>
            <a:off x="0" y="0"/>
            <a:ext cx="9144000" cy="476250"/>
          </a:xfrm>
          <a:prstGeom prst="rect">
            <a:avLst/>
          </a:prstGeom>
          <a:solidFill>
            <a:srgbClr val="23651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pic>
        <p:nvPicPr>
          <p:cNvPr id="1027" name="Picture 16" descr="tmp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54356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2"/>
          <p:cNvSpPr>
            <a:spLocks noGrp="1" noChangeArrowheads="1"/>
          </p:cNvSpPr>
          <p:nvPr>
            <p:ph type="title"/>
          </p:nvPr>
        </p:nvSpPr>
        <p:spPr bwMode="auto">
          <a:xfrm>
            <a:off x="323850" y="692150"/>
            <a:ext cx="8496300" cy="50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9" name="Rectangle 3"/>
          <p:cNvSpPr>
            <a:spLocks noGrp="1" noChangeArrowheads="1"/>
          </p:cNvSpPr>
          <p:nvPr>
            <p:ph type="body" idx="1"/>
          </p:nvPr>
        </p:nvSpPr>
        <p:spPr bwMode="auto">
          <a:xfrm>
            <a:off x="323850" y="1268413"/>
            <a:ext cx="8496300" cy="4824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270" name="Rectangle 6"/>
          <p:cNvSpPr>
            <a:spLocks noGrp="1" noChangeArrowheads="1"/>
          </p:cNvSpPr>
          <p:nvPr>
            <p:ph type="sldNum" sz="quarter" idx="4"/>
          </p:nvPr>
        </p:nvSpPr>
        <p:spPr bwMode="auto">
          <a:xfrm>
            <a:off x="8234363" y="44450"/>
            <a:ext cx="801687" cy="48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2400" smtClean="0">
                <a:solidFill>
                  <a:schemeClr val="bg1"/>
                </a:solidFill>
              </a:defRPr>
            </a:lvl1pPr>
          </a:lstStyle>
          <a:p>
            <a:pPr>
              <a:defRPr/>
            </a:pPr>
            <a:fld id="{9C7881DD-D39B-43EE-B0B6-95C2CF039737}" type="slidenum">
              <a:rPr lang="en-US" altLang="ja-JP"/>
              <a:pPr>
                <a:defRPr/>
              </a:pPr>
              <a:t>‹#›</a:t>
            </a:fld>
            <a:endParaRPr lang="en-US" altLang="ja-JP"/>
          </a:p>
        </p:txBody>
      </p:sp>
      <p:sp>
        <p:nvSpPr>
          <p:cNvPr id="1031" name="Text Box 14"/>
          <p:cNvSpPr txBox="1">
            <a:spLocks noChangeArrowheads="1"/>
          </p:cNvSpPr>
          <p:nvPr/>
        </p:nvSpPr>
        <p:spPr bwMode="auto">
          <a:xfrm>
            <a:off x="4264025" y="-282575"/>
            <a:ext cx="31162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l" eaLnBrk="1" hangingPunct="1"/>
            <a:endParaRPr lang="ja-JP" altLang="ja-JP"/>
          </a:p>
        </p:txBody>
      </p:sp>
      <p:sp>
        <p:nvSpPr>
          <p:cNvPr id="1032" name="Rectangle 15"/>
          <p:cNvSpPr>
            <a:spLocks noChangeArrowheads="1"/>
          </p:cNvSpPr>
          <p:nvPr/>
        </p:nvSpPr>
        <p:spPr bwMode="auto">
          <a:xfrm flipV="1">
            <a:off x="0" y="6165850"/>
            <a:ext cx="9144000" cy="36513"/>
          </a:xfrm>
          <a:prstGeom prst="rect">
            <a:avLst/>
          </a:prstGeom>
          <a:solidFill>
            <a:srgbClr val="23651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pic>
        <p:nvPicPr>
          <p:cNvPr id="1033" name="Picture 19" descr="logomark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629275" y="6237288"/>
            <a:ext cx="3341688"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735677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ftr="0" dt="0"/>
  <p:txStyles>
    <p:titleStyle>
      <a:lvl1pPr algn="l" rtl="0" eaLnBrk="1" fontAlgn="base" hangingPunct="1">
        <a:spcBef>
          <a:spcPct val="0"/>
        </a:spcBef>
        <a:spcAft>
          <a:spcPct val="0"/>
        </a:spcAft>
        <a:defRPr kumimoji="1" sz="2400" kern="1200">
          <a:solidFill>
            <a:schemeClr val="tx1"/>
          </a:solidFill>
          <a:latin typeface="+mj-lt"/>
          <a:ea typeface="+mj-ea"/>
          <a:cs typeface="+mj-cs"/>
        </a:defRPr>
      </a:lvl1pPr>
      <a:lvl2pPr algn="l" rtl="0" eaLnBrk="1" fontAlgn="base" hangingPunct="1">
        <a:spcBef>
          <a:spcPct val="0"/>
        </a:spcBef>
        <a:spcAft>
          <a:spcPct val="0"/>
        </a:spcAft>
        <a:defRPr kumimoji="1" sz="2400">
          <a:solidFill>
            <a:schemeClr val="tx1"/>
          </a:solidFill>
          <a:latin typeface="Franklin Gothic Demi" panose="020B0703020102020204" pitchFamily="34" charset="0"/>
          <a:ea typeface="ＭＳ Ｐゴシック" panose="020B0600070205080204" pitchFamily="50" charset="-128"/>
        </a:defRPr>
      </a:lvl2pPr>
      <a:lvl3pPr algn="l" rtl="0" eaLnBrk="1" fontAlgn="base" hangingPunct="1">
        <a:spcBef>
          <a:spcPct val="0"/>
        </a:spcBef>
        <a:spcAft>
          <a:spcPct val="0"/>
        </a:spcAft>
        <a:defRPr kumimoji="1" sz="2400">
          <a:solidFill>
            <a:schemeClr val="tx1"/>
          </a:solidFill>
          <a:latin typeface="Franklin Gothic Demi" panose="020B0703020102020204" pitchFamily="34" charset="0"/>
          <a:ea typeface="ＭＳ Ｐゴシック" panose="020B0600070205080204" pitchFamily="50" charset="-128"/>
        </a:defRPr>
      </a:lvl3pPr>
      <a:lvl4pPr algn="l" rtl="0" eaLnBrk="1" fontAlgn="base" hangingPunct="1">
        <a:spcBef>
          <a:spcPct val="0"/>
        </a:spcBef>
        <a:spcAft>
          <a:spcPct val="0"/>
        </a:spcAft>
        <a:defRPr kumimoji="1" sz="2400">
          <a:solidFill>
            <a:schemeClr val="tx1"/>
          </a:solidFill>
          <a:latin typeface="Franklin Gothic Demi" panose="020B0703020102020204" pitchFamily="34" charset="0"/>
          <a:ea typeface="ＭＳ Ｐゴシック" panose="020B0600070205080204" pitchFamily="50" charset="-128"/>
        </a:defRPr>
      </a:lvl4pPr>
      <a:lvl5pPr algn="l" rtl="0" eaLnBrk="1" fontAlgn="base" hangingPunct="1">
        <a:spcBef>
          <a:spcPct val="0"/>
        </a:spcBef>
        <a:spcAft>
          <a:spcPct val="0"/>
        </a:spcAft>
        <a:defRPr kumimoji="1" sz="2400">
          <a:solidFill>
            <a:schemeClr val="tx1"/>
          </a:solidFill>
          <a:latin typeface="Franklin Gothic Demi" panose="020B0703020102020204" pitchFamily="34" charset="0"/>
          <a:ea typeface="ＭＳ Ｐゴシック" panose="020B0600070205080204" pitchFamily="50" charset="-128"/>
        </a:defRPr>
      </a:lvl5pPr>
      <a:lvl6pPr marL="457200" algn="l" rtl="0" eaLnBrk="1" fontAlgn="base" hangingPunct="1">
        <a:spcBef>
          <a:spcPct val="0"/>
        </a:spcBef>
        <a:spcAft>
          <a:spcPct val="0"/>
        </a:spcAft>
        <a:defRPr kumimoji="1" sz="2400">
          <a:solidFill>
            <a:schemeClr val="tx1"/>
          </a:solidFill>
          <a:latin typeface="Franklin Gothic Demi" panose="020B07030201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2400">
          <a:solidFill>
            <a:schemeClr val="tx1"/>
          </a:solidFill>
          <a:latin typeface="Franklin Gothic Demi" panose="020B07030201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2400">
          <a:solidFill>
            <a:schemeClr val="tx1"/>
          </a:solidFill>
          <a:latin typeface="Franklin Gothic Demi" panose="020B07030201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2400">
          <a:solidFill>
            <a:schemeClr val="tx1"/>
          </a:solidFill>
          <a:latin typeface="Franklin Gothic Demi" panose="020B0703020102020204" pitchFamily="34" charset="0"/>
          <a:ea typeface="ＭＳ Ｐゴシック" panose="020B0600070205080204" pitchFamily="50" charset="-128"/>
        </a:defRPr>
      </a:lvl9pPr>
    </p:titleStyle>
    <p:bodyStyle>
      <a:lvl1pPr marL="342900" indent="-342900" algn="l" rtl="0" eaLnBrk="1" fontAlgn="base" hangingPunct="1">
        <a:spcBef>
          <a:spcPct val="20000"/>
        </a:spcBef>
        <a:spcAft>
          <a:spcPct val="0"/>
        </a:spcAft>
        <a:defRPr kumimoji="1" sz="28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4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0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274" name="Rectangle 10"/>
          <p:cNvSpPr>
            <a:spLocks noChangeArrowheads="1"/>
          </p:cNvSpPr>
          <p:nvPr/>
        </p:nvSpPr>
        <p:spPr bwMode="auto">
          <a:xfrm>
            <a:off x="0" y="908050"/>
            <a:ext cx="9144000" cy="73025"/>
          </a:xfrm>
          <a:prstGeom prst="rect">
            <a:avLst/>
          </a:prstGeom>
          <a:solidFill>
            <a:srgbClr val="9CB66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dirty="0"/>
          </a:p>
        </p:txBody>
      </p:sp>
      <p:sp>
        <p:nvSpPr>
          <p:cNvPr id="11271" name="Rectangle 7"/>
          <p:cNvSpPr>
            <a:spLocks noChangeArrowheads="1"/>
          </p:cNvSpPr>
          <p:nvPr/>
        </p:nvSpPr>
        <p:spPr bwMode="auto">
          <a:xfrm>
            <a:off x="0" y="0"/>
            <a:ext cx="9144000" cy="908050"/>
          </a:xfrm>
          <a:prstGeom prst="rect">
            <a:avLst/>
          </a:prstGeom>
          <a:solidFill>
            <a:srgbClr val="23651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dirty="0"/>
          </a:p>
        </p:txBody>
      </p:sp>
      <p:sp>
        <p:nvSpPr>
          <p:cNvPr id="11266" name="Rectangle 2"/>
          <p:cNvSpPr>
            <a:spLocks noGrp="1" noChangeArrowheads="1"/>
          </p:cNvSpPr>
          <p:nvPr>
            <p:ph type="title"/>
          </p:nvPr>
        </p:nvSpPr>
        <p:spPr bwMode="auto">
          <a:xfrm>
            <a:off x="179388" y="404813"/>
            <a:ext cx="7561262" cy="50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1267" name="Rectangle 3"/>
          <p:cNvSpPr>
            <a:spLocks noGrp="1" noChangeArrowheads="1"/>
          </p:cNvSpPr>
          <p:nvPr>
            <p:ph type="body" idx="1"/>
          </p:nvPr>
        </p:nvSpPr>
        <p:spPr bwMode="auto">
          <a:xfrm>
            <a:off x="179388" y="1125538"/>
            <a:ext cx="8785225" cy="4967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270" name="Rectangle 6"/>
          <p:cNvSpPr>
            <a:spLocks noGrp="1" noChangeArrowheads="1"/>
          </p:cNvSpPr>
          <p:nvPr>
            <p:ph type="sldNum" sz="quarter" idx="4"/>
          </p:nvPr>
        </p:nvSpPr>
        <p:spPr bwMode="auto">
          <a:xfrm>
            <a:off x="8234363" y="44450"/>
            <a:ext cx="801687" cy="48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2400">
                <a:solidFill>
                  <a:schemeClr val="bg1"/>
                </a:solidFill>
              </a:defRPr>
            </a:lvl1pPr>
          </a:lstStyle>
          <a:p>
            <a:fld id="{3C755A7E-3E71-4A31-AC67-F973B7A7DC77}" type="slidenum">
              <a:rPr lang="en-US" altLang="ja-JP"/>
              <a:pPr/>
              <a:t>‹#›</a:t>
            </a:fld>
            <a:endParaRPr lang="en-US" altLang="ja-JP" dirty="0"/>
          </a:p>
        </p:txBody>
      </p:sp>
      <p:sp>
        <p:nvSpPr>
          <p:cNvPr id="11275" name="Rectangle 11"/>
          <p:cNvSpPr>
            <a:spLocks noChangeArrowheads="1"/>
          </p:cNvSpPr>
          <p:nvPr/>
        </p:nvSpPr>
        <p:spPr bwMode="auto">
          <a:xfrm>
            <a:off x="0" y="6165850"/>
            <a:ext cx="9144000" cy="695325"/>
          </a:xfrm>
          <a:prstGeom prst="rect">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dirty="0"/>
          </a:p>
        </p:txBody>
      </p:sp>
      <p:sp>
        <p:nvSpPr>
          <p:cNvPr id="11278" name="Text Box 14"/>
          <p:cNvSpPr txBox="1">
            <a:spLocks noChangeArrowheads="1"/>
          </p:cNvSpPr>
          <p:nvPr/>
        </p:nvSpPr>
        <p:spPr bwMode="auto">
          <a:xfrm>
            <a:off x="4264025" y="-282575"/>
            <a:ext cx="31162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endParaRPr lang="ja-JP" altLang="ja-JP" dirty="0"/>
          </a:p>
        </p:txBody>
      </p:sp>
      <p:pic>
        <p:nvPicPr>
          <p:cNvPr id="11281" name="Picture 17" descr="logomark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599113" y="6232525"/>
            <a:ext cx="3416300" cy="569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350388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hdr="0" ftr="0" dt="0"/>
  <p:txStyles>
    <p:titleStyle>
      <a:lvl1pPr algn="l" rtl="0" eaLnBrk="1" fontAlgn="base" hangingPunct="1">
        <a:spcBef>
          <a:spcPct val="0"/>
        </a:spcBef>
        <a:spcAft>
          <a:spcPct val="0"/>
        </a:spcAft>
        <a:defRPr kumimoji="1" sz="2400">
          <a:solidFill>
            <a:schemeClr val="bg1"/>
          </a:solidFill>
          <a:latin typeface="+mj-lt"/>
          <a:ea typeface="+mj-ea"/>
          <a:cs typeface="+mj-cs"/>
        </a:defRPr>
      </a:lvl1pPr>
      <a:lvl2pPr algn="l" rtl="0" eaLnBrk="1" fontAlgn="base" hangingPunct="1">
        <a:spcBef>
          <a:spcPct val="0"/>
        </a:spcBef>
        <a:spcAft>
          <a:spcPct val="0"/>
        </a:spcAft>
        <a:defRPr kumimoji="1" sz="2400">
          <a:solidFill>
            <a:schemeClr val="bg1"/>
          </a:solidFill>
          <a:latin typeface="Franklin Gothic Demi" pitchFamily="34" charset="0"/>
          <a:ea typeface="ＭＳ Ｐゴシック" charset="-128"/>
        </a:defRPr>
      </a:lvl2pPr>
      <a:lvl3pPr algn="l" rtl="0" eaLnBrk="1" fontAlgn="base" hangingPunct="1">
        <a:spcBef>
          <a:spcPct val="0"/>
        </a:spcBef>
        <a:spcAft>
          <a:spcPct val="0"/>
        </a:spcAft>
        <a:defRPr kumimoji="1" sz="2400">
          <a:solidFill>
            <a:schemeClr val="bg1"/>
          </a:solidFill>
          <a:latin typeface="Franklin Gothic Demi" pitchFamily="34" charset="0"/>
          <a:ea typeface="ＭＳ Ｐゴシック" charset="-128"/>
        </a:defRPr>
      </a:lvl3pPr>
      <a:lvl4pPr algn="l" rtl="0" eaLnBrk="1" fontAlgn="base" hangingPunct="1">
        <a:spcBef>
          <a:spcPct val="0"/>
        </a:spcBef>
        <a:spcAft>
          <a:spcPct val="0"/>
        </a:spcAft>
        <a:defRPr kumimoji="1" sz="2400">
          <a:solidFill>
            <a:schemeClr val="bg1"/>
          </a:solidFill>
          <a:latin typeface="Franklin Gothic Demi" pitchFamily="34" charset="0"/>
          <a:ea typeface="ＭＳ Ｐゴシック" charset="-128"/>
        </a:defRPr>
      </a:lvl4pPr>
      <a:lvl5pPr algn="l" rtl="0" eaLnBrk="1" fontAlgn="base" hangingPunct="1">
        <a:spcBef>
          <a:spcPct val="0"/>
        </a:spcBef>
        <a:spcAft>
          <a:spcPct val="0"/>
        </a:spcAft>
        <a:defRPr kumimoji="1" sz="2400">
          <a:solidFill>
            <a:schemeClr val="bg1"/>
          </a:solidFill>
          <a:latin typeface="Franklin Gothic Demi" pitchFamily="34" charset="0"/>
          <a:ea typeface="ＭＳ Ｐゴシック" charset="-128"/>
        </a:defRPr>
      </a:lvl5pPr>
      <a:lvl6pPr marL="457200" algn="l" rtl="0" eaLnBrk="1" fontAlgn="base" hangingPunct="1">
        <a:spcBef>
          <a:spcPct val="0"/>
        </a:spcBef>
        <a:spcAft>
          <a:spcPct val="0"/>
        </a:spcAft>
        <a:defRPr kumimoji="1" sz="2400">
          <a:solidFill>
            <a:schemeClr val="bg1"/>
          </a:solidFill>
          <a:latin typeface="Franklin Gothic Demi" pitchFamily="34" charset="0"/>
          <a:ea typeface="ＭＳ Ｐゴシック" charset="-128"/>
        </a:defRPr>
      </a:lvl6pPr>
      <a:lvl7pPr marL="914400" algn="l" rtl="0" eaLnBrk="1" fontAlgn="base" hangingPunct="1">
        <a:spcBef>
          <a:spcPct val="0"/>
        </a:spcBef>
        <a:spcAft>
          <a:spcPct val="0"/>
        </a:spcAft>
        <a:defRPr kumimoji="1" sz="2400">
          <a:solidFill>
            <a:schemeClr val="bg1"/>
          </a:solidFill>
          <a:latin typeface="Franklin Gothic Demi" pitchFamily="34" charset="0"/>
          <a:ea typeface="ＭＳ Ｐゴシック" charset="-128"/>
        </a:defRPr>
      </a:lvl7pPr>
      <a:lvl8pPr marL="1371600" algn="l" rtl="0" eaLnBrk="1" fontAlgn="base" hangingPunct="1">
        <a:spcBef>
          <a:spcPct val="0"/>
        </a:spcBef>
        <a:spcAft>
          <a:spcPct val="0"/>
        </a:spcAft>
        <a:defRPr kumimoji="1" sz="2400">
          <a:solidFill>
            <a:schemeClr val="bg1"/>
          </a:solidFill>
          <a:latin typeface="Franklin Gothic Demi" pitchFamily="34" charset="0"/>
          <a:ea typeface="ＭＳ Ｐゴシック" charset="-128"/>
        </a:defRPr>
      </a:lvl8pPr>
      <a:lvl9pPr marL="1828800" algn="l" rtl="0" eaLnBrk="1" fontAlgn="base" hangingPunct="1">
        <a:spcBef>
          <a:spcPct val="0"/>
        </a:spcBef>
        <a:spcAft>
          <a:spcPct val="0"/>
        </a:spcAft>
        <a:defRPr kumimoji="1" sz="2400">
          <a:solidFill>
            <a:schemeClr val="bg1"/>
          </a:solidFill>
          <a:latin typeface="Franklin Gothic Demi" pitchFamily="34" charset="0"/>
          <a:ea typeface="ＭＳ Ｐゴシック" charset="-128"/>
        </a:defRPr>
      </a:lvl9pPr>
    </p:titleStyle>
    <p:bodyStyle>
      <a:lvl1pPr marL="342900" indent="-342900" algn="l" rtl="0" eaLnBrk="1" fontAlgn="base" hangingPunct="1">
        <a:spcBef>
          <a:spcPct val="20000"/>
        </a:spcBef>
        <a:spcAft>
          <a:spcPct val="0"/>
        </a:spcAft>
        <a:defRPr kumimoji="1"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400">
          <a:solidFill>
            <a:schemeClr val="tx1"/>
          </a:solidFill>
          <a:latin typeface="+mn-lt"/>
          <a:ea typeface="+mn-ea"/>
        </a:defRPr>
      </a:lvl2pPr>
      <a:lvl3pPr marL="1143000" indent="-228600" algn="l" rtl="0" eaLnBrk="1" fontAlgn="base" hangingPunct="1">
        <a:spcBef>
          <a:spcPct val="20000"/>
        </a:spcBef>
        <a:spcAft>
          <a:spcPct val="0"/>
        </a:spcAft>
        <a:buChar char="•"/>
        <a:defRPr kumimoji="1" sz="2000">
          <a:solidFill>
            <a:schemeClr val="tx1"/>
          </a:solidFill>
          <a:latin typeface="+mn-lt"/>
          <a:ea typeface="+mn-ea"/>
        </a:defRPr>
      </a:lvl3pPr>
      <a:lvl4pPr marL="1600200" indent="-228600" algn="l" rtl="0" eaLnBrk="1" fontAlgn="base" hangingPunct="1">
        <a:spcBef>
          <a:spcPct val="20000"/>
        </a:spcBef>
        <a:spcAft>
          <a:spcPct val="0"/>
        </a:spcAft>
        <a:buChar char="–"/>
        <a:defRPr kumimoji="1" sz="2000">
          <a:solidFill>
            <a:schemeClr val="tx1"/>
          </a:solidFill>
          <a:latin typeface="+mn-lt"/>
          <a:ea typeface="+mn-ea"/>
        </a:defRPr>
      </a:lvl4pPr>
      <a:lvl5pPr marL="2057400" indent="-228600" algn="l" rtl="0" eaLnBrk="1" fontAlgn="base" hangingPunct="1">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8.jpe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2.png"/><Relationship Id="rId7"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 Id="rId9" Type="http://schemas.openxmlformats.org/officeDocument/2006/relationships/image" Target="../media/image47.jpeg"/></Relationships>
</file>

<file path=ppt/slides/_rels/slide17.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12.png"/><Relationship Id="rId7" Type="http://schemas.openxmlformats.org/officeDocument/2006/relationships/image" Target="../media/image51.jpeg"/><Relationship Id="rId12"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0.jpeg"/><Relationship Id="rId11" Type="http://schemas.openxmlformats.org/officeDocument/2006/relationships/image" Target="../media/image55.jpeg"/><Relationship Id="rId5" Type="http://schemas.openxmlformats.org/officeDocument/2006/relationships/image" Target="../media/image49.jpeg"/><Relationship Id="rId10" Type="http://schemas.openxmlformats.org/officeDocument/2006/relationships/image" Target="../media/image54.jpeg"/><Relationship Id="rId4" Type="http://schemas.openxmlformats.org/officeDocument/2006/relationships/image" Target="../media/image48.jpeg"/><Relationship Id="rId9" Type="http://schemas.openxmlformats.org/officeDocument/2006/relationships/image" Target="../media/image53.jpeg"/></Relationships>
</file>

<file path=ppt/slides/_rels/slide18.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66.jpeg"/><Relationship Id="rId3" Type="http://schemas.openxmlformats.org/officeDocument/2006/relationships/image" Target="../media/image12.png"/><Relationship Id="rId7" Type="http://schemas.openxmlformats.org/officeDocument/2006/relationships/image" Target="../media/image60.jpeg"/><Relationship Id="rId12" Type="http://schemas.openxmlformats.org/officeDocument/2006/relationships/image" Target="../media/image65.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9.jpeg"/><Relationship Id="rId11" Type="http://schemas.openxmlformats.org/officeDocument/2006/relationships/image" Target="../media/image64.jpeg"/><Relationship Id="rId5" Type="http://schemas.openxmlformats.org/officeDocument/2006/relationships/image" Target="../media/image58.jpeg"/><Relationship Id="rId15" Type="http://schemas.openxmlformats.org/officeDocument/2006/relationships/image" Target="../media/image68.jpeg"/><Relationship Id="rId10" Type="http://schemas.openxmlformats.org/officeDocument/2006/relationships/image" Target="../media/image63.jpeg"/><Relationship Id="rId4" Type="http://schemas.openxmlformats.org/officeDocument/2006/relationships/image" Target="../media/image57.jpeg"/><Relationship Id="rId9" Type="http://schemas.openxmlformats.org/officeDocument/2006/relationships/image" Target="../media/image62.jpeg"/><Relationship Id="rId14" Type="http://schemas.openxmlformats.org/officeDocument/2006/relationships/image" Target="../media/image67.jpe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12.png"/><Relationship Id="rId7" Type="http://schemas.openxmlformats.org/officeDocument/2006/relationships/image" Target="../media/image73.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7.jpg"/><Relationship Id="rId5" Type="http://schemas.openxmlformats.org/officeDocument/2006/relationships/image" Target="../media/image76.jpg"/><Relationship Id="rId4" Type="http://schemas.openxmlformats.org/officeDocument/2006/relationships/image" Target="../media/image75.png"/></Relationships>
</file>

<file path=ppt/slides/_rels/slide24.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3.jpeg"/><Relationship Id="rId18" Type="http://schemas.microsoft.com/office/2007/relationships/hdphoto" Target="../media/hdphoto7.wdp"/><Relationship Id="rId26" Type="http://schemas.openxmlformats.org/officeDocument/2006/relationships/image" Target="../media/image90.png"/><Relationship Id="rId39" Type="http://schemas.openxmlformats.org/officeDocument/2006/relationships/image" Target="../media/image97.png"/><Relationship Id="rId3" Type="http://schemas.openxmlformats.org/officeDocument/2006/relationships/image" Target="../media/image12.png"/><Relationship Id="rId21" Type="http://schemas.microsoft.com/office/2007/relationships/hdphoto" Target="../media/hdphoto8.wdp"/><Relationship Id="rId34" Type="http://schemas.microsoft.com/office/2007/relationships/hdphoto" Target="../media/hdphoto14.wdp"/><Relationship Id="rId7" Type="http://schemas.microsoft.com/office/2007/relationships/hdphoto" Target="../media/hdphoto2.wdp"/><Relationship Id="rId12" Type="http://schemas.microsoft.com/office/2007/relationships/hdphoto" Target="../media/hdphoto4.wdp"/><Relationship Id="rId17" Type="http://schemas.openxmlformats.org/officeDocument/2006/relationships/image" Target="../media/image85.png"/><Relationship Id="rId25" Type="http://schemas.microsoft.com/office/2007/relationships/hdphoto" Target="../media/hdphoto10.wdp"/><Relationship Id="rId33" Type="http://schemas.openxmlformats.org/officeDocument/2006/relationships/image" Target="../media/image94.jpeg"/><Relationship Id="rId38" Type="http://schemas.microsoft.com/office/2007/relationships/hdphoto" Target="../media/hdphoto16.wdp"/><Relationship Id="rId2" Type="http://schemas.openxmlformats.org/officeDocument/2006/relationships/notesSlide" Target="../notesSlides/notesSlide24.xml"/><Relationship Id="rId16" Type="http://schemas.microsoft.com/office/2007/relationships/hdphoto" Target="../media/hdphoto6.wdp"/><Relationship Id="rId20" Type="http://schemas.openxmlformats.org/officeDocument/2006/relationships/image" Target="../media/image87.jpeg"/><Relationship Id="rId29"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79.png"/><Relationship Id="rId11" Type="http://schemas.openxmlformats.org/officeDocument/2006/relationships/image" Target="../media/image82.jpeg"/><Relationship Id="rId24" Type="http://schemas.openxmlformats.org/officeDocument/2006/relationships/image" Target="../media/image89.png"/><Relationship Id="rId32" Type="http://schemas.microsoft.com/office/2007/relationships/hdphoto" Target="../media/hdphoto13.wdp"/><Relationship Id="rId37" Type="http://schemas.openxmlformats.org/officeDocument/2006/relationships/image" Target="../media/image96.png"/><Relationship Id="rId40" Type="http://schemas.microsoft.com/office/2007/relationships/hdphoto" Target="../media/hdphoto17.wdp"/><Relationship Id="rId5" Type="http://schemas.microsoft.com/office/2007/relationships/hdphoto" Target="../media/hdphoto1.wdp"/><Relationship Id="rId15" Type="http://schemas.openxmlformats.org/officeDocument/2006/relationships/image" Target="../media/image84.png"/><Relationship Id="rId23" Type="http://schemas.microsoft.com/office/2007/relationships/hdphoto" Target="../media/hdphoto9.wdp"/><Relationship Id="rId28" Type="http://schemas.openxmlformats.org/officeDocument/2006/relationships/image" Target="../media/image91.png"/><Relationship Id="rId36" Type="http://schemas.microsoft.com/office/2007/relationships/hdphoto" Target="../media/hdphoto15.wdp"/><Relationship Id="rId10" Type="http://schemas.openxmlformats.org/officeDocument/2006/relationships/image" Target="../media/image81.jpeg"/><Relationship Id="rId19" Type="http://schemas.openxmlformats.org/officeDocument/2006/relationships/image" Target="../media/image86.jpeg"/><Relationship Id="rId31" Type="http://schemas.openxmlformats.org/officeDocument/2006/relationships/image" Target="../media/image93.png"/><Relationship Id="rId4" Type="http://schemas.openxmlformats.org/officeDocument/2006/relationships/image" Target="../media/image78.png"/><Relationship Id="rId9" Type="http://schemas.microsoft.com/office/2007/relationships/hdphoto" Target="../media/hdphoto3.wdp"/><Relationship Id="rId14" Type="http://schemas.microsoft.com/office/2007/relationships/hdphoto" Target="../media/hdphoto5.wdp"/><Relationship Id="rId22" Type="http://schemas.openxmlformats.org/officeDocument/2006/relationships/image" Target="../media/image88.png"/><Relationship Id="rId27" Type="http://schemas.microsoft.com/office/2007/relationships/hdphoto" Target="../media/hdphoto11.wdp"/><Relationship Id="rId30" Type="http://schemas.microsoft.com/office/2007/relationships/hdphoto" Target="../media/hdphoto12.wdp"/><Relationship Id="rId35" Type="http://schemas.openxmlformats.org/officeDocument/2006/relationships/image" Target="../media/image95.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00.jpeg"/><Relationship Id="rId5" Type="http://schemas.openxmlformats.org/officeDocument/2006/relationships/image" Target="../media/image99.png"/><Relationship Id="rId4" Type="http://schemas.openxmlformats.org/officeDocument/2006/relationships/image" Target="../media/image98.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04.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09.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12.jpeg"/><Relationship Id="rId5" Type="http://schemas.openxmlformats.org/officeDocument/2006/relationships/image" Target="../media/image111.emf"/><Relationship Id="rId4" Type="http://schemas.openxmlformats.org/officeDocument/2006/relationships/image" Target="../media/image110.jp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32.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15.jpeg"/></Relationships>
</file>

<file path=ppt/slides/_rels/slide3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22.jpeg"/><Relationship Id="rId2" Type="http://schemas.openxmlformats.org/officeDocument/2006/relationships/notesSlide" Target="../notesSlides/notesSlide37.xml"/><Relationship Id="rId1" Type="http://schemas.openxmlformats.org/officeDocument/2006/relationships/slideLayout" Target="../slideLayouts/slideLayout24.xml"/><Relationship Id="rId6" Type="http://schemas.openxmlformats.org/officeDocument/2006/relationships/image" Target="../media/image121.png"/><Relationship Id="rId5" Type="http://schemas.openxmlformats.org/officeDocument/2006/relationships/image" Target="../media/image120.jpeg"/><Relationship Id="rId4" Type="http://schemas.openxmlformats.org/officeDocument/2006/relationships/image" Target="../media/image119.jpeg"/></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26.jpeg"/><Relationship Id="rId2" Type="http://schemas.openxmlformats.org/officeDocument/2006/relationships/notesSlide" Target="../notesSlides/notesSlide38.xml"/><Relationship Id="rId1" Type="http://schemas.openxmlformats.org/officeDocument/2006/relationships/slideLayout" Target="../slideLayouts/slideLayout24.xml"/><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image" Target="../media/image123.png"/></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28.jpg"/><Relationship Id="rId4" Type="http://schemas.openxmlformats.org/officeDocument/2006/relationships/image" Target="../media/image127.png"/></Relationships>
</file>

<file path=ppt/slides/_rels/slide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2.png"/><Relationship Id="rId7"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image" Target="../media/image15.jpeg"/><Relationship Id="rId4" Type="http://schemas.openxmlformats.org/officeDocument/2006/relationships/image" Target="../media/image14.emf"/></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30.jpeg"/><Relationship Id="rId4" Type="http://schemas.openxmlformats.org/officeDocument/2006/relationships/image" Target="../media/image129.jpeg"/></Relationships>
</file>

<file path=ppt/slides/_rels/slide42.xml.rels><?xml version="1.0" encoding="UTF-8" standalone="yes"?>
<Relationships xmlns="http://schemas.openxmlformats.org/package/2006/relationships"><Relationship Id="rId8" Type="http://schemas.openxmlformats.org/officeDocument/2006/relationships/image" Target="../media/image135.jpeg"/><Relationship Id="rId3" Type="http://schemas.openxmlformats.org/officeDocument/2006/relationships/image" Target="../media/image131.jpeg"/><Relationship Id="rId7" Type="http://schemas.openxmlformats.org/officeDocument/2006/relationships/image" Target="../media/image134.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2.png"/><Relationship Id="rId9" Type="http://schemas.openxmlformats.org/officeDocument/2006/relationships/image" Target="../media/image136.png"/></Relationships>
</file>

<file path=ppt/slides/_rels/slide4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139.png"/><Relationship Id="rId4" Type="http://schemas.openxmlformats.org/officeDocument/2006/relationships/image" Target="../media/image138.png"/></Relationships>
</file>

<file path=ppt/slides/_rels/slide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jpeg"/></Relationships>
</file>

<file path=ppt/slides/_rels/slide46.xml.rels><?xml version="1.0" encoding="UTF-8" standalone="yes"?>
<Relationships xmlns="http://schemas.openxmlformats.org/package/2006/relationships"><Relationship Id="rId8" Type="http://schemas.openxmlformats.org/officeDocument/2006/relationships/image" Target="../media/image146.jpeg"/><Relationship Id="rId3" Type="http://schemas.openxmlformats.org/officeDocument/2006/relationships/image" Target="../media/image116.jpeg"/><Relationship Id="rId7" Type="http://schemas.openxmlformats.org/officeDocument/2006/relationships/image" Target="../media/image145.jpe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44.jpeg"/><Relationship Id="rId5" Type="http://schemas.openxmlformats.org/officeDocument/2006/relationships/image" Target="../media/image143.png"/><Relationship Id="rId4" Type="http://schemas.openxmlformats.org/officeDocument/2006/relationships/image" Target="../media/image12.png"/></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0.jpe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49.jpeg"/><Relationship Id="rId5" Type="http://schemas.openxmlformats.org/officeDocument/2006/relationships/image" Target="../media/image148.jpg"/><Relationship Id="rId4" Type="http://schemas.openxmlformats.org/officeDocument/2006/relationships/image" Target="../media/image147.jpeg"/></Relationships>
</file>

<file path=ppt/slides/_rels/slide48.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156.gif"/><Relationship Id="rId3" Type="http://schemas.openxmlformats.org/officeDocument/2006/relationships/image" Target="../media/image12.png"/><Relationship Id="rId7" Type="http://schemas.openxmlformats.org/officeDocument/2006/relationships/image" Target="../media/image155.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58.png"/></Relationships>
</file>

<file path=ppt/slides/_rels/slide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notesSlide" Target="../notesSlides/notesSlide56.xml"/><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62.jpeg"/><Relationship Id="rId11" Type="http://schemas.openxmlformats.org/officeDocument/2006/relationships/image" Target="../media/image163.jpeg"/><Relationship Id="rId5" Type="http://schemas.openxmlformats.org/officeDocument/2006/relationships/image" Target="../media/image161.jpeg"/><Relationship Id="rId10" Type="http://schemas.openxmlformats.org/officeDocument/2006/relationships/image" Target="../media/image160.png"/><Relationship Id="rId4" Type="http://schemas.openxmlformats.org/officeDocument/2006/relationships/image" Target="../media/image12.png"/><Relationship Id="rId9" Type="http://schemas.openxmlformats.org/officeDocument/2006/relationships/oleObject" Target="../embeddings/oleObject3.bin"/></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emf"/><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395288" y="2160000"/>
            <a:ext cx="8353425" cy="1152525"/>
          </a:xfrm>
        </p:spPr>
        <p:txBody>
          <a:bodyPr/>
          <a:lstStyle/>
          <a:p>
            <a:pPr eaLnBrk="1" hangingPunct="1"/>
            <a:r>
              <a:rPr lang="en-US" altLang="ja-JP" dirty="0">
                <a:solidFill>
                  <a:srgbClr val="23651C"/>
                </a:solidFill>
              </a:rPr>
              <a:t>Introduction to Hokkaido University</a:t>
            </a:r>
          </a:p>
        </p:txBody>
      </p:sp>
      <p:sp>
        <p:nvSpPr>
          <p:cNvPr id="4100" name="Rectangle 7"/>
          <p:cNvSpPr>
            <a:spLocks noChangeArrowheads="1"/>
          </p:cNvSpPr>
          <p:nvPr/>
        </p:nvSpPr>
        <p:spPr bwMode="auto">
          <a:xfrm>
            <a:off x="6300193" y="6183313"/>
            <a:ext cx="2519958"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defRPr kumimoji="1" sz="2800">
                <a:solidFill>
                  <a:schemeClr val="tx1"/>
                </a:solidFill>
                <a:latin typeface="Franklin Gothic Demi" panose="020B07030201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Franklin Gothic Demi" panose="020B07030201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Franklin Gothic Demi" panose="020B07030201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Franklin Gothic Demi" panose="020B07030201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Franklin Gothic Demi" panose="020B07030201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Franklin Gothic Demi" panose="020B07030201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Franklin Gothic Demi" panose="020B07030201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Franklin Gothic Demi" panose="020B07030201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Franklin Gothic Demi" panose="020B0703020102020204" pitchFamily="34" charset="0"/>
                <a:ea typeface="ＭＳ Ｐゴシック" panose="020B0600070205080204" pitchFamily="50" charset="-128"/>
              </a:defRPr>
            </a:lvl9pPr>
          </a:lstStyle>
          <a:p>
            <a:pPr algn="r" eaLnBrk="1" hangingPunct="1"/>
            <a:r>
              <a:rPr lang="en-US" altLang="en-US" sz="1800" dirty="0">
                <a:solidFill>
                  <a:schemeClr val="bg1"/>
                </a:solidFill>
              </a:rPr>
              <a:t>September </a:t>
            </a:r>
            <a:r>
              <a:rPr lang="en-US" altLang="ja-JP" sz="1800" dirty="0">
                <a:solidFill>
                  <a:schemeClr val="bg1"/>
                </a:solidFill>
              </a:rPr>
              <a:t>28</a:t>
            </a:r>
            <a:r>
              <a:rPr lang="en-US" altLang="en-US" sz="1800" baseline="30000" dirty="0">
                <a:solidFill>
                  <a:schemeClr val="bg1"/>
                </a:solidFill>
              </a:rPr>
              <a:t>th</a:t>
            </a:r>
            <a:r>
              <a:rPr lang="en-US" altLang="en-US" sz="1800" dirty="0">
                <a:solidFill>
                  <a:schemeClr val="bg1"/>
                </a:solidFill>
              </a:rPr>
              <a:t>, 2017</a:t>
            </a:r>
            <a:endParaRPr lang="en-US" altLang="ja-JP" sz="1800" dirty="0">
              <a:solidFill>
                <a:schemeClr val="bg1"/>
              </a:solidFill>
            </a:endParaRPr>
          </a:p>
        </p:txBody>
      </p:sp>
      <p:sp>
        <p:nvSpPr>
          <p:cNvPr id="4101" name="Text Box 8"/>
          <p:cNvSpPr txBox="1">
            <a:spLocks noChangeArrowheads="1"/>
          </p:cNvSpPr>
          <p:nvPr/>
        </p:nvSpPr>
        <p:spPr bwMode="auto">
          <a:xfrm>
            <a:off x="4860032" y="5534025"/>
            <a:ext cx="39601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zh-CN" b="1" dirty="0">
                <a:solidFill>
                  <a:schemeClr val="bg1"/>
                </a:solidFill>
                <a:latin typeface="Franklin Gothic Demi" panose="020B0703020102020204" pitchFamily="34" charset="0"/>
              </a:rPr>
              <a:t>President, Hokkaido University</a:t>
            </a:r>
            <a:endParaRPr lang="en-US" altLang="ja-JP" b="1" dirty="0">
              <a:solidFill>
                <a:schemeClr val="bg1"/>
              </a:solidFill>
              <a:latin typeface="Franklin Gothic Demi" panose="020B0703020102020204" pitchFamily="34" charset="0"/>
            </a:endParaRPr>
          </a:p>
        </p:txBody>
      </p:sp>
      <p:sp>
        <p:nvSpPr>
          <p:cNvPr id="4102" name="Text Box 9"/>
          <p:cNvSpPr txBox="1">
            <a:spLocks noChangeArrowheads="1"/>
          </p:cNvSpPr>
          <p:nvPr/>
        </p:nvSpPr>
        <p:spPr bwMode="auto">
          <a:xfrm>
            <a:off x="3843338" y="5084763"/>
            <a:ext cx="49688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zh-CN" sz="2800" b="1" dirty="0" err="1">
                <a:solidFill>
                  <a:schemeClr val="bg1"/>
                </a:solidFill>
                <a:latin typeface="Franklin Gothic Demi" panose="020B0703020102020204" pitchFamily="34" charset="0"/>
              </a:rPr>
              <a:t>Toyoharu</a:t>
            </a:r>
            <a:r>
              <a:rPr lang="en-US" altLang="zh-CN" sz="2800" b="1" dirty="0">
                <a:solidFill>
                  <a:schemeClr val="bg1"/>
                </a:solidFill>
                <a:latin typeface="Franklin Gothic Demi" panose="020B0703020102020204" pitchFamily="34" charset="0"/>
              </a:rPr>
              <a:t> NAWA, Ph.D.</a:t>
            </a:r>
            <a:endParaRPr lang="en-US" altLang="ja-JP" sz="2800" b="1" dirty="0">
              <a:solidFill>
                <a:schemeClr val="bg1"/>
              </a:solidFill>
              <a:latin typeface="Franklin Gothic Demi" panose="020B0703020102020204" pitchFamily="34" charset="0"/>
            </a:endParaRPr>
          </a:p>
        </p:txBody>
      </p:sp>
      <p:pic>
        <p:nvPicPr>
          <p:cNvPr id="8" name="Picture 4" descr="C:\Users\innovation\Desktop\いろいろ\20151105_長島先生GR関係\新しいフォルダー\古河講堂.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4000" y="2880000"/>
            <a:ext cx="2098945" cy="1404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5" descr="C:\Users\innovation\Desktop\いろいろ\20151105_長島先生GR関係\新しいフォルダー\クラーク博士.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057" r="7487"/>
          <a:stretch/>
        </p:blipFill>
        <p:spPr bwMode="auto">
          <a:xfrm>
            <a:off x="3744000" y="2880000"/>
            <a:ext cx="1619339" cy="1404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2" descr="C:\Users\innovation\Desktop\いろいろ\20151105_長島先生GR関係\momiji.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16000" y="2880000"/>
            <a:ext cx="2123121" cy="1404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番号プレースホルダー 3"/>
          <p:cNvSpPr>
            <a:spLocks noGrp="1"/>
          </p:cNvSpPr>
          <p:nvPr>
            <p:ph type="sldNum" sz="quarter" idx="10"/>
          </p:nvPr>
        </p:nvSpPr>
        <p:spPr>
          <a:noFill/>
        </p:spPr>
        <p:txBody>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fld id="{0304B402-4D99-4A1C-A1DA-378E6C353045}" type="slidenum">
              <a:rPr kumimoji="1" lang="en-US" altLang="ja-JP" b="0" i="0" u="none" strike="noStrike" kern="0" cap="none" spc="0" normalizeH="0" baseline="0" noProof="0" smtClean="0">
                <a:ln>
                  <a:noFill/>
                </a:ln>
                <a:solidFill>
                  <a:schemeClr val="bg1"/>
                </a:solidFill>
                <a:effectLst/>
                <a:uLnTx/>
                <a:uFillTx/>
                <a:latin typeface="Arial" panose="020B0604020202020204" pitchFamily="34" charset="0"/>
                <a:ea typeface="ＭＳ Ｐゴシック" panose="020B0600070205080204" pitchFamily="50" charset="-128"/>
              </a:rPr>
              <a:pPr marL="0" marR="0" lvl="0" indent="0" algn="r" defTabSz="914400" eaLnBrk="1" fontAlgn="auto" latinLnBrk="0" hangingPunct="1">
                <a:lnSpc>
                  <a:spcPct val="100000"/>
                </a:lnSpc>
                <a:spcBef>
                  <a:spcPts val="0"/>
                </a:spcBef>
                <a:spcAft>
                  <a:spcPts val="0"/>
                </a:spcAft>
                <a:buClrTx/>
                <a:buSzTx/>
                <a:buFontTx/>
                <a:buNone/>
                <a:tabLst/>
                <a:defRPr/>
              </a:pPr>
              <a:t>9</a:t>
            </a:fld>
            <a:endParaRPr kumimoji="1" lang="en-US" altLang="ja-JP"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pic>
        <p:nvPicPr>
          <p:cNvPr id="5123" name="Picture 6" descr="tmp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88" y="549275"/>
            <a:ext cx="8223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2"/>
          <p:cNvSpPr>
            <a:spLocks noGrp="1" noChangeArrowheads="1"/>
          </p:cNvSpPr>
          <p:nvPr>
            <p:ph type="title"/>
          </p:nvPr>
        </p:nvSpPr>
        <p:spPr>
          <a:xfrm>
            <a:off x="323850" y="765175"/>
            <a:ext cx="8496300" cy="509588"/>
          </a:xfrm>
        </p:spPr>
        <p:txBody>
          <a:bodyPr/>
          <a:lstStyle/>
          <a:p>
            <a:pPr eaLnBrk="1" hangingPunct="1"/>
            <a:r>
              <a:rPr lang="en-US" altLang="ja-JP" dirty="0">
                <a:solidFill>
                  <a:srgbClr val="23651C"/>
                </a:solidFill>
              </a:rPr>
              <a:t>Number of Staff and Students</a:t>
            </a:r>
          </a:p>
        </p:txBody>
      </p:sp>
      <p:sp>
        <p:nvSpPr>
          <p:cNvPr id="5126" name="Text Box 4"/>
          <p:cNvSpPr txBox="1">
            <a:spLocks noChangeArrowheads="1"/>
          </p:cNvSpPr>
          <p:nvPr/>
        </p:nvSpPr>
        <p:spPr bwMode="auto">
          <a:xfrm>
            <a:off x="4427538" y="185738"/>
            <a:ext cx="42322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ct val="50000"/>
              </a:spcBef>
              <a:spcAft>
                <a:spcPts val="0"/>
              </a:spcAft>
              <a:buClrTx/>
              <a:buSzTx/>
              <a:buFontTx/>
              <a:buNone/>
              <a:tabLst/>
              <a:defRPr/>
            </a:pPr>
            <a:endParaRPr kumimoji="1" lang="en-US" altLang="ja-JP" sz="1200"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sp>
        <p:nvSpPr>
          <p:cNvPr id="9" name="正方形/長方形 8"/>
          <p:cNvSpPr/>
          <p:nvPr/>
        </p:nvSpPr>
        <p:spPr>
          <a:xfrm>
            <a:off x="396000" y="2232000"/>
            <a:ext cx="8755390" cy="707886"/>
          </a:xfrm>
          <a:prstGeom prst="rect">
            <a:avLst/>
          </a:prstGeom>
        </p:spPr>
        <p:txBody>
          <a:bodyPr wrap="square">
            <a:spAutoFit/>
          </a:bodyPr>
          <a:lstStyle/>
          <a:p>
            <a:pPr eaLnBrk="1" hangingPunct="1"/>
            <a:r>
              <a:rPr lang="en-US" altLang="ja-JP" sz="2000" dirty="0">
                <a:solidFill>
                  <a:srgbClr val="000000"/>
                </a:solidFill>
                <a:ea typeface="ＭＳ Ｐゴシック"/>
                <a:cs typeface="Arial" panose="020B0604020202020204" pitchFamily="34" charset="0"/>
              </a:rPr>
              <a:t>Executives and Vice Presidents </a:t>
            </a:r>
            <a:r>
              <a:rPr lang="en-US" altLang="ja-JP" sz="2000" b="1" dirty="0">
                <a:solidFill>
                  <a:srgbClr val="0070C0"/>
                </a:solidFill>
                <a:ea typeface="ＭＳ Ｐゴシック"/>
                <a:cs typeface="Arial" panose="020B0604020202020204" pitchFamily="34" charset="0"/>
              </a:rPr>
              <a:t>8 </a:t>
            </a:r>
            <a:r>
              <a:rPr lang="en-US" altLang="ja-JP" sz="2000" b="1" dirty="0">
                <a:solidFill>
                  <a:srgbClr val="000000"/>
                </a:solidFill>
                <a:ea typeface="ＭＳ Ｐゴシック"/>
                <a:cs typeface="Arial" panose="020B0604020202020204" pitchFamily="34" charset="0"/>
              </a:rPr>
              <a:t>/</a:t>
            </a:r>
            <a:r>
              <a:rPr lang="en-US" altLang="ja-JP" sz="2000" b="1" dirty="0">
                <a:solidFill>
                  <a:srgbClr val="0070C0"/>
                </a:solidFill>
                <a:ea typeface="ＭＳ Ｐゴシック"/>
                <a:cs typeface="Arial" panose="020B0604020202020204" pitchFamily="34" charset="0"/>
              </a:rPr>
              <a:t> </a:t>
            </a:r>
            <a:r>
              <a:rPr lang="en-US" altLang="ja-JP" sz="2000" dirty="0">
                <a:solidFill>
                  <a:srgbClr val="000000"/>
                </a:solidFill>
                <a:ea typeface="ＭＳ Ｐゴシック"/>
                <a:cs typeface="Arial" panose="020B0604020202020204" pitchFamily="34" charset="0"/>
              </a:rPr>
              <a:t>Academic Staff </a:t>
            </a:r>
            <a:r>
              <a:rPr lang="en-US" altLang="ja-JP" sz="2000" b="1" dirty="0">
                <a:solidFill>
                  <a:srgbClr val="0070C0"/>
                </a:solidFill>
                <a:ea typeface="ＭＳ Ｐゴシック"/>
                <a:cs typeface="Arial" panose="020B0604020202020204" pitchFamily="34" charset="0"/>
              </a:rPr>
              <a:t>2,070 </a:t>
            </a:r>
            <a:r>
              <a:rPr lang="en-US" altLang="ja-JP" sz="2000" b="1" dirty="0">
                <a:solidFill>
                  <a:srgbClr val="000000"/>
                </a:solidFill>
                <a:ea typeface="ＭＳ Ｐゴシック"/>
                <a:cs typeface="Arial" panose="020B0604020202020204" pitchFamily="34" charset="0"/>
              </a:rPr>
              <a:t>/</a:t>
            </a:r>
            <a:r>
              <a:rPr lang="en-US" altLang="ja-JP" sz="2000" b="1" dirty="0">
                <a:solidFill>
                  <a:srgbClr val="0070C0"/>
                </a:solidFill>
                <a:ea typeface="ＭＳ Ｐゴシック"/>
                <a:cs typeface="Arial" panose="020B0604020202020204" pitchFamily="34" charset="0"/>
              </a:rPr>
              <a:t> </a:t>
            </a:r>
            <a:r>
              <a:rPr lang="en-US" altLang="ja-JP" sz="2000" dirty="0">
                <a:solidFill>
                  <a:srgbClr val="000000"/>
                </a:solidFill>
                <a:ea typeface="ＭＳ Ｐゴシック"/>
                <a:cs typeface="Arial" panose="020B0604020202020204" pitchFamily="34" charset="0"/>
              </a:rPr>
              <a:t>URA Staff </a:t>
            </a:r>
            <a:r>
              <a:rPr lang="en-US" altLang="ja-JP" sz="2000" b="1" dirty="0">
                <a:solidFill>
                  <a:srgbClr val="0070C0"/>
                </a:solidFill>
                <a:ea typeface="ＭＳ Ｐゴシック"/>
                <a:cs typeface="Arial" panose="020B0604020202020204" pitchFamily="34" charset="0"/>
              </a:rPr>
              <a:t>14 </a:t>
            </a:r>
            <a:r>
              <a:rPr lang="en-US" altLang="ja-JP" sz="2000" b="1" dirty="0">
                <a:solidFill>
                  <a:srgbClr val="000000"/>
                </a:solidFill>
                <a:ea typeface="ＭＳ Ｐゴシック"/>
                <a:cs typeface="Arial" panose="020B0604020202020204" pitchFamily="34" charset="0"/>
              </a:rPr>
              <a:t>/ </a:t>
            </a:r>
            <a:r>
              <a:rPr lang="en-US" altLang="ja-JP" sz="2000" dirty="0">
                <a:solidFill>
                  <a:srgbClr val="000000"/>
                </a:solidFill>
                <a:ea typeface="ＭＳ Ｐゴシック"/>
                <a:cs typeface="Arial" panose="020B0604020202020204" pitchFamily="34" charset="0"/>
              </a:rPr>
              <a:t>Administrative Staff </a:t>
            </a:r>
            <a:r>
              <a:rPr lang="en-US" altLang="ja-JP" sz="2000" b="1" dirty="0">
                <a:solidFill>
                  <a:srgbClr val="0070C0"/>
                </a:solidFill>
                <a:ea typeface="ＭＳ Ｐゴシック"/>
                <a:cs typeface="Arial" panose="020B0604020202020204" pitchFamily="34" charset="0"/>
              </a:rPr>
              <a:t>901 </a:t>
            </a:r>
            <a:r>
              <a:rPr lang="en-US" altLang="ja-JP" sz="2000" b="1" dirty="0">
                <a:solidFill>
                  <a:srgbClr val="000000"/>
                </a:solidFill>
                <a:ea typeface="ＭＳ Ｐゴシック"/>
                <a:cs typeface="Arial" panose="020B0604020202020204" pitchFamily="34" charset="0"/>
              </a:rPr>
              <a:t>/</a:t>
            </a:r>
            <a:r>
              <a:rPr lang="en-US" altLang="ja-JP" sz="2000" b="1" dirty="0">
                <a:solidFill>
                  <a:srgbClr val="0070C0"/>
                </a:solidFill>
                <a:ea typeface="ＭＳ Ｐゴシック"/>
                <a:cs typeface="Arial" panose="020B0604020202020204" pitchFamily="34" charset="0"/>
              </a:rPr>
              <a:t> </a:t>
            </a:r>
            <a:r>
              <a:rPr lang="en-US" altLang="ja-JP" sz="2000" dirty="0">
                <a:solidFill>
                  <a:srgbClr val="000000"/>
                </a:solidFill>
                <a:ea typeface="ＭＳ Ｐゴシック"/>
                <a:cs typeface="Arial" panose="020B0604020202020204" pitchFamily="34" charset="0"/>
              </a:rPr>
              <a:t>Technical Staff </a:t>
            </a:r>
            <a:r>
              <a:rPr lang="en-US" altLang="ja-JP" sz="2000" b="1" dirty="0">
                <a:solidFill>
                  <a:srgbClr val="0070C0"/>
                </a:solidFill>
                <a:ea typeface="ＭＳ Ｐゴシック"/>
                <a:cs typeface="Arial" panose="020B0604020202020204" pitchFamily="34" charset="0"/>
              </a:rPr>
              <a:t>983 </a:t>
            </a:r>
            <a:r>
              <a:rPr lang="en-US" altLang="ja-JP" sz="2000" b="1" dirty="0">
                <a:solidFill>
                  <a:srgbClr val="000000"/>
                </a:solidFill>
                <a:ea typeface="ＭＳ Ｐゴシック"/>
                <a:cs typeface="Arial" panose="020B0604020202020204" pitchFamily="34" charset="0"/>
              </a:rPr>
              <a:t>/</a:t>
            </a:r>
            <a:r>
              <a:rPr lang="en-US" altLang="ja-JP" sz="2000" b="1" dirty="0">
                <a:solidFill>
                  <a:srgbClr val="0070C0"/>
                </a:solidFill>
                <a:ea typeface="ＭＳ Ｐゴシック"/>
                <a:cs typeface="Arial" panose="020B0604020202020204" pitchFamily="34" charset="0"/>
              </a:rPr>
              <a:t> </a:t>
            </a:r>
            <a:r>
              <a:rPr lang="en-US" altLang="ja-JP" sz="2000" dirty="0">
                <a:solidFill>
                  <a:srgbClr val="000000"/>
                </a:solidFill>
                <a:ea typeface="ＭＳ Ｐゴシック"/>
                <a:cs typeface="Arial" panose="020B0604020202020204" pitchFamily="34" charset="0"/>
              </a:rPr>
              <a:t>Specialist</a:t>
            </a:r>
            <a:r>
              <a:rPr lang="en-US" altLang="ja-JP" sz="1400" dirty="0">
                <a:solidFill>
                  <a:srgbClr val="000000"/>
                </a:solidFill>
                <a:ea typeface="ＭＳ Ｐゴシック"/>
                <a:cs typeface="Arial" panose="020B0604020202020204" pitchFamily="34" charset="0"/>
              </a:rPr>
              <a:t>, etc. </a:t>
            </a:r>
            <a:r>
              <a:rPr lang="en-US" altLang="ja-JP" sz="2000" b="1" dirty="0">
                <a:solidFill>
                  <a:srgbClr val="0070C0"/>
                </a:solidFill>
                <a:ea typeface="ＭＳ Ｐゴシック"/>
                <a:cs typeface="Arial" panose="020B0604020202020204" pitchFamily="34" charset="0"/>
              </a:rPr>
              <a:t>28</a:t>
            </a:r>
          </a:p>
        </p:txBody>
      </p:sp>
      <p:sp>
        <p:nvSpPr>
          <p:cNvPr id="10" name="テキスト ボックス 9"/>
          <p:cNvSpPr txBox="1"/>
          <p:nvPr/>
        </p:nvSpPr>
        <p:spPr>
          <a:xfrm>
            <a:off x="179165" y="3924000"/>
            <a:ext cx="8864874" cy="830997"/>
          </a:xfrm>
          <a:prstGeom prst="rect">
            <a:avLst/>
          </a:prstGeom>
          <a:noFill/>
        </p:spPr>
        <p:txBody>
          <a:bodyPr wrap="square" rtlCol="0">
            <a:spAutoFit/>
          </a:bodyPr>
          <a:lstStyle/>
          <a:p>
            <a:pPr marR="0" lvl="0" defTabSz="914400" eaLnBrk="1" fontAlgn="auto" latinLnBrk="0" hangingPunct="1">
              <a:lnSpc>
                <a:spcPct val="100000"/>
              </a:lnSpc>
              <a:spcBef>
                <a:spcPts val="0"/>
              </a:spcBef>
              <a:spcAft>
                <a:spcPts val="0"/>
              </a:spcAft>
              <a:buClrTx/>
              <a:buSzTx/>
              <a:tabLst/>
              <a:defRPr/>
            </a:pPr>
            <a:r>
              <a:rPr kumimoji="0" lang="en-US" altLang="ja-JP" sz="2800" b="1" i="1" u="none" strike="noStrike" kern="0" cap="none" spc="0" normalizeH="0" baseline="0" noProof="0" dirty="0">
                <a:ln>
                  <a:noFill/>
                </a:ln>
                <a:solidFill>
                  <a:schemeClr val="accent2"/>
                </a:solidFill>
                <a:effectLst/>
                <a:uLnTx/>
                <a:uFillTx/>
              </a:rPr>
              <a:t>Undergraduate Courses</a:t>
            </a:r>
            <a:r>
              <a:rPr kumimoji="0" lang="en-US" altLang="ja-JP" sz="2800" b="0" i="0" u="none" strike="noStrike" kern="0" cap="none" spc="0" normalizeH="0" noProof="0" dirty="0">
                <a:ln>
                  <a:noFill/>
                </a:ln>
                <a:solidFill>
                  <a:schemeClr val="accent2"/>
                </a:solidFill>
                <a:effectLst/>
                <a:uLnTx/>
                <a:uFillTx/>
              </a:rPr>
              <a:t>:</a:t>
            </a:r>
            <a:r>
              <a:rPr kumimoji="0" lang="en-US" altLang="ja-JP" sz="2800" b="0" i="0" u="none" strike="noStrike" kern="0" cap="none" spc="0" normalizeH="0" baseline="0" noProof="0" dirty="0">
                <a:ln>
                  <a:noFill/>
                </a:ln>
                <a:solidFill>
                  <a:srgbClr val="DAEDEF">
                    <a:lumMod val="50000"/>
                  </a:srgbClr>
                </a:solidFill>
                <a:effectLst/>
                <a:uLnTx/>
                <a:uFillTx/>
              </a:rPr>
              <a:t> </a:t>
            </a:r>
            <a:r>
              <a:rPr kumimoji="0" lang="en-US" altLang="ja-JP" sz="2800" b="1" i="0" u="none" strike="noStrike" kern="0" cap="none" spc="0" normalizeH="0" baseline="0" noProof="0" dirty="0">
                <a:ln>
                  <a:noFill/>
                </a:ln>
                <a:solidFill>
                  <a:srgbClr val="0070C0"/>
                </a:solidFill>
                <a:effectLst/>
                <a:uLnTx/>
                <a:uFillTx/>
              </a:rPr>
              <a:t>11,935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2000" b="0" i="0" u="none" strike="noStrike" kern="0" cap="none" spc="0" normalizeH="0" baseline="0" noProof="0" dirty="0">
                <a:ln>
                  <a:noFill/>
                </a:ln>
                <a:solidFill>
                  <a:srgbClr val="000000"/>
                </a:solidFill>
                <a:effectLst/>
                <a:uLnTx/>
                <a:uFillTx/>
              </a:rPr>
              <a:t>   Regular Students </a:t>
            </a:r>
            <a:r>
              <a:rPr kumimoji="0" lang="en-US" altLang="ja-JP" sz="2000" b="1" i="0" u="none" strike="noStrike" kern="0" cap="none" spc="0" normalizeH="0" baseline="0" noProof="0" dirty="0">
                <a:ln>
                  <a:noFill/>
                </a:ln>
                <a:solidFill>
                  <a:srgbClr val="0070C0"/>
                </a:solidFill>
                <a:effectLst/>
                <a:uLnTx/>
                <a:uFillTx/>
              </a:rPr>
              <a:t>11,436 </a:t>
            </a:r>
            <a:r>
              <a:rPr kumimoji="0" lang="en-US" altLang="ja-JP" sz="2000" b="1" i="0" u="none" strike="noStrike" kern="0" cap="none" spc="0" normalizeH="0" baseline="0" noProof="0" dirty="0">
                <a:ln>
                  <a:noFill/>
                </a:ln>
                <a:solidFill>
                  <a:srgbClr val="000000"/>
                </a:solidFill>
                <a:effectLst/>
                <a:uLnTx/>
                <a:uFillTx/>
              </a:rPr>
              <a:t>/ </a:t>
            </a:r>
            <a:r>
              <a:rPr kumimoji="0" lang="en-US" altLang="ja-JP" sz="2000" b="0" i="0" u="none" strike="noStrike" kern="0" cap="none" spc="0" normalizeH="0" baseline="0" noProof="0" dirty="0">
                <a:ln>
                  <a:noFill/>
                </a:ln>
                <a:solidFill>
                  <a:srgbClr val="000000"/>
                </a:solidFill>
                <a:effectLst/>
                <a:uLnTx/>
                <a:uFillTx/>
              </a:rPr>
              <a:t>Research Students </a:t>
            </a:r>
            <a:r>
              <a:rPr kumimoji="0" lang="en-US" altLang="ja-JP" sz="2000" b="1" i="0" u="none" strike="noStrike" kern="0" cap="none" spc="0" normalizeH="0" baseline="0" noProof="0" dirty="0">
                <a:ln>
                  <a:noFill/>
                </a:ln>
                <a:solidFill>
                  <a:srgbClr val="0070C0"/>
                </a:solidFill>
                <a:effectLst/>
                <a:uLnTx/>
                <a:uFillTx/>
              </a:rPr>
              <a:t>69 </a:t>
            </a:r>
            <a:r>
              <a:rPr kumimoji="0" lang="en-US" altLang="ja-JP" sz="2000" b="1" i="0" u="none" strike="noStrike" kern="0" cap="none" spc="0" normalizeH="0" baseline="0" noProof="0" dirty="0">
                <a:ln>
                  <a:noFill/>
                </a:ln>
                <a:solidFill>
                  <a:srgbClr val="000000"/>
                </a:solidFill>
                <a:effectLst/>
                <a:uLnTx/>
                <a:uFillTx/>
              </a:rPr>
              <a:t>/</a:t>
            </a:r>
            <a:r>
              <a:rPr kumimoji="0" lang="en-US" altLang="ja-JP" sz="2000" b="1" i="0" u="none" strike="noStrike" kern="0" cap="none" spc="0" normalizeH="0" baseline="0" noProof="0" dirty="0">
                <a:ln>
                  <a:noFill/>
                </a:ln>
                <a:solidFill>
                  <a:srgbClr val="0070C0"/>
                </a:solidFill>
                <a:effectLst/>
                <a:uLnTx/>
                <a:uFillTx/>
              </a:rPr>
              <a:t> </a:t>
            </a:r>
            <a:r>
              <a:rPr kumimoji="0" lang="en-US" altLang="ja-JP" sz="2000" b="0" i="0" u="none" strike="noStrike" kern="0" cap="none" spc="0" normalizeH="0" baseline="0" noProof="0" dirty="0">
                <a:ln>
                  <a:noFill/>
                </a:ln>
                <a:solidFill>
                  <a:srgbClr val="000000"/>
                </a:solidFill>
                <a:effectLst/>
                <a:uLnTx/>
                <a:uFillTx/>
              </a:rPr>
              <a:t>Auditors </a:t>
            </a:r>
            <a:r>
              <a:rPr kumimoji="0" lang="en-US" altLang="ja-JP" sz="2000" b="1" i="0" u="none" strike="noStrike" kern="0" cap="none" spc="0" normalizeH="0" baseline="0" noProof="0" dirty="0">
                <a:ln>
                  <a:noFill/>
                </a:ln>
                <a:solidFill>
                  <a:srgbClr val="0070C0"/>
                </a:solidFill>
                <a:effectLst/>
                <a:uLnTx/>
                <a:uFillTx/>
              </a:rPr>
              <a:t>430</a:t>
            </a:r>
            <a:endParaRPr kumimoji="0" lang="ja-JP" altLang="en-US" sz="2000" b="1" i="0" u="none" strike="noStrike" kern="0" cap="none" spc="0" normalizeH="0" baseline="0" noProof="0" dirty="0">
              <a:ln>
                <a:noFill/>
              </a:ln>
              <a:solidFill>
                <a:srgbClr val="0070C0"/>
              </a:solidFill>
              <a:effectLst/>
              <a:uLnTx/>
              <a:uFillTx/>
            </a:endParaRPr>
          </a:p>
        </p:txBody>
      </p:sp>
      <p:sp>
        <p:nvSpPr>
          <p:cNvPr id="11" name="テキスト ボックス 10"/>
          <p:cNvSpPr txBox="1"/>
          <p:nvPr/>
        </p:nvSpPr>
        <p:spPr>
          <a:xfrm>
            <a:off x="162188" y="4869162"/>
            <a:ext cx="8725241" cy="1138773"/>
          </a:xfrm>
          <a:prstGeom prst="rect">
            <a:avLst/>
          </a:prstGeom>
          <a:noFill/>
        </p:spPr>
        <p:txBody>
          <a:bodyPr wrap="square" rtlCol="0">
            <a:spAutoFit/>
          </a:bodyPr>
          <a:lstStyle/>
          <a:p>
            <a:pPr algn="l"/>
            <a:r>
              <a:rPr kumimoji="1" lang="en-US" altLang="ja-JP" sz="2800" b="1" i="1" dirty="0">
                <a:solidFill>
                  <a:schemeClr val="accent2"/>
                </a:solidFill>
              </a:rPr>
              <a:t>Graduate Courses</a:t>
            </a:r>
            <a:r>
              <a:rPr kumimoji="1" lang="en-US" altLang="ja-JP" sz="2800" dirty="0">
                <a:solidFill>
                  <a:schemeClr val="accent2"/>
                </a:solidFill>
              </a:rPr>
              <a:t>:</a:t>
            </a:r>
            <a:r>
              <a:rPr kumimoji="1" lang="en-US" altLang="ja-JP" sz="2800" dirty="0">
                <a:solidFill>
                  <a:srgbClr val="0070C0"/>
                </a:solidFill>
              </a:rPr>
              <a:t> </a:t>
            </a:r>
            <a:r>
              <a:rPr kumimoji="1" lang="en-US" altLang="ja-JP" sz="2800" b="1" dirty="0">
                <a:solidFill>
                  <a:srgbClr val="0070C0"/>
                </a:solidFill>
              </a:rPr>
              <a:t>6,338</a:t>
            </a:r>
            <a:r>
              <a:rPr kumimoji="1" lang="en-US" altLang="ja-JP" sz="2800" dirty="0">
                <a:solidFill>
                  <a:srgbClr val="00B0F0"/>
                </a:solidFill>
              </a:rPr>
              <a:t> </a:t>
            </a:r>
          </a:p>
          <a:p>
            <a:pPr algn="l"/>
            <a:r>
              <a:rPr kumimoji="1" lang="en-US" altLang="ja-JP" sz="2000" dirty="0"/>
              <a:t>   Master’s Course </a:t>
            </a:r>
            <a:r>
              <a:rPr kumimoji="1" lang="en-US" altLang="ja-JP" sz="2000" b="1" dirty="0">
                <a:solidFill>
                  <a:srgbClr val="0070C0"/>
                </a:solidFill>
              </a:rPr>
              <a:t>3,598 </a:t>
            </a:r>
            <a:r>
              <a:rPr kumimoji="1" lang="en-US" altLang="ja-JP" sz="2000" b="1" dirty="0"/>
              <a:t>/</a:t>
            </a:r>
            <a:r>
              <a:rPr kumimoji="1" lang="en-US" altLang="ja-JP" sz="2000" b="1" dirty="0">
                <a:solidFill>
                  <a:srgbClr val="0070C0"/>
                </a:solidFill>
              </a:rPr>
              <a:t> </a:t>
            </a:r>
            <a:r>
              <a:rPr lang="en-US" altLang="ja-JP" sz="2000" dirty="0"/>
              <a:t>Professional Course </a:t>
            </a:r>
            <a:r>
              <a:rPr lang="en-US" altLang="ja-JP" sz="2000" b="1" dirty="0">
                <a:solidFill>
                  <a:srgbClr val="0070C0"/>
                </a:solidFill>
              </a:rPr>
              <a:t>209 </a:t>
            </a:r>
            <a:r>
              <a:rPr lang="en-US" altLang="ja-JP" sz="2000" b="1" dirty="0"/>
              <a:t>/</a:t>
            </a:r>
            <a:r>
              <a:rPr lang="en-US" altLang="ja-JP" sz="2000" b="1" dirty="0">
                <a:solidFill>
                  <a:srgbClr val="0070C0"/>
                </a:solidFill>
              </a:rPr>
              <a:t> </a:t>
            </a:r>
          </a:p>
          <a:p>
            <a:pPr algn="l"/>
            <a:r>
              <a:rPr lang="en-US" altLang="ja-JP" sz="2000" dirty="0"/>
              <a:t>   Doctoral Course </a:t>
            </a:r>
            <a:r>
              <a:rPr lang="en-US" altLang="ja-JP" sz="2000" b="1" dirty="0">
                <a:solidFill>
                  <a:srgbClr val="0070C0"/>
                </a:solidFill>
              </a:rPr>
              <a:t>2,279 </a:t>
            </a:r>
            <a:r>
              <a:rPr lang="en-US" altLang="ja-JP" sz="2000" b="1" dirty="0"/>
              <a:t>/</a:t>
            </a:r>
            <a:r>
              <a:rPr lang="en-US" altLang="ja-JP" sz="2000" b="1" dirty="0">
                <a:solidFill>
                  <a:srgbClr val="0070C0"/>
                </a:solidFill>
              </a:rPr>
              <a:t> </a:t>
            </a:r>
            <a:r>
              <a:rPr kumimoji="1" lang="en-US" altLang="ja-JP" sz="2000" dirty="0"/>
              <a:t>Research Students </a:t>
            </a:r>
            <a:r>
              <a:rPr kumimoji="1" lang="en-US" altLang="ja-JP" sz="2000" b="1" dirty="0">
                <a:solidFill>
                  <a:srgbClr val="0070C0"/>
                </a:solidFill>
              </a:rPr>
              <a:t>207 </a:t>
            </a:r>
            <a:r>
              <a:rPr kumimoji="1" lang="en-US" altLang="ja-JP" sz="2000" b="1" dirty="0"/>
              <a:t>/</a:t>
            </a:r>
            <a:r>
              <a:rPr kumimoji="1" lang="en-US" altLang="ja-JP" sz="2000" b="1" dirty="0">
                <a:solidFill>
                  <a:srgbClr val="0070C0"/>
                </a:solidFill>
              </a:rPr>
              <a:t> </a:t>
            </a:r>
            <a:r>
              <a:rPr lang="en-US" altLang="ja-JP" sz="2000" dirty="0"/>
              <a:t>Auditors </a:t>
            </a:r>
            <a:r>
              <a:rPr lang="en-US" altLang="ja-JP" sz="2000" b="1" dirty="0">
                <a:solidFill>
                  <a:srgbClr val="0070C0"/>
                </a:solidFill>
              </a:rPr>
              <a:t>45</a:t>
            </a:r>
            <a:endParaRPr kumimoji="1" lang="en-US" altLang="ja-JP" sz="2000" b="1" dirty="0">
              <a:solidFill>
                <a:srgbClr val="0070C0"/>
              </a:solidFill>
            </a:endParaRPr>
          </a:p>
        </p:txBody>
      </p:sp>
      <p:sp>
        <p:nvSpPr>
          <p:cNvPr id="12" name="テキスト ボックス 11"/>
          <p:cNvSpPr txBox="1"/>
          <p:nvPr/>
        </p:nvSpPr>
        <p:spPr>
          <a:xfrm>
            <a:off x="216000" y="1620000"/>
            <a:ext cx="2138536" cy="54000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nchor="ctr" anchorCtr="0">
            <a:spAutoFit/>
          </a:bodyPr>
          <a:lstStyle/>
          <a:p>
            <a:pPr algn="l"/>
            <a:r>
              <a:rPr kumimoji="1" lang="en-US" altLang="ja-JP" sz="2800" b="1" i="1" dirty="0">
                <a:latin typeface="Arial" panose="020B0604020202020204" pitchFamily="34" charset="0"/>
                <a:cs typeface="Arial" panose="020B0604020202020204" pitchFamily="34" charset="0"/>
              </a:rPr>
              <a:t>Staff</a:t>
            </a:r>
            <a:endParaRPr kumimoji="1" lang="ja-JP" altLang="en-US" sz="2800" b="1" i="1" dirty="0">
              <a:latin typeface="Arial" panose="020B0604020202020204" pitchFamily="34" charset="0"/>
              <a:cs typeface="Arial" panose="020B0604020202020204" pitchFamily="34" charset="0"/>
            </a:endParaRPr>
          </a:p>
        </p:txBody>
      </p:sp>
      <p:sp>
        <p:nvSpPr>
          <p:cNvPr id="13" name="テキスト ボックス 12"/>
          <p:cNvSpPr txBox="1"/>
          <p:nvPr/>
        </p:nvSpPr>
        <p:spPr>
          <a:xfrm>
            <a:off x="216000" y="3312000"/>
            <a:ext cx="2138536" cy="540000"/>
          </a:xfrm>
          <a:prstGeom prst="rect">
            <a:avLst/>
          </a:prstGeom>
          <a:solidFill>
            <a:srgbClr val="92D050"/>
          </a:solidFill>
          <a:ln>
            <a:noFill/>
          </a:ln>
        </p:spPr>
        <p:style>
          <a:lnRef idx="1">
            <a:schemeClr val="accent2"/>
          </a:lnRef>
          <a:fillRef idx="3">
            <a:schemeClr val="accent2"/>
          </a:fillRef>
          <a:effectRef idx="2">
            <a:schemeClr val="accent2"/>
          </a:effectRef>
          <a:fontRef idx="minor">
            <a:schemeClr val="lt1"/>
          </a:fontRef>
        </p:style>
        <p:txBody>
          <a:bodyPr wrap="square" rtlCol="0" anchor="ctr" anchorCtr="0">
            <a:spAutoFit/>
          </a:bodyPr>
          <a:lstStyle/>
          <a:p>
            <a:pPr algn="l"/>
            <a:r>
              <a:rPr kumimoji="1" lang="en-US" altLang="ja-JP" sz="2800" b="1" i="1" dirty="0">
                <a:solidFill>
                  <a:schemeClr val="tx1"/>
                </a:solidFill>
                <a:latin typeface="Arial" panose="020B0604020202020204" pitchFamily="34" charset="0"/>
                <a:cs typeface="Arial" panose="020B0604020202020204" pitchFamily="34" charset="0"/>
              </a:rPr>
              <a:t>Student</a:t>
            </a:r>
            <a:endParaRPr kumimoji="1" lang="ja-JP" altLang="en-US" sz="2800" b="1" i="1" dirty="0">
              <a:solidFill>
                <a:schemeClr val="tx1"/>
              </a:solidFill>
              <a:latin typeface="Arial" panose="020B0604020202020204" pitchFamily="34" charset="0"/>
              <a:cs typeface="Arial" panose="020B0604020202020204" pitchFamily="34" charset="0"/>
            </a:endParaRPr>
          </a:p>
        </p:txBody>
      </p:sp>
      <p:cxnSp>
        <p:nvCxnSpPr>
          <p:cNvPr id="14" name="直線コネクタ 13"/>
          <p:cNvCxnSpPr/>
          <p:nvPr/>
        </p:nvCxnSpPr>
        <p:spPr bwMode="auto">
          <a:xfrm>
            <a:off x="2376000" y="3852000"/>
            <a:ext cx="6552000"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直線コネクタ 14"/>
          <p:cNvCxnSpPr/>
          <p:nvPr/>
        </p:nvCxnSpPr>
        <p:spPr bwMode="auto">
          <a:xfrm>
            <a:off x="2376000" y="2160000"/>
            <a:ext cx="6552000"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テキスト ボックス 15"/>
          <p:cNvSpPr txBox="1"/>
          <p:nvPr/>
        </p:nvSpPr>
        <p:spPr>
          <a:xfrm>
            <a:off x="6228000" y="1548000"/>
            <a:ext cx="2707793" cy="584775"/>
          </a:xfrm>
          <a:prstGeom prst="rect">
            <a:avLst/>
          </a:prstGeom>
          <a:solidFill>
            <a:srgbClr val="FFFFFF">
              <a:lumMod val="85000"/>
            </a:srgbClr>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a:ln>
                  <a:noFill/>
                </a:ln>
                <a:solidFill>
                  <a:srgbClr val="000000"/>
                </a:solidFill>
                <a:effectLst/>
                <a:uLnTx/>
                <a:uFillTx/>
              </a:rPr>
              <a:t>Including  </a:t>
            </a:r>
            <a:r>
              <a:rPr kumimoji="0" lang="en-US" altLang="ja-JP" sz="1600" b="1" i="0" u="none" strike="noStrike" kern="0" cap="none" spc="0" normalizeH="0" baseline="0" noProof="0">
                <a:ln>
                  <a:noFill/>
                </a:ln>
                <a:solidFill>
                  <a:srgbClr val="0070C0"/>
                </a:solidFill>
                <a:effectLst/>
                <a:uLnTx/>
                <a:uFillTx/>
              </a:rPr>
              <a:t>127 </a:t>
            </a:r>
            <a:r>
              <a:rPr kumimoji="0" lang="en-US" altLang="ja-JP" sz="1600" kern="0" dirty="0">
                <a:solidFill>
                  <a:srgbClr val="000000"/>
                </a:solidFill>
              </a:rPr>
              <a:t>*</a:t>
            </a:r>
            <a:endParaRPr kumimoji="0" lang="en-US" altLang="ja-JP" sz="1600" b="0" i="0" u="none" strike="noStrike" kern="0" cap="none" spc="0" normalizeH="0" baseline="0" noProof="0" dirty="0">
              <a:ln>
                <a:noFill/>
              </a:ln>
              <a:solidFill>
                <a:srgbClr val="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srgbClr val="000000"/>
                </a:solidFill>
                <a:effectLst/>
                <a:uLnTx/>
                <a:uFillTx/>
              </a:rPr>
              <a:t>International Staff Members</a:t>
            </a:r>
            <a:endParaRPr kumimoji="0" lang="ja-JP" altLang="en-US" sz="1600" b="0" i="0" u="none" strike="noStrike" kern="0" cap="none" spc="0" normalizeH="0" baseline="0" noProof="0" dirty="0">
              <a:ln>
                <a:noFill/>
              </a:ln>
              <a:solidFill>
                <a:srgbClr val="000000"/>
              </a:solidFill>
              <a:effectLst/>
              <a:uLnTx/>
              <a:uFillTx/>
            </a:endParaRPr>
          </a:p>
        </p:txBody>
      </p:sp>
      <p:sp>
        <p:nvSpPr>
          <p:cNvPr id="17" name="テキスト ボックス 16"/>
          <p:cNvSpPr txBox="1"/>
          <p:nvPr/>
        </p:nvSpPr>
        <p:spPr>
          <a:xfrm>
            <a:off x="6228000" y="3240000"/>
            <a:ext cx="2180405" cy="584775"/>
          </a:xfrm>
          <a:prstGeom prst="rect">
            <a:avLst/>
          </a:prstGeom>
          <a:solidFill>
            <a:srgbClr val="FFFFFF">
              <a:lumMod val="85000"/>
            </a:srgbClr>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srgbClr val="000000"/>
                </a:solidFill>
                <a:effectLst/>
                <a:uLnTx/>
                <a:uFillTx/>
              </a:rPr>
              <a:t>Including  </a:t>
            </a:r>
            <a:r>
              <a:rPr kumimoji="0" lang="en-US" altLang="ja-JP" sz="1600" b="1" i="0" u="none" strike="noStrike" kern="0" cap="none" spc="0" normalizeH="0" baseline="0" noProof="0" dirty="0">
                <a:ln>
                  <a:noFill/>
                </a:ln>
                <a:solidFill>
                  <a:srgbClr val="0070C0"/>
                </a:solidFill>
                <a:effectLst/>
                <a:uLnTx/>
                <a:uFillTx/>
              </a:rPr>
              <a:t>1,891</a:t>
            </a:r>
            <a:endParaRPr kumimoji="0" lang="en-US" altLang="ja-JP" sz="1600" b="0" i="0" u="none" strike="noStrike" kern="0" cap="none" spc="0" normalizeH="0" baseline="0" noProof="0" dirty="0">
              <a:ln>
                <a:noFill/>
              </a:ln>
              <a:solidFill>
                <a:srgbClr val="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srgbClr val="000000"/>
                </a:solidFill>
                <a:effectLst/>
                <a:uLnTx/>
                <a:uFillTx/>
              </a:rPr>
              <a:t>International Students</a:t>
            </a:r>
            <a:endParaRPr kumimoji="0" lang="ja-JP" altLang="en-US" sz="1600" b="0" i="0" u="none" strike="noStrike" kern="0" cap="none" spc="0" normalizeH="0" baseline="0" noProof="0" dirty="0">
              <a:ln>
                <a:noFill/>
              </a:ln>
              <a:solidFill>
                <a:srgbClr val="000000"/>
              </a:solidFill>
              <a:effectLst/>
              <a:uLnTx/>
              <a:uFillTx/>
            </a:endParaRPr>
          </a:p>
        </p:txBody>
      </p:sp>
      <p:sp>
        <p:nvSpPr>
          <p:cNvPr id="18" name="正方形/長方形 17"/>
          <p:cNvSpPr/>
          <p:nvPr/>
        </p:nvSpPr>
        <p:spPr>
          <a:xfrm>
            <a:off x="2520000" y="1548000"/>
            <a:ext cx="2946063" cy="646331"/>
          </a:xfrm>
          <a:prstGeom prst="rect">
            <a:avLst/>
          </a:prstGeom>
        </p:spPr>
        <p:txBody>
          <a:bodyPr wrap="none">
            <a:spAutoFit/>
          </a:bodyPr>
          <a:lstStyle/>
          <a:p>
            <a:pPr lvl="0" algn="l"/>
            <a:r>
              <a:rPr lang="en-US" altLang="ja-JP" sz="3600" b="1" dirty="0">
                <a:solidFill>
                  <a:srgbClr val="FF0066"/>
                </a:solidFill>
                <a:ea typeface="ＭＳ Ｐゴシック"/>
                <a:cs typeface="Arial" panose="020B0604020202020204" pitchFamily="34" charset="0"/>
              </a:rPr>
              <a:t>Total:   4,004</a:t>
            </a:r>
          </a:p>
        </p:txBody>
      </p:sp>
      <p:sp>
        <p:nvSpPr>
          <p:cNvPr id="19" name="正方形/長方形 18"/>
          <p:cNvSpPr/>
          <p:nvPr/>
        </p:nvSpPr>
        <p:spPr>
          <a:xfrm>
            <a:off x="2520000" y="3240000"/>
            <a:ext cx="2946063" cy="646331"/>
          </a:xfrm>
          <a:prstGeom prst="rect">
            <a:avLst/>
          </a:prstGeom>
        </p:spPr>
        <p:txBody>
          <a:bodyPr wrap="none">
            <a:spAutoFit/>
          </a:bodyPr>
          <a:lstStyle/>
          <a:p>
            <a:pPr eaLnBrk="1" hangingPunct="1"/>
            <a:r>
              <a:rPr lang="en-US" altLang="ja-JP" sz="3600" b="1" dirty="0">
                <a:solidFill>
                  <a:srgbClr val="FF0066"/>
                </a:solidFill>
                <a:ea typeface="ＭＳ Ｐゴシック"/>
                <a:cs typeface="Arial" panose="020B0604020202020204" pitchFamily="34" charset="0"/>
              </a:rPr>
              <a:t>Total: 18,273</a:t>
            </a:r>
          </a:p>
        </p:txBody>
      </p:sp>
      <p:sp>
        <p:nvSpPr>
          <p:cNvPr id="22" name="テキスト ボックス 6"/>
          <p:cNvSpPr txBox="1"/>
          <p:nvPr/>
        </p:nvSpPr>
        <p:spPr>
          <a:xfrm>
            <a:off x="7473578" y="900000"/>
            <a:ext cx="1483098" cy="261610"/>
          </a:xfrm>
          <a:prstGeom prst="rect">
            <a:avLst/>
          </a:prstGeom>
          <a:noFill/>
        </p:spPr>
        <p:txBody>
          <a:bodyPr wrap="none" rtlCol="0">
            <a:spAutoFit/>
          </a:bodyPr>
          <a:lstStyle/>
          <a:p>
            <a:pPr algn="r"/>
            <a:r>
              <a:rPr kumimoji="1" lang="en-US" altLang="ja-JP" sz="1100" dirty="0"/>
              <a:t>Data as of May 2017</a:t>
            </a:r>
            <a:endParaRPr kumimoji="1" lang="ja-JP" altLang="en-US" sz="1100" dirty="0"/>
          </a:p>
        </p:txBody>
      </p:sp>
      <p:sp>
        <p:nvSpPr>
          <p:cNvPr id="23" name="テキスト ボックス 6"/>
          <p:cNvSpPr txBox="1"/>
          <p:nvPr/>
        </p:nvSpPr>
        <p:spPr>
          <a:xfrm>
            <a:off x="8020201" y="1079158"/>
            <a:ext cx="936475" cy="261610"/>
          </a:xfrm>
          <a:prstGeom prst="rect">
            <a:avLst/>
          </a:prstGeom>
          <a:noFill/>
        </p:spPr>
        <p:txBody>
          <a:bodyPr wrap="none" rtlCol="0">
            <a:spAutoFit/>
          </a:bodyPr>
          <a:lstStyle/>
          <a:p>
            <a:pPr algn="r"/>
            <a:r>
              <a:rPr kumimoji="1" lang="en-US" altLang="ja-JP" sz="1100" dirty="0"/>
              <a:t>* June 2017</a:t>
            </a:r>
            <a:endParaRPr kumimoji="1" lang="ja-JP" altLang="en-US" sz="1100" dirty="0"/>
          </a:p>
        </p:txBody>
      </p:sp>
    </p:spTree>
    <p:extLst>
      <p:ext uri="{BB962C8B-B14F-4D97-AF65-F5344CB8AC3E}">
        <p14:creationId xmlns:p14="http://schemas.microsoft.com/office/powerpoint/2010/main" val="30055294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番号プレースホルダー 3"/>
          <p:cNvSpPr>
            <a:spLocks noGrp="1"/>
          </p:cNvSpPr>
          <p:nvPr>
            <p:ph type="sldNum" sz="quarter" idx="10"/>
          </p:nvPr>
        </p:nvSpPr>
        <p:spPr>
          <a:noFill/>
        </p:spPr>
        <p:txBody>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fld id="{0304B402-4D99-4A1C-A1DA-378E6C353045}" type="slidenum">
              <a:rPr kumimoji="1" lang="en-US" altLang="ja-JP" b="0" i="0" u="none" strike="noStrike" kern="0" cap="none" spc="0" normalizeH="0" baseline="0" noProof="0" smtClean="0">
                <a:ln>
                  <a:noFill/>
                </a:ln>
                <a:solidFill>
                  <a:schemeClr val="bg1"/>
                </a:solidFill>
                <a:effectLst/>
                <a:uLnTx/>
                <a:uFillTx/>
                <a:latin typeface="Arial" panose="020B0604020202020204" pitchFamily="34" charset="0"/>
                <a:ea typeface="ＭＳ Ｐゴシック" panose="020B0600070205080204" pitchFamily="50" charset="-128"/>
              </a:rPr>
              <a:pPr marL="0" marR="0" lvl="0" indent="0" algn="r" defTabSz="914400" eaLnBrk="1" fontAlgn="auto" latinLnBrk="0" hangingPunct="1">
                <a:lnSpc>
                  <a:spcPct val="100000"/>
                </a:lnSpc>
                <a:spcBef>
                  <a:spcPts val="0"/>
                </a:spcBef>
                <a:spcAft>
                  <a:spcPts val="0"/>
                </a:spcAft>
                <a:buClrTx/>
                <a:buSzTx/>
                <a:buFontTx/>
                <a:buNone/>
                <a:tabLst/>
                <a:defRPr/>
              </a:pPr>
              <a:t>10</a:t>
            </a:fld>
            <a:endParaRPr kumimoji="1" lang="en-US" altLang="ja-JP"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pic>
        <p:nvPicPr>
          <p:cNvPr id="5123" name="Picture 6" descr="tmp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88" y="549275"/>
            <a:ext cx="8223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2"/>
          <p:cNvSpPr>
            <a:spLocks noGrp="1" noChangeArrowheads="1"/>
          </p:cNvSpPr>
          <p:nvPr>
            <p:ph type="title"/>
          </p:nvPr>
        </p:nvSpPr>
        <p:spPr>
          <a:xfrm>
            <a:off x="323850" y="765175"/>
            <a:ext cx="8496300" cy="509588"/>
          </a:xfrm>
        </p:spPr>
        <p:txBody>
          <a:bodyPr/>
          <a:lstStyle/>
          <a:p>
            <a:pPr eaLnBrk="1" hangingPunct="1"/>
            <a:r>
              <a:rPr lang="en-US" altLang="ja-JP" dirty="0">
                <a:solidFill>
                  <a:srgbClr val="23651C"/>
                </a:solidFill>
              </a:rPr>
              <a:t>Structure of Education and Research</a:t>
            </a:r>
          </a:p>
        </p:txBody>
      </p:sp>
      <p:sp>
        <p:nvSpPr>
          <p:cNvPr id="5126" name="Text Box 4"/>
          <p:cNvSpPr txBox="1">
            <a:spLocks noChangeArrowheads="1"/>
          </p:cNvSpPr>
          <p:nvPr/>
        </p:nvSpPr>
        <p:spPr bwMode="auto">
          <a:xfrm>
            <a:off x="4427538" y="185738"/>
            <a:ext cx="42322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ct val="50000"/>
              </a:spcBef>
              <a:spcAft>
                <a:spcPts val="0"/>
              </a:spcAft>
              <a:buClrTx/>
              <a:buSzTx/>
              <a:buFontTx/>
              <a:buNone/>
              <a:tabLst/>
              <a:defRPr/>
            </a:pPr>
            <a:endParaRPr kumimoji="1" lang="en-US" altLang="ja-JP" sz="1200"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sp>
        <p:nvSpPr>
          <p:cNvPr id="9" name="正方形/長方形 8"/>
          <p:cNvSpPr/>
          <p:nvPr/>
        </p:nvSpPr>
        <p:spPr bwMode="auto">
          <a:xfrm>
            <a:off x="107505" y="1656000"/>
            <a:ext cx="8948032" cy="477232"/>
          </a:xfrm>
          <a:prstGeom prst="rect">
            <a:avLst/>
          </a:prstGeom>
          <a:ln>
            <a:headEnd type="none" w="med" len="med"/>
            <a:tailEnd type="none" w="med" len="med"/>
          </a:ln>
          <a:extLst/>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1" lang="en-US" altLang="ja-JP" sz="2800" b="0" i="0" u="none" strike="noStrike" cap="none" normalizeH="0" baseline="0" dirty="0">
                <a:ln>
                  <a:noFill/>
                </a:ln>
                <a:solidFill>
                  <a:schemeClr val="bg1"/>
                </a:solidFill>
                <a:effectLst/>
                <a:ea typeface="ＭＳ Ｐゴシック" pitchFamily="50" charset="-128"/>
              </a:rPr>
              <a:t> Hokkaido University</a:t>
            </a:r>
            <a:endParaRPr kumimoji="1" lang="ja-JP" altLang="en-US" sz="2800" b="0" i="0" u="none" strike="noStrike" cap="none" normalizeH="0" baseline="0" dirty="0">
              <a:ln>
                <a:noFill/>
              </a:ln>
              <a:solidFill>
                <a:schemeClr val="bg1"/>
              </a:solidFill>
              <a:effectLst/>
              <a:ea typeface="ＭＳ Ｐゴシック" pitchFamily="50" charset="-128"/>
            </a:endParaRPr>
          </a:p>
        </p:txBody>
      </p:sp>
      <p:sp>
        <p:nvSpPr>
          <p:cNvPr id="11" name="正方形/長方形 10"/>
          <p:cNvSpPr/>
          <p:nvPr/>
        </p:nvSpPr>
        <p:spPr bwMode="auto">
          <a:xfrm>
            <a:off x="540000" y="2340000"/>
            <a:ext cx="2700000" cy="504000"/>
          </a:xfrm>
          <a:prstGeom prst="rect">
            <a:avLst/>
          </a:prstGeom>
          <a:solidFill>
            <a:srgbClr val="FFFFFF"/>
          </a:solidFill>
          <a:ln w="25400" cap="flat" cmpd="sng" algn="ctr">
            <a:solidFill>
              <a:srgbClr val="333399"/>
            </a:solidFill>
            <a:prstDash val="soli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700" b="1"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rPr>
              <a:t>Undergraduate Schools</a:t>
            </a:r>
            <a:endParaRPr kumimoji="0" lang="ja-JP" altLang="en-US" sz="1700" b="1" i="0" u="none" strike="noStrike" kern="0" cap="none" spc="0" normalizeH="0" baseline="0" noProof="0" dirty="0">
              <a:ln>
                <a:noFill/>
              </a:ln>
              <a:solidFill>
                <a:srgbClr val="000000"/>
              </a:solidFill>
              <a:effectLst/>
              <a:uLnTx/>
              <a:uFillTx/>
              <a:latin typeface="Segoe UI" panose="020B0502040204020203" pitchFamily="34" charset="0"/>
              <a:ea typeface="ＭＳ Ｐゴシック"/>
              <a:cs typeface="Segoe UI" panose="020B0502040204020203" pitchFamily="34" charset="0"/>
            </a:endParaRPr>
          </a:p>
        </p:txBody>
      </p:sp>
      <p:sp>
        <p:nvSpPr>
          <p:cNvPr id="12" name="正方形/長方形 11"/>
          <p:cNvSpPr/>
          <p:nvPr/>
        </p:nvSpPr>
        <p:spPr bwMode="auto">
          <a:xfrm>
            <a:off x="540000" y="2988000"/>
            <a:ext cx="2700000" cy="504056"/>
          </a:xfrm>
          <a:prstGeom prst="rect">
            <a:avLst/>
          </a:prstGeom>
          <a:solidFill>
            <a:srgbClr val="FFFFFF"/>
          </a:solidFill>
          <a:ln w="25400" cap="flat" cmpd="sng" algn="ctr">
            <a:solidFill>
              <a:srgbClr val="333399"/>
            </a:solidFill>
            <a:prstDash val="soli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b="1" kern="0" dirty="0">
                <a:solidFill>
                  <a:srgbClr val="000000"/>
                </a:solidFill>
                <a:latin typeface="Segoe UI" panose="020B0502040204020203" pitchFamily="34" charset="0"/>
                <a:ea typeface="Segoe UI" panose="020B0502040204020203" pitchFamily="34" charset="0"/>
                <a:cs typeface="Segoe UI" panose="020B0502040204020203" pitchFamily="34" charset="0"/>
              </a:rPr>
              <a:t>Graduate</a:t>
            </a:r>
            <a:r>
              <a:rPr kumimoji="0" lang="en-US" altLang="ja-JP" sz="1800" b="1"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rPr>
              <a:t> Schools</a:t>
            </a:r>
            <a:endParaRPr kumimoji="0" lang="ja-JP" altLang="en-US" sz="1800" b="1" i="0" u="none" strike="noStrike" kern="0" cap="none" spc="0" normalizeH="0" baseline="0" noProof="0" dirty="0">
              <a:ln>
                <a:noFill/>
              </a:ln>
              <a:solidFill>
                <a:srgbClr val="000000"/>
              </a:solidFill>
              <a:effectLst/>
              <a:uLnTx/>
              <a:uFillTx/>
              <a:latin typeface="Segoe UI" panose="020B0502040204020203" pitchFamily="34" charset="0"/>
              <a:ea typeface="ＭＳ Ｐゴシック"/>
              <a:cs typeface="Segoe UI" panose="020B0502040204020203" pitchFamily="34" charset="0"/>
            </a:endParaRPr>
          </a:p>
        </p:txBody>
      </p:sp>
      <p:sp>
        <p:nvSpPr>
          <p:cNvPr id="13" name="正方形/長方形 12"/>
          <p:cNvSpPr/>
          <p:nvPr/>
        </p:nvSpPr>
        <p:spPr bwMode="auto">
          <a:xfrm>
            <a:off x="540000" y="4932000"/>
            <a:ext cx="2700000" cy="504056"/>
          </a:xfrm>
          <a:prstGeom prst="rect">
            <a:avLst/>
          </a:prstGeom>
          <a:solidFill>
            <a:srgbClr val="FFFFFF"/>
          </a:solidFill>
          <a:ln w="25400" cap="flat" cmpd="sng" algn="ctr">
            <a:solidFill>
              <a:srgbClr val="333399"/>
            </a:solidFill>
            <a:prstDash val="soli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b="1" kern="0" dirty="0">
                <a:solidFill>
                  <a:srgbClr val="000000"/>
                </a:solidFill>
                <a:latin typeface="Segoe UI" panose="020B0502040204020203" pitchFamily="34" charset="0"/>
                <a:ea typeface="Segoe UI" panose="020B0502040204020203" pitchFamily="34" charset="0"/>
                <a:cs typeface="Segoe UI" panose="020B0502040204020203" pitchFamily="34" charset="0"/>
              </a:rPr>
              <a:t>Research Centers</a:t>
            </a:r>
          </a:p>
        </p:txBody>
      </p:sp>
      <p:sp>
        <p:nvSpPr>
          <p:cNvPr id="14" name="正方形/長方形 13"/>
          <p:cNvSpPr/>
          <p:nvPr/>
        </p:nvSpPr>
        <p:spPr bwMode="auto">
          <a:xfrm>
            <a:off x="540000" y="4284000"/>
            <a:ext cx="2700000" cy="504056"/>
          </a:xfrm>
          <a:prstGeom prst="rect">
            <a:avLst/>
          </a:prstGeom>
          <a:solidFill>
            <a:srgbClr val="FFFFFF"/>
          </a:solidFill>
          <a:ln w="25400" cap="flat" cmpd="sng" algn="ctr">
            <a:solidFill>
              <a:srgbClr val="333399"/>
            </a:solidFill>
            <a:prstDash val="soli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rPr>
              <a:t>Library</a:t>
            </a:r>
            <a:endParaRPr kumimoji="0" lang="ja-JP" altLang="en-US" sz="1800" b="1" i="0" u="none" strike="noStrike" kern="0" cap="none" spc="0" normalizeH="0" baseline="0" noProof="0" dirty="0">
              <a:ln>
                <a:noFill/>
              </a:ln>
              <a:solidFill>
                <a:srgbClr val="000000"/>
              </a:solidFill>
              <a:effectLst/>
              <a:uLnTx/>
              <a:uFillTx/>
              <a:latin typeface="Segoe UI" panose="020B0502040204020203" pitchFamily="34" charset="0"/>
              <a:ea typeface="ＭＳ Ｐゴシック"/>
              <a:cs typeface="Segoe UI" panose="020B0502040204020203" pitchFamily="34" charset="0"/>
            </a:endParaRPr>
          </a:p>
        </p:txBody>
      </p:sp>
      <p:sp>
        <p:nvSpPr>
          <p:cNvPr id="15" name="正方形/長方形 14"/>
          <p:cNvSpPr/>
          <p:nvPr/>
        </p:nvSpPr>
        <p:spPr bwMode="auto">
          <a:xfrm>
            <a:off x="540000" y="3636000"/>
            <a:ext cx="2700000" cy="504056"/>
          </a:xfrm>
          <a:prstGeom prst="rect">
            <a:avLst/>
          </a:prstGeom>
          <a:solidFill>
            <a:srgbClr val="FFFFFF"/>
          </a:solidFill>
          <a:ln w="25400" cap="flat" cmpd="sng" algn="ctr">
            <a:solidFill>
              <a:srgbClr val="333399"/>
            </a:solidFill>
            <a:prstDash val="soli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rPr>
              <a:t>Research</a:t>
            </a:r>
            <a:r>
              <a:rPr kumimoji="0" lang="en-US" altLang="ja-JP" sz="1800" b="1" i="0" u="none" strike="noStrike" kern="0" cap="none" spc="0" normalizeH="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rPr>
              <a:t> Institutes</a:t>
            </a:r>
            <a:endParaRPr kumimoji="0" lang="ja-JP" altLang="en-US" sz="1800" b="1" i="0" u="none" strike="noStrike" kern="0" cap="none" spc="0" normalizeH="0" baseline="0" noProof="0" dirty="0">
              <a:ln>
                <a:noFill/>
              </a:ln>
              <a:solidFill>
                <a:srgbClr val="000000"/>
              </a:solidFill>
              <a:effectLst/>
              <a:uLnTx/>
              <a:uFillTx/>
              <a:latin typeface="Segoe UI" panose="020B0502040204020203" pitchFamily="34" charset="0"/>
              <a:ea typeface="ＭＳ Ｐゴシック"/>
              <a:cs typeface="Segoe UI" panose="020B0502040204020203" pitchFamily="34" charset="0"/>
            </a:endParaRPr>
          </a:p>
        </p:txBody>
      </p:sp>
      <p:cxnSp>
        <p:nvCxnSpPr>
          <p:cNvPr id="16" name="カギ線コネクタ 35"/>
          <p:cNvCxnSpPr>
            <a:endCxn id="11" idx="1"/>
          </p:cNvCxnSpPr>
          <p:nvPr/>
        </p:nvCxnSpPr>
        <p:spPr bwMode="auto">
          <a:xfrm rot="16200000" flipH="1">
            <a:off x="184543" y="2340000"/>
            <a:ext cx="494766" cy="216148"/>
          </a:xfrm>
          <a:prstGeom prst="bentConnector2">
            <a:avLst/>
          </a:prstGeom>
          <a:solidFill>
            <a:schemeClr val="accent1"/>
          </a:solidFill>
          <a:ln w="158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カギ線コネクタ 35"/>
          <p:cNvCxnSpPr>
            <a:endCxn id="12" idx="1"/>
          </p:cNvCxnSpPr>
          <p:nvPr/>
        </p:nvCxnSpPr>
        <p:spPr bwMode="auto">
          <a:xfrm rot="16200000" flipH="1">
            <a:off x="138301" y="2838329"/>
            <a:ext cx="587248" cy="216150"/>
          </a:xfrm>
          <a:prstGeom prst="bentConnector2">
            <a:avLst/>
          </a:prstGeom>
          <a:solidFill>
            <a:schemeClr val="accent1"/>
          </a:solidFill>
          <a:ln w="158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カギ線コネクタ 35"/>
          <p:cNvCxnSpPr>
            <a:endCxn id="15" idx="1"/>
          </p:cNvCxnSpPr>
          <p:nvPr/>
        </p:nvCxnSpPr>
        <p:spPr bwMode="auto">
          <a:xfrm rot="16200000" flipH="1">
            <a:off x="107925" y="3455953"/>
            <a:ext cx="647998" cy="216151"/>
          </a:xfrm>
          <a:prstGeom prst="bentConnector2">
            <a:avLst/>
          </a:prstGeom>
          <a:solidFill>
            <a:schemeClr val="accent1"/>
          </a:solidFill>
          <a:ln w="158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カギ線コネクタ 35"/>
          <p:cNvCxnSpPr>
            <a:endCxn id="14" idx="1"/>
          </p:cNvCxnSpPr>
          <p:nvPr/>
        </p:nvCxnSpPr>
        <p:spPr bwMode="auto">
          <a:xfrm rot="16200000" flipH="1">
            <a:off x="105125" y="4101152"/>
            <a:ext cx="653601" cy="216149"/>
          </a:xfrm>
          <a:prstGeom prst="bentConnector2">
            <a:avLst/>
          </a:prstGeom>
          <a:solidFill>
            <a:schemeClr val="accent1"/>
          </a:solidFill>
          <a:ln w="158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カギ線コネクタ 35"/>
          <p:cNvCxnSpPr>
            <a:endCxn id="13" idx="1"/>
          </p:cNvCxnSpPr>
          <p:nvPr/>
        </p:nvCxnSpPr>
        <p:spPr bwMode="auto">
          <a:xfrm rot="16200000" flipH="1">
            <a:off x="103546" y="4747573"/>
            <a:ext cx="656757" cy="216151"/>
          </a:xfrm>
          <a:prstGeom prst="bentConnector2">
            <a:avLst/>
          </a:prstGeom>
          <a:solidFill>
            <a:schemeClr val="accent1"/>
          </a:solidFill>
          <a:ln w="158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テキスト ボックス 29"/>
          <p:cNvSpPr txBox="1"/>
          <p:nvPr/>
        </p:nvSpPr>
        <p:spPr>
          <a:xfrm>
            <a:off x="3276000" y="2304000"/>
            <a:ext cx="648000" cy="584775"/>
          </a:xfrm>
          <a:prstGeom prst="rect">
            <a:avLst/>
          </a:prstGeom>
          <a:noFill/>
        </p:spPr>
        <p:txBody>
          <a:bodyPr wrap="none" rtlCol="0">
            <a:spAutoFit/>
          </a:bodyPr>
          <a:lstStyle/>
          <a:p>
            <a:pPr algn="r"/>
            <a:r>
              <a:rPr kumimoji="1" lang="en-US" altLang="ja-JP" sz="3200" b="1" dirty="0">
                <a:solidFill>
                  <a:srgbClr val="FF0066"/>
                </a:solidFill>
                <a:cs typeface="Arial" panose="020B0604020202020204" pitchFamily="34" charset="0"/>
              </a:rPr>
              <a:t>12</a:t>
            </a:r>
            <a:endParaRPr kumimoji="1" lang="ja-JP" altLang="en-US" sz="3200" b="1" dirty="0">
              <a:solidFill>
                <a:srgbClr val="FF0066"/>
              </a:solidFill>
              <a:cs typeface="Arial" panose="020B0604020202020204" pitchFamily="34" charset="0"/>
            </a:endParaRPr>
          </a:p>
        </p:txBody>
      </p:sp>
      <p:sp>
        <p:nvSpPr>
          <p:cNvPr id="31" name="テキスト ボックス 30"/>
          <p:cNvSpPr txBox="1"/>
          <p:nvPr/>
        </p:nvSpPr>
        <p:spPr>
          <a:xfrm>
            <a:off x="3276000" y="2952000"/>
            <a:ext cx="648000" cy="584775"/>
          </a:xfrm>
          <a:prstGeom prst="rect">
            <a:avLst/>
          </a:prstGeom>
          <a:noFill/>
        </p:spPr>
        <p:txBody>
          <a:bodyPr wrap="none" rtlCol="0">
            <a:spAutoFit/>
          </a:bodyPr>
          <a:lstStyle/>
          <a:p>
            <a:pPr algn="r"/>
            <a:r>
              <a:rPr kumimoji="1" lang="en-US" altLang="ja-JP" sz="3200" b="1" dirty="0">
                <a:solidFill>
                  <a:srgbClr val="FF0066"/>
                </a:solidFill>
                <a:cs typeface="Arial" panose="020B0604020202020204" pitchFamily="34" charset="0"/>
              </a:rPr>
              <a:t>21</a:t>
            </a:r>
            <a:endParaRPr kumimoji="1" lang="ja-JP" altLang="en-US" sz="3200" b="1" dirty="0">
              <a:solidFill>
                <a:srgbClr val="FF0066"/>
              </a:solidFill>
              <a:cs typeface="Arial" panose="020B0604020202020204" pitchFamily="34" charset="0"/>
            </a:endParaRPr>
          </a:p>
        </p:txBody>
      </p:sp>
      <p:sp>
        <p:nvSpPr>
          <p:cNvPr id="32" name="テキスト ボックス 31"/>
          <p:cNvSpPr txBox="1"/>
          <p:nvPr/>
        </p:nvSpPr>
        <p:spPr>
          <a:xfrm>
            <a:off x="3511708" y="3600000"/>
            <a:ext cx="412292" cy="584775"/>
          </a:xfrm>
          <a:prstGeom prst="rect">
            <a:avLst/>
          </a:prstGeom>
          <a:noFill/>
        </p:spPr>
        <p:txBody>
          <a:bodyPr wrap="none" rtlCol="0">
            <a:spAutoFit/>
          </a:bodyPr>
          <a:lstStyle/>
          <a:p>
            <a:pPr algn="r"/>
            <a:r>
              <a:rPr lang="en-US" altLang="ja-JP" sz="3200" b="1" dirty="0">
                <a:solidFill>
                  <a:srgbClr val="FF0066"/>
                </a:solidFill>
                <a:cs typeface="Arial" panose="020B0604020202020204" pitchFamily="34" charset="0"/>
              </a:rPr>
              <a:t>4</a:t>
            </a:r>
            <a:endParaRPr kumimoji="1" lang="ja-JP" altLang="en-US" sz="3200" b="1" dirty="0">
              <a:solidFill>
                <a:srgbClr val="FF0066"/>
              </a:solidFill>
              <a:cs typeface="Arial" panose="020B0604020202020204" pitchFamily="34" charset="0"/>
            </a:endParaRPr>
          </a:p>
        </p:txBody>
      </p:sp>
      <p:sp>
        <p:nvSpPr>
          <p:cNvPr id="33" name="テキスト ボックス 32"/>
          <p:cNvSpPr txBox="1"/>
          <p:nvPr/>
        </p:nvSpPr>
        <p:spPr>
          <a:xfrm>
            <a:off x="3511708" y="4896000"/>
            <a:ext cx="412292" cy="584775"/>
          </a:xfrm>
          <a:prstGeom prst="rect">
            <a:avLst/>
          </a:prstGeom>
          <a:noFill/>
        </p:spPr>
        <p:txBody>
          <a:bodyPr wrap="none" rtlCol="0">
            <a:spAutoFit/>
          </a:bodyPr>
          <a:lstStyle/>
          <a:p>
            <a:pPr algn="r"/>
            <a:r>
              <a:rPr kumimoji="1" lang="en-US" altLang="ja-JP" sz="3200" b="1" dirty="0">
                <a:solidFill>
                  <a:srgbClr val="FF0066"/>
                </a:solidFill>
                <a:cs typeface="Arial" panose="020B0604020202020204" pitchFamily="34" charset="0"/>
              </a:rPr>
              <a:t>3</a:t>
            </a:r>
            <a:endParaRPr kumimoji="1" lang="ja-JP" altLang="en-US" sz="3200" b="1" dirty="0">
              <a:solidFill>
                <a:srgbClr val="FF0066"/>
              </a:solidFill>
              <a:cs typeface="Arial" panose="020B0604020202020204" pitchFamily="34" charset="0"/>
            </a:endParaRPr>
          </a:p>
        </p:txBody>
      </p:sp>
      <p:sp>
        <p:nvSpPr>
          <p:cNvPr id="34" name="テキスト ボックス 33"/>
          <p:cNvSpPr txBox="1"/>
          <p:nvPr/>
        </p:nvSpPr>
        <p:spPr>
          <a:xfrm>
            <a:off x="3284081" y="5544000"/>
            <a:ext cx="639919" cy="584775"/>
          </a:xfrm>
          <a:prstGeom prst="rect">
            <a:avLst/>
          </a:prstGeom>
          <a:noFill/>
        </p:spPr>
        <p:txBody>
          <a:bodyPr wrap="none" rtlCol="0">
            <a:spAutoFit/>
          </a:bodyPr>
          <a:lstStyle/>
          <a:p>
            <a:pPr algn="r"/>
            <a:r>
              <a:rPr kumimoji="1" lang="en-US" altLang="ja-JP" sz="3200" b="1" dirty="0">
                <a:solidFill>
                  <a:srgbClr val="FF0066"/>
                </a:solidFill>
                <a:cs typeface="Arial" panose="020B0604020202020204" pitchFamily="34" charset="0"/>
              </a:rPr>
              <a:t>15</a:t>
            </a:r>
            <a:endParaRPr kumimoji="1" lang="ja-JP" altLang="en-US" sz="3200" b="1" dirty="0">
              <a:solidFill>
                <a:srgbClr val="FF0066"/>
              </a:solidFill>
              <a:cs typeface="Arial" panose="020B0604020202020204" pitchFamily="34" charset="0"/>
            </a:endParaRPr>
          </a:p>
        </p:txBody>
      </p:sp>
      <p:sp>
        <p:nvSpPr>
          <p:cNvPr id="35" name="テキスト ボックス 34"/>
          <p:cNvSpPr txBox="1"/>
          <p:nvPr/>
        </p:nvSpPr>
        <p:spPr>
          <a:xfrm>
            <a:off x="4536000" y="2448000"/>
            <a:ext cx="4512364" cy="1077218"/>
          </a:xfrm>
          <a:prstGeom prst="rect">
            <a:avLst/>
          </a:prstGeom>
          <a:noFill/>
          <a:effectLst/>
        </p:spPr>
        <p:txBody>
          <a:bodyPr wrap="square" rtlCol="0">
            <a:spAutoFit/>
          </a:bodyPr>
          <a:lstStyle/>
          <a:p>
            <a:pPr algn="l"/>
            <a:r>
              <a:rPr lang="en-US" altLang="ja-JP" sz="1600" dirty="0">
                <a:latin typeface="Segoe UI" panose="020B0502040204020203" pitchFamily="34" charset="0"/>
                <a:ea typeface="Segoe UI" panose="020B0502040204020203" pitchFamily="34" charset="0"/>
                <a:cs typeface="Segoe UI" panose="020B0502040204020203" pitchFamily="34" charset="0"/>
              </a:rPr>
              <a:t>- Institute of Low Temperature Science</a:t>
            </a:r>
          </a:p>
          <a:p>
            <a:pPr algn="l"/>
            <a:r>
              <a:rPr kumimoji="1" lang="en-US" altLang="ja-JP" sz="1600" dirty="0">
                <a:latin typeface="Segoe UI" panose="020B0502040204020203" pitchFamily="34" charset="0"/>
                <a:ea typeface="Segoe UI" panose="020B0502040204020203" pitchFamily="34" charset="0"/>
                <a:cs typeface="Segoe UI" panose="020B0502040204020203" pitchFamily="34" charset="0"/>
              </a:rPr>
              <a:t>- Institute for Genetic Medicine</a:t>
            </a:r>
          </a:p>
          <a:p>
            <a:pPr algn="l"/>
            <a:r>
              <a:rPr lang="en-US" altLang="ja-JP" sz="1600" dirty="0">
                <a:latin typeface="Segoe UI" panose="020B0502040204020203" pitchFamily="34" charset="0"/>
                <a:ea typeface="Segoe UI" panose="020B0502040204020203" pitchFamily="34" charset="0"/>
                <a:cs typeface="Segoe UI" panose="020B0502040204020203" pitchFamily="34" charset="0"/>
              </a:rPr>
              <a:t>- Research Institute for Electronic Science</a:t>
            </a:r>
            <a:endParaRPr kumimoji="1" lang="en-US" altLang="ja-JP" sz="1600" dirty="0">
              <a:latin typeface="Segoe UI" panose="020B0502040204020203" pitchFamily="34" charset="0"/>
              <a:ea typeface="Segoe UI" panose="020B0502040204020203" pitchFamily="34" charset="0"/>
              <a:cs typeface="Segoe UI" panose="020B0502040204020203" pitchFamily="34" charset="0"/>
            </a:endParaRPr>
          </a:p>
          <a:p>
            <a:pPr algn="l"/>
            <a:r>
              <a:rPr lang="en-US" altLang="ja-JP" sz="1600" dirty="0">
                <a:latin typeface="Segoe UI" panose="020B0502040204020203" pitchFamily="34" charset="0"/>
                <a:ea typeface="Segoe UI" panose="020B0502040204020203" pitchFamily="34" charset="0"/>
                <a:cs typeface="Segoe UI" panose="020B0502040204020203" pitchFamily="34" charset="0"/>
              </a:rPr>
              <a:t>- Institute for Catalysis</a:t>
            </a:r>
          </a:p>
        </p:txBody>
      </p:sp>
      <p:sp>
        <p:nvSpPr>
          <p:cNvPr id="36" name="テキスト ボックス 35"/>
          <p:cNvSpPr txBox="1"/>
          <p:nvPr/>
        </p:nvSpPr>
        <p:spPr>
          <a:xfrm>
            <a:off x="4536000" y="3780000"/>
            <a:ext cx="4376872" cy="830997"/>
          </a:xfrm>
          <a:prstGeom prst="rect">
            <a:avLst/>
          </a:prstGeom>
          <a:noFill/>
        </p:spPr>
        <p:txBody>
          <a:bodyPr wrap="square" rtlCol="0">
            <a:spAutoFit/>
          </a:bodyPr>
          <a:lstStyle/>
          <a:p>
            <a:pPr algn="l"/>
            <a:r>
              <a:rPr lang="en-US" altLang="ja-JP" sz="1600" dirty="0">
                <a:latin typeface="Segoe UI" panose="020B0502040204020203" pitchFamily="34" charset="0"/>
                <a:ea typeface="Segoe UI" panose="020B0502040204020203" pitchFamily="34" charset="0"/>
                <a:cs typeface="Segoe UI" panose="020B0502040204020203" pitchFamily="34" charset="0"/>
              </a:rPr>
              <a:t>- Slavic-Eurasian Research Center</a:t>
            </a:r>
          </a:p>
          <a:p>
            <a:pPr algn="l"/>
            <a:r>
              <a:rPr kumimoji="1" lang="en-US" altLang="ja-JP" sz="1600" dirty="0">
                <a:latin typeface="Segoe UI" panose="020B0502040204020203" pitchFamily="34" charset="0"/>
                <a:ea typeface="Segoe UI" panose="020B0502040204020203" pitchFamily="34" charset="0"/>
                <a:cs typeface="Segoe UI" panose="020B0502040204020203" pitchFamily="34" charset="0"/>
              </a:rPr>
              <a:t>- Research Center for Zoonosis Control</a:t>
            </a:r>
          </a:p>
          <a:p>
            <a:pPr algn="l"/>
            <a:r>
              <a:rPr lang="en-US" altLang="ja-JP" sz="1600" dirty="0">
                <a:latin typeface="Segoe UI" panose="020B0502040204020203" pitchFamily="34" charset="0"/>
                <a:ea typeface="Segoe UI" panose="020B0502040204020203" pitchFamily="34" charset="0"/>
                <a:cs typeface="Segoe UI" panose="020B0502040204020203" pitchFamily="34" charset="0"/>
              </a:rPr>
              <a:t>- Information Initiative Center</a:t>
            </a:r>
            <a:endParaRPr kumimoji="1" lang="en-US" altLang="ja-JP" sz="1600" dirty="0">
              <a:latin typeface="Segoe UI" panose="020B0502040204020203" pitchFamily="34" charset="0"/>
              <a:ea typeface="Segoe UI" panose="020B0502040204020203" pitchFamily="34" charset="0"/>
              <a:cs typeface="Segoe UI" panose="020B0502040204020203" pitchFamily="34" charset="0"/>
            </a:endParaRPr>
          </a:p>
        </p:txBody>
      </p:sp>
      <p:sp>
        <p:nvSpPr>
          <p:cNvPr id="37" name="テキスト ボックス 36"/>
          <p:cNvSpPr txBox="1"/>
          <p:nvPr/>
        </p:nvSpPr>
        <p:spPr>
          <a:xfrm>
            <a:off x="4536000" y="4752000"/>
            <a:ext cx="4500050" cy="1323439"/>
          </a:xfrm>
          <a:prstGeom prst="rect">
            <a:avLst/>
          </a:prstGeom>
          <a:noFill/>
        </p:spPr>
        <p:txBody>
          <a:bodyPr wrap="square" rtlCol="0">
            <a:spAutoFit/>
          </a:bodyPr>
          <a:lstStyle/>
          <a:p>
            <a:pPr algn="l"/>
            <a:r>
              <a:rPr lang="en-US" altLang="ja-JP" sz="1600" dirty="0">
                <a:latin typeface="Segoe UI" panose="020B0502040204020203" pitchFamily="34" charset="0"/>
                <a:ea typeface="Segoe UI" panose="020B0502040204020203" pitchFamily="34" charset="0"/>
                <a:cs typeface="Segoe UI" panose="020B0502040204020203" pitchFamily="34" charset="0"/>
              </a:rPr>
              <a:t>- Center for Ainu and Indigenous Studies</a:t>
            </a:r>
            <a:endParaRPr lang="ja-JP" altLang="en-US" sz="1600" dirty="0">
              <a:latin typeface="Segoe UI" panose="020B0502040204020203" pitchFamily="34" charset="0"/>
              <a:cs typeface="Segoe UI" panose="020B0502040204020203" pitchFamily="34" charset="0"/>
            </a:endParaRPr>
          </a:p>
          <a:p>
            <a:pPr algn="l"/>
            <a:r>
              <a:rPr lang="en-US" altLang="ja-JP" sz="1600" dirty="0">
                <a:latin typeface="Segoe UI" panose="020B0502040204020203" pitchFamily="34" charset="0"/>
                <a:ea typeface="Segoe UI" panose="020B0502040204020203" pitchFamily="34" charset="0"/>
                <a:cs typeface="Segoe UI" panose="020B0502040204020203" pitchFamily="34" charset="0"/>
              </a:rPr>
              <a:t>- </a:t>
            </a:r>
            <a:r>
              <a:rPr kumimoji="1" lang="en-US" altLang="ja-JP" sz="1600" dirty="0">
                <a:latin typeface="Segoe UI" panose="020B0502040204020203" pitchFamily="34" charset="0"/>
                <a:ea typeface="Segoe UI" panose="020B0502040204020203" pitchFamily="34" charset="0"/>
                <a:cs typeface="Segoe UI" panose="020B0502040204020203" pitchFamily="34" charset="0"/>
              </a:rPr>
              <a:t>Central Institute of Isotope Science</a:t>
            </a:r>
          </a:p>
          <a:p>
            <a:pPr algn="l"/>
            <a:r>
              <a:rPr kumimoji="1" lang="en-US" altLang="ja-JP" sz="1600" dirty="0">
                <a:latin typeface="Segoe UI" panose="020B0502040204020203" pitchFamily="34" charset="0"/>
                <a:ea typeface="Segoe UI" panose="020B0502040204020203" pitchFamily="34" charset="0"/>
                <a:cs typeface="Segoe UI" panose="020B0502040204020203" pitchFamily="34" charset="0"/>
              </a:rPr>
              <a:t>- Center for Language Learning</a:t>
            </a:r>
          </a:p>
          <a:p>
            <a:pPr algn="l"/>
            <a:r>
              <a:rPr lang="en-US" altLang="ja-JP" sz="1600" dirty="0">
                <a:latin typeface="Segoe UI" panose="020B0502040204020203" pitchFamily="34" charset="0"/>
                <a:ea typeface="Segoe UI" panose="020B0502040204020203" pitchFamily="34" charset="0"/>
                <a:cs typeface="Segoe UI" panose="020B0502040204020203" pitchFamily="34" charset="0"/>
              </a:rPr>
              <a:t>- Center for Environmental and Health Science </a:t>
            </a:r>
          </a:p>
          <a:p>
            <a:pPr algn="l"/>
            <a:r>
              <a:rPr kumimoji="1" lang="en-US" altLang="ja-JP" sz="1600" dirty="0">
                <a:latin typeface="Segoe UI" panose="020B0502040204020203" pitchFamily="34" charset="0"/>
                <a:ea typeface="Segoe UI" panose="020B0502040204020203" pitchFamily="34" charset="0"/>
                <a:cs typeface="Segoe UI" panose="020B0502040204020203" pitchFamily="34" charset="0"/>
              </a:rPr>
              <a:t>- etc.</a:t>
            </a:r>
          </a:p>
        </p:txBody>
      </p:sp>
      <p:sp>
        <p:nvSpPr>
          <p:cNvPr id="26" name="左中かっこ 25"/>
          <p:cNvSpPr/>
          <p:nvPr/>
        </p:nvSpPr>
        <p:spPr bwMode="auto">
          <a:xfrm>
            <a:off x="4391976" y="2520000"/>
            <a:ext cx="180000" cy="972000"/>
          </a:xfrm>
          <a:prstGeom prst="leftBrace">
            <a:avLst/>
          </a:prstGeom>
          <a:solidFill>
            <a:schemeClr val="bg1"/>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sp>
        <p:nvSpPr>
          <p:cNvPr id="39" name="左中かっこ 38"/>
          <p:cNvSpPr/>
          <p:nvPr/>
        </p:nvSpPr>
        <p:spPr bwMode="auto">
          <a:xfrm>
            <a:off x="4392000" y="3816000"/>
            <a:ext cx="180024" cy="720000"/>
          </a:xfrm>
          <a:prstGeom prst="leftBrace">
            <a:avLst/>
          </a:prstGeom>
          <a:solidFill>
            <a:schemeClr val="bg1"/>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sp>
        <p:nvSpPr>
          <p:cNvPr id="40" name="左中かっこ 39"/>
          <p:cNvSpPr/>
          <p:nvPr/>
        </p:nvSpPr>
        <p:spPr bwMode="auto">
          <a:xfrm>
            <a:off x="4392000" y="4824000"/>
            <a:ext cx="180024" cy="1224000"/>
          </a:xfrm>
          <a:prstGeom prst="leftBrace">
            <a:avLst/>
          </a:prstGeom>
          <a:solidFill>
            <a:schemeClr val="bg1"/>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cxnSp>
        <p:nvCxnSpPr>
          <p:cNvPr id="28" name="コネクタ: カギ線 27"/>
          <p:cNvCxnSpPr>
            <a:stCxn id="32" idx="3"/>
            <a:endCxn id="26" idx="1"/>
          </p:cNvCxnSpPr>
          <p:nvPr/>
        </p:nvCxnSpPr>
        <p:spPr bwMode="auto">
          <a:xfrm flipV="1">
            <a:off x="3924000" y="3006000"/>
            <a:ext cx="467976" cy="886388"/>
          </a:xfrm>
          <a:prstGeom prst="bentConnector3">
            <a:avLst>
              <a:gd name="adj1" fmla="val 50000"/>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コネクタ: カギ線 43"/>
          <p:cNvCxnSpPr>
            <a:stCxn id="33" idx="3"/>
            <a:endCxn id="39" idx="1"/>
          </p:cNvCxnSpPr>
          <p:nvPr/>
        </p:nvCxnSpPr>
        <p:spPr bwMode="auto">
          <a:xfrm flipV="1">
            <a:off x="3924000" y="4176000"/>
            <a:ext cx="468000" cy="1012388"/>
          </a:xfrm>
          <a:prstGeom prst="bentConnector3">
            <a:avLst>
              <a:gd name="adj1" fmla="val 50000"/>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コネクタ: カギ線 44"/>
          <p:cNvCxnSpPr>
            <a:stCxn id="34" idx="3"/>
            <a:endCxn id="40" idx="1"/>
          </p:cNvCxnSpPr>
          <p:nvPr/>
        </p:nvCxnSpPr>
        <p:spPr bwMode="auto">
          <a:xfrm flipV="1">
            <a:off x="3924000" y="5436000"/>
            <a:ext cx="468000" cy="400388"/>
          </a:xfrm>
          <a:prstGeom prst="bentConnector3">
            <a:avLst>
              <a:gd name="adj1" fmla="val 50000"/>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8" name="正方形/長方形 37"/>
          <p:cNvSpPr/>
          <p:nvPr/>
        </p:nvSpPr>
        <p:spPr bwMode="auto">
          <a:xfrm>
            <a:off x="540000" y="5580000"/>
            <a:ext cx="2700000" cy="504056"/>
          </a:xfrm>
          <a:prstGeom prst="rect">
            <a:avLst/>
          </a:prstGeom>
          <a:solidFill>
            <a:srgbClr val="FFFFFF"/>
          </a:solidFill>
          <a:ln w="25400" cap="flat" cmpd="sng" algn="ctr">
            <a:solidFill>
              <a:srgbClr val="333399"/>
            </a:solidFill>
            <a:prstDash val="soli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rPr>
              <a:t>Joint-usage Facilities</a:t>
            </a:r>
            <a:endParaRPr kumimoji="0" lang="ja-JP" altLang="en-US" sz="1800" b="1" i="0" u="none" strike="noStrike" kern="0" cap="none" spc="0" normalizeH="0" baseline="0" noProof="0" dirty="0">
              <a:ln>
                <a:noFill/>
              </a:ln>
              <a:solidFill>
                <a:srgbClr val="000000"/>
              </a:solidFill>
              <a:effectLst/>
              <a:uLnTx/>
              <a:uFillTx/>
              <a:latin typeface="Segoe UI" panose="020B0502040204020203" pitchFamily="34" charset="0"/>
              <a:ea typeface="ＭＳ Ｐゴシック"/>
              <a:cs typeface="Segoe UI" panose="020B0502040204020203" pitchFamily="34" charset="0"/>
            </a:endParaRPr>
          </a:p>
        </p:txBody>
      </p:sp>
      <p:cxnSp>
        <p:nvCxnSpPr>
          <p:cNvPr id="41" name="カギ線コネクタ 35"/>
          <p:cNvCxnSpPr>
            <a:endCxn id="38" idx="1"/>
          </p:cNvCxnSpPr>
          <p:nvPr/>
        </p:nvCxnSpPr>
        <p:spPr bwMode="auto">
          <a:xfrm rot="16200000" flipH="1">
            <a:off x="106179" y="5398206"/>
            <a:ext cx="653171" cy="214471"/>
          </a:xfrm>
          <a:prstGeom prst="bentConnector2">
            <a:avLst/>
          </a:prstGeom>
          <a:solidFill>
            <a:schemeClr val="accent1"/>
          </a:solidFill>
          <a:ln w="158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3343944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番号プレースホルダー 3"/>
          <p:cNvSpPr>
            <a:spLocks noGrp="1"/>
          </p:cNvSpPr>
          <p:nvPr>
            <p:ph type="sldNum" sz="quarter" idx="10"/>
          </p:nvPr>
        </p:nvSpPr>
        <p:spPr>
          <a:noFill/>
        </p:spPr>
        <p:txBody>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fld id="{0304B402-4D99-4A1C-A1DA-378E6C353045}" type="slidenum">
              <a:rPr kumimoji="1" lang="en-US" altLang="ja-JP" b="0" i="0" u="none" strike="noStrike" kern="0" cap="none" spc="0" normalizeH="0" baseline="0" noProof="0" smtClean="0">
                <a:ln>
                  <a:noFill/>
                </a:ln>
                <a:solidFill>
                  <a:schemeClr val="bg1"/>
                </a:solidFill>
                <a:effectLst/>
                <a:uLnTx/>
                <a:uFillTx/>
                <a:latin typeface="Arial" panose="020B0604020202020204" pitchFamily="34" charset="0"/>
                <a:ea typeface="ＭＳ Ｐゴシック" panose="020B0600070205080204" pitchFamily="50" charset="-128"/>
              </a:rPr>
              <a:pPr marL="0" marR="0" lvl="0" indent="0" algn="r" defTabSz="914400" eaLnBrk="1" fontAlgn="auto" latinLnBrk="0" hangingPunct="1">
                <a:lnSpc>
                  <a:spcPct val="100000"/>
                </a:lnSpc>
                <a:spcBef>
                  <a:spcPts val="0"/>
                </a:spcBef>
                <a:spcAft>
                  <a:spcPts val="0"/>
                </a:spcAft>
                <a:buClrTx/>
                <a:buSzTx/>
                <a:buFontTx/>
                <a:buNone/>
                <a:tabLst/>
                <a:defRPr/>
              </a:pPr>
              <a:t>11</a:t>
            </a:fld>
            <a:endParaRPr kumimoji="1" lang="en-US" altLang="ja-JP"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pic>
        <p:nvPicPr>
          <p:cNvPr id="5123" name="Picture 6" descr="tmp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88" y="549275"/>
            <a:ext cx="8223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2"/>
          <p:cNvSpPr>
            <a:spLocks noGrp="1" noChangeArrowheads="1"/>
          </p:cNvSpPr>
          <p:nvPr>
            <p:ph type="title"/>
          </p:nvPr>
        </p:nvSpPr>
        <p:spPr>
          <a:xfrm>
            <a:off x="323850" y="765175"/>
            <a:ext cx="8496300" cy="509588"/>
          </a:xfrm>
        </p:spPr>
        <p:txBody>
          <a:bodyPr/>
          <a:lstStyle/>
          <a:p>
            <a:pPr eaLnBrk="1" hangingPunct="1"/>
            <a:r>
              <a:rPr lang="en-US" altLang="ja-JP" dirty="0">
                <a:solidFill>
                  <a:srgbClr val="23651C"/>
                </a:solidFill>
              </a:rPr>
              <a:t>Undergraduate and Graduate Schools</a:t>
            </a:r>
          </a:p>
        </p:txBody>
      </p:sp>
      <p:sp>
        <p:nvSpPr>
          <p:cNvPr id="5126" name="Text Box 4"/>
          <p:cNvSpPr txBox="1">
            <a:spLocks noChangeArrowheads="1"/>
          </p:cNvSpPr>
          <p:nvPr/>
        </p:nvSpPr>
        <p:spPr bwMode="auto">
          <a:xfrm>
            <a:off x="4427538" y="185738"/>
            <a:ext cx="42322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ct val="50000"/>
              </a:spcBef>
              <a:spcAft>
                <a:spcPts val="0"/>
              </a:spcAft>
              <a:buClrTx/>
              <a:buSzTx/>
              <a:buFontTx/>
              <a:buNone/>
              <a:tabLst/>
              <a:defRPr/>
            </a:pPr>
            <a:endParaRPr kumimoji="1" lang="en-US" altLang="ja-JP" sz="1200"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sp>
        <p:nvSpPr>
          <p:cNvPr id="9" name="テキスト ボックス 8"/>
          <p:cNvSpPr txBox="1"/>
          <p:nvPr/>
        </p:nvSpPr>
        <p:spPr>
          <a:xfrm>
            <a:off x="107505" y="1519044"/>
            <a:ext cx="8568000" cy="1261884"/>
          </a:xfrm>
          <a:prstGeom prst="rect">
            <a:avLst/>
          </a:prstGeom>
          <a:noFill/>
        </p:spPr>
        <p:txBody>
          <a:bodyPr wrap="square" rtlCol="0">
            <a:spAutoFit/>
          </a:bodyPr>
          <a:lstStyle/>
          <a:p>
            <a:pPr marL="457200" indent="-457200" algn="l">
              <a:buFont typeface="Wingdings" panose="05000000000000000000" pitchFamily="2" charset="2"/>
              <a:buChar char="Ø"/>
            </a:pPr>
            <a:r>
              <a:rPr kumimoji="1" lang="en-US" altLang="ja-JP" sz="2800" dirty="0">
                <a:solidFill>
                  <a:schemeClr val="accent2"/>
                </a:solidFill>
                <a:latin typeface="+mn-lt"/>
              </a:rPr>
              <a:t>Undergraduate Schools:</a:t>
            </a:r>
            <a:r>
              <a:rPr kumimoji="1" lang="en-US" altLang="ja-JP" sz="2800" dirty="0">
                <a:latin typeface="+mn-lt"/>
              </a:rPr>
              <a:t> </a:t>
            </a:r>
            <a:r>
              <a:rPr kumimoji="1" lang="en-US" altLang="ja-JP" sz="2800" b="1" dirty="0">
                <a:solidFill>
                  <a:srgbClr val="FF0066"/>
                </a:solidFill>
                <a:cs typeface="Arial" panose="020B0604020202020204" pitchFamily="34" charset="0"/>
              </a:rPr>
              <a:t>12</a:t>
            </a:r>
          </a:p>
          <a:p>
            <a:pPr lvl="1"/>
            <a:r>
              <a:rPr lang="en-US" altLang="ja-JP" sz="1600" dirty="0">
                <a:latin typeface="Segoe UI" panose="020B0502040204020203" pitchFamily="34" charset="0"/>
                <a:ea typeface="Segoe UI" panose="020B0502040204020203" pitchFamily="34" charset="0"/>
                <a:cs typeface="Segoe UI" panose="020B0502040204020203" pitchFamily="34" charset="0"/>
              </a:rPr>
              <a:t>Letters, Education, Law, Economics and Business, Science, Medicine, Dental Medicine, Pharmaceutical Science and Pharmacy, Engineering, Agriculture, Veterinary Medicine, Fisheries Sciences</a:t>
            </a:r>
          </a:p>
        </p:txBody>
      </p:sp>
      <p:sp>
        <p:nvSpPr>
          <p:cNvPr id="11" name="テキスト ボックス 10"/>
          <p:cNvSpPr txBox="1"/>
          <p:nvPr/>
        </p:nvSpPr>
        <p:spPr>
          <a:xfrm>
            <a:off x="96656" y="2796604"/>
            <a:ext cx="8137708" cy="2000548"/>
          </a:xfrm>
          <a:prstGeom prst="rect">
            <a:avLst/>
          </a:prstGeom>
          <a:noFill/>
        </p:spPr>
        <p:txBody>
          <a:bodyPr wrap="square" rtlCol="0">
            <a:spAutoFit/>
          </a:bodyPr>
          <a:lstStyle/>
          <a:p>
            <a:pPr marL="457200" indent="-457200" algn="l">
              <a:buFont typeface="Wingdings" panose="05000000000000000000" pitchFamily="2" charset="2"/>
              <a:buChar char="Ø"/>
            </a:pPr>
            <a:r>
              <a:rPr kumimoji="1" lang="en-US" altLang="ja-JP" sz="2800" dirty="0">
                <a:solidFill>
                  <a:schemeClr val="accent2"/>
                </a:solidFill>
                <a:latin typeface="+mn-lt"/>
              </a:rPr>
              <a:t>Graduate Schools:</a:t>
            </a:r>
            <a:r>
              <a:rPr kumimoji="1" lang="en-US" altLang="ja-JP" sz="2800" dirty="0">
                <a:latin typeface="+mn-lt"/>
              </a:rPr>
              <a:t> </a:t>
            </a:r>
            <a:r>
              <a:rPr kumimoji="1" lang="en-US" altLang="ja-JP" sz="2800" b="1" dirty="0">
                <a:solidFill>
                  <a:srgbClr val="FF0066"/>
                </a:solidFill>
                <a:cs typeface="Arial" panose="020B0604020202020204" pitchFamily="34" charset="0"/>
              </a:rPr>
              <a:t>21</a:t>
            </a:r>
            <a:r>
              <a:rPr kumimoji="1" lang="en-US" altLang="ja-JP" sz="2800" dirty="0">
                <a:latin typeface="+mn-lt"/>
              </a:rPr>
              <a:t> </a:t>
            </a:r>
          </a:p>
          <a:p>
            <a:pPr lvl="1"/>
            <a:r>
              <a:rPr lang="en-US" altLang="ja-JP" sz="1600" dirty="0">
                <a:latin typeface="Segoe UI" panose="020B0502040204020203" pitchFamily="34" charset="0"/>
                <a:ea typeface="Segoe UI" panose="020B0502040204020203" pitchFamily="34" charset="0"/>
                <a:cs typeface="Segoe UI" panose="020B0502040204020203" pitchFamily="34" charset="0"/>
              </a:rPr>
              <a:t>Letters, Law, Information Science and Technology, Fisheries Sciences, Environmental Science, Science, Agriculture, Life Science, Education, International Media, communication and Tourism Studies, Health Sciences, Engineering, Chemical Sciences and Engineering, Economics and Business, Medicine, Dental Medicine, Veterinary Medicine, Biomedical Science and Engineering, Infectious Diseases, Global Food Resources, Public Policy</a:t>
            </a:r>
            <a:endParaRPr kumimoji="1" lang="ja-JP" altLang="en-US" sz="1600" dirty="0">
              <a:latin typeface="Segoe UI" panose="020B0502040204020203" pitchFamily="34" charset="0"/>
              <a:cs typeface="Segoe UI" panose="020B0502040204020203" pitchFamily="34" charset="0"/>
            </a:endParaRPr>
          </a:p>
        </p:txBody>
      </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6000" y="4968000"/>
            <a:ext cx="2296798" cy="1152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24000" y="4968000"/>
            <a:ext cx="1742980" cy="1152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32000" y="4968000"/>
            <a:ext cx="1740313" cy="1152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40000" y="4968000"/>
            <a:ext cx="1729357" cy="1152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50318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番号プレースホルダー 3"/>
          <p:cNvSpPr>
            <a:spLocks noGrp="1"/>
          </p:cNvSpPr>
          <p:nvPr>
            <p:ph type="sldNum" sz="quarter" idx="10"/>
          </p:nvPr>
        </p:nvSpPr>
        <p:spPr>
          <a:noFill/>
        </p:spPr>
        <p:txBody>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1" lang="en-US" altLang="ja-JP"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rPr>
              <a:t>12</a:t>
            </a:r>
          </a:p>
        </p:txBody>
      </p:sp>
      <p:pic>
        <p:nvPicPr>
          <p:cNvPr id="5123" name="Picture 6" descr="tmp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88" y="549275"/>
            <a:ext cx="8223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2"/>
          <p:cNvSpPr>
            <a:spLocks noGrp="1" noChangeArrowheads="1"/>
          </p:cNvSpPr>
          <p:nvPr>
            <p:ph type="title"/>
          </p:nvPr>
        </p:nvSpPr>
        <p:spPr>
          <a:xfrm>
            <a:off x="323850" y="765175"/>
            <a:ext cx="8496300" cy="509588"/>
          </a:xfrm>
        </p:spPr>
        <p:txBody>
          <a:bodyPr/>
          <a:lstStyle/>
          <a:p>
            <a:pPr eaLnBrk="1" hangingPunct="1"/>
            <a:r>
              <a:rPr lang="en-US" altLang="ja-JP" dirty="0">
                <a:solidFill>
                  <a:srgbClr val="23651C"/>
                </a:solidFill>
              </a:rPr>
              <a:t>Hokkaido University Hospital</a:t>
            </a:r>
          </a:p>
        </p:txBody>
      </p:sp>
      <p:sp>
        <p:nvSpPr>
          <p:cNvPr id="5126" name="Text Box 4"/>
          <p:cNvSpPr txBox="1">
            <a:spLocks noChangeArrowheads="1"/>
          </p:cNvSpPr>
          <p:nvPr/>
        </p:nvSpPr>
        <p:spPr bwMode="auto">
          <a:xfrm>
            <a:off x="4427538" y="185738"/>
            <a:ext cx="42322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ct val="50000"/>
              </a:spcBef>
              <a:spcAft>
                <a:spcPts val="0"/>
              </a:spcAft>
              <a:buClrTx/>
              <a:buSzTx/>
              <a:buFontTx/>
              <a:buNone/>
              <a:tabLst/>
              <a:defRPr/>
            </a:pPr>
            <a:endParaRPr kumimoji="1" lang="en-US" altLang="ja-JP" sz="1200"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sp>
        <p:nvSpPr>
          <p:cNvPr id="7" name="角丸四角形 26">
            <a:extLst>
              <a:ext uri="{FF2B5EF4-FFF2-40B4-BE49-F238E27FC236}">
                <a16:creationId xmlns:a16="http://schemas.microsoft.com/office/drawing/2014/main" xmlns="" id="{00000000-0008-0000-0000-00001B000000}"/>
              </a:ext>
            </a:extLst>
          </p:cNvPr>
          <p:cNvSpPr/>
          <p:nvPr/>
        </p:nvSpPr>
        <p:spPr>
          <a:xfrm>
            <a:off x="180001" y="1844824"/>
            <a:ext cx="1655696" cy="304799"/>
          </a:xfrm>
          <a:prstGeom prst="roundRect">
            <a:avLst>
              <a:gd name="adj" fmla="val 50000"/>
            </a:avLst>
          </a:prstGeom>
          <a:solidFill>
            <a:srgbClr val="FF3399"/>
          </a:solidFill>
          <a:ln w="25400" cap="flat" cmpd="sng" algn="ctr">
            <a:no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1600" b="1" i="0" u="none" strike="noStrike" kern="0" cap="none" spc="0" normalizeH="0" baseline="0" noProof="0" dirty="0">
                <a:ln>
                  <a:noFill/>
                </a:ln>
                <a:solidFill>
                  <a:sysClr val="window" lastClr="FFFFFF"/>
                </a:solidFill>
                <a:effectLst/>
                <a:uLnTx/>
                <a:uFillTx/>
                <a:latin typeface="Segoe UI" panose="020B0502040204020203" pitchFamily="34" charset="0"/>
                <a:ea typeface="Segoe UI" panose="020B0502040204020203" pitchFamily="34" charset="0"/>
                <a:cs typeface="Segoe UI" panose="020B0502040204020203" pitchFamily="34" charset="0"/>
              </a:rPr>
              <a:t>Our Mission</a:t>
            </a:r>
            <a:endParaRPr kumimoji="1" lang="ja-JP" altLang="en-US" sz="1600" b="1" i="0" u="none" strike="noStrike" kern="0" cap="none" spc="0" normalizeH="0" baseline="0" noProof="0" dirty="0">
              <a:ln>
                <a:noFill/>
              </a:ln>
              <a:solidFill>
                <a:sysClr val="window" lastClr="FFFFFF"/>
              </a:solidFill>
              <a:effectLst/>
              <a:uLnTx/>
              <a:uFillTx/>
              <a:latin typeface="Segoe UI" panose="020B0502040204020203" pitchFamily="34" charset="0"/>
              <a:ea typeface="ＭＳ Ｐゴシック" panose="020B0600070205080204" pitchFamily="50" charset="-128"/>
              <a:cs typeface="Segoe UI" panose="020B0502040204020203" pitchFamily="34" charset="0"/>
            </a:endParaRPr>
          </a:p>
        </p:txBody>
      </p:sp>
      <p:sp>
        <p:nvSpPr>
          <p:cNvPr id="2" name="正方形/長方形 1"/>
          <p:cNvSpPr/>
          <p:nvPr/>
        </p:nvSpPr>
        <p:spPr>
          <a:xfrm>
            <a:off x="395536" y="2212920"/>
            <a:ext cx="8469178" cy="584775"/>
          </a:xfrm>
          <a:prstGeom prst="rect">
            <a:avLst/>
          </a:prstGeom>
        </p:spPr>
        <p:txBody>
          <a:bodyPr wrap="square">
            <a:spAutoFit/>
          </a:bodyPr>
          <a:lstStyle/>
          <a:p>
            <a:r>
              <a:rPr lang="en-US" altLang="ja-JP" sz="1600" dirty="0">
                <a:latin typeface="Segoe UI" panose="020B0502040204020203" pitchFamily="34" charset="0"/>
                <a:ea typeface="Segoe UI" panose="020B0502040204020203" pitchFamily="34" charset="0"/>
                <a:cs typeface="Segoe UI" panose="020B0502040204020203" pitchFamily="34" charset="0"/>
              </a:rPr>
              <a:t>The mission of Hokkaido University Hospital is to improve the health of our community and the world through excellent patient-centered medical care services. Specifically, we strive:</a:t>
            </a:r>
            <a:endParaRPr lang="ja-JP" altLang="en-US" sz="1600" dirty="0">
              <a:latin typeface="Segoe UI" panose="020B0502040204020203" pitchFamily="34" charset="0"/>
              <a:cs typeface="Segoe UI" panose="020B0502040204020203" pitchFamily="34" charset="0"/>
            </a:endParaRPr>
          </a:p>
        </p:txBody>
      </p:sp>
      <p:sp>
        <p:nvSpPr>
          <p:cNvPr id="4" name="正方形/長方形 3"/>
          <p:cNvSpPr/>
          <p:nvPr/>
        </p:nvSpPr>
        <p:spPr>
          <a:xfrm>
            <a:off x="827584" y="2927846"/>
            <a:ext cx="8037130" cy="1077218"/>
          </a:xfrm>
          <a:prstGeom prst="rect">
            <a:avLst/>
          </a:prstGeom>
        </p:spPr>
        <p:txBody>
          <a:bodyPr wrap="square">
            <a:spAutoFit/>
          </a:bodyPr>
          <a:lstStyle/>
          <a:p>
            <a:pPr marL="285750" indent="-285750">
              <a:buFont typeface="Arial" panose="020B0604020202020204" pitchFamily="34" charset="0"/>
              <a:buChar char="•"/>
            </a:pPr>
            <a:r>
              <a:rPr lang="en-US" altLang="ja-JP" sz="1600" dirty="0">
                <a:latin typeface="Segoe UI" panose="020B0502040204020203" pitchFamily="34" charset="0"/>
                <a:ea typeface="Segoe UI" panose="020B0502040204020203" pitchFamily="34" charset="0"/>
                <a:cs typeface="Segoe UI" panose="020B0502040204020203" pitchFamily="34" charset="0"/>
              </a:rPr>
              <a:t>To provide the highest quality medical care and patient-centered services</a:t>
            </a:r>
          </a:p>
          <a:p>
            <a:pPr marL="285750" indent="-285750">
              <a:buFont typeface="Arial" panose="020B0604020202020204" pitchFamily="34" charset="0"/>
              <a:buChar char="•"/>
            </a:pPr>
            <a:r>
              <a:rPr lang="en-US" altLang="ja-JP" sz="1600" dirty="0">
                <a:latin typeface="Segoe UI" panose="020B0502040204020203" pitchFamily="34" charset="0"/>
                <a:ea typeface="Segoe UI" panose="020B0502040204020203" pitchFamily="34" charset="0"/>
                <a:cs typeface="Segoe UI" panose="020B0502040204020203" pitchFamily="34" charset="0"/>
              </a:rPr>
              <a:t>To produce health professionals with the highest character and greatest skills</a:t>
            </a:r>
          </a:p>
          <a:p>
            <a:pPr marL="285750" indent="-285750">
              <a:buFont typeface="Arial" panose="020B0604020202020204" pitchFamily="34" charset="0"/>
              <a:buChar char="•"/>
            </a:pPr>
            <a:r>
              <a:rPr lang="en-US" altLang="ja-JP" sz="1600" dirty="0">
                <a:latin typeface="Segoe UI" panose="020B0502040204020203" pitchFamily="34" charset="0"/>
                <a:ea typeface="Segoe UI" panose="020B0502040204020203" pitchFamily="34" charset="0"/>
                <a:cs typeface="Segoe UI" panose="020B0502040204020203" pitchFamily="34" charset="0"/>
              </a:rPr>
              <a:t>To develop and provide advanced medical and healthcare solutions</a:t>
            </a:r>
          </a:p>
          <a:p>
            <a:pPr marL="285750" indent="-285750">
              <a:buFont typeface="Arial" panose="020B0604020202020204" pitchFamily="34" charset="0"/>
              <a:buChar char="•"/>
            </a:pPr>
            <a:r>
              <a:rPr lang="en-US" altLang="ja-JP" sz="1600" dirty="0">
                <a:latin typeface="Segoe UI" panose="020B0502040204020203" pitchFamily="34" charset="0"/>
                <a:ea typeface="Segoe UI" panose="020B0502040204020203" pitchFamily="34" charset="0"/>
                <a:cs typeface="Segoe UI" panose="020B0502040204020203" pitchFamily="34" charset="0"/>
              </a:rPr>
              <a:t>To contribute to the healthcare needs of the local and global community</a:t>
            </a:r>
            <a:endParaRPr lang="ja-JP" altLang="en-US" sz="1600" dirty="0">
              <a:latin typeface="Segoe UI" panose="020B0502040204020203" pitchFamily="34" charset="0"/>
              <a:cs typeface="Segoe UI" panose="020B0502040204020203" pitchFamily="34" charset="0"/>
            </a:endParaRPr>
          </a:p>
        </p:txBody>
      </p:sp>
      <p:sp>
        <p:nvSpPr>
          <p:cNvPr id="11" name="角丸四角形 26">
            <a:extLst/>
          </p:cNvPr>
          <p:cNvSpPr/>
          <p:nvPr/>
        </p:nvSpPr>
        <p:spPr>
          <a:xfrm>
            <a:off x="180000" y="4373391"/>
            <a:ext cx="3190261" cy="304799"/>
          </a:xfrm>
          <a:prstGeom prst="roundRect">
            <a:avLst>
              <a:gd name="adj" fmla="val 50000"/>
            </a:avLst>
          </a:prstGeom>
          <a:solidFill>
            <a:srgbClr val="FF3399"/>
          </a:solidFill>
          <a:ln w="25400" cap="flat" cmpd="sng" algn="ctr">
            <a:no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lvl="0" algn="ctr" eaLnBrk="1" fontAlgn="auto" hangingPunct="1">
              <a:spcBef>
                <a:spcPts val="0"/>
              </a:spcBef>
              <a:spcAft>
                <a:spcPts val="0"/>
              </a:spcAft>
            </a:pPr>
            <a:r>
              <a:rPr lang="en-US" altLang="ja-JP" sz="1600" b="1" kern="0" dirty="0">
                <a:solidFill>
                  <a:sysClr val="window" lastClr="FFFFFF"/>
                </a:solidFill>
                <a:latin typeface="Segoe UI" panose="020B0502040204020203" pitchFamily="34" charset="0"/>
                <a:ea typeface="Segoe UI" panose="020B0502040204020203" pitchFamily="34" charset="0"/>
                <a:cs typeface="Segoe UI" panose="020B0502040204020203" pitchFamily="34" charset="0"/>
              </a:rPr>
              <a:t>Number of beds and patients</a:t>
            </a:r>
            <a:endParaRPr kumimoji="1" lang="ja-JP" altLang="en-US" sz="1600" b="1" i="0" u="none" strike="noStrike" kern="0" cap="none" spc="0" normalizeH="0" baseline="0" noProof="0" dirty="0">
              <a:ln>
                <a:noFill/>
              </a:ln>
              <a:solidFill>
                <a:sysClr val="window" lastClr="FFFFFF"/>
              </a:solidFill>
              <a:effectLst/>
              <a:uLnTx/>
              <a:uFillTx/>
              <a:latin typeface="Segoe UI" panose="020B0502040204020203" pitchFamily="34" charset="0"/>
              <a:ea typeface="ＭＳ Ｐゴシック" panose="020B0600070205080204" pitchFamily="50" charset="-128"/>
              <a:cs typeface="Segoe UI" panose="020B0502040204020203" pitchFamily="34" charset="0"/>
            </a:endParaRPr>
          </a:p>
        </p:txBody>
      </p:sp>
      <p:sp>
        <p:nvSpPr>
          <p:cNvPr id="5" name="正方形/長方形 4"/>
          <p:cNvSpPr/>
          <p:nvPr/>
        </p:nvSpPr>
        <p:spPr>
          <a:xfrm>
            <a:off x="941391" y="4746726"/>
            <a:ext cx="2353529" cy="338554"/>
          </a:xfrm>
          <a:prstGeom prst="rect">
            <a:avLst/>
          </a:prstGeom>
        </p:spPr>
        <p:txBody>
          <a:bodyPr wrap="none">
            <a:spAutoFit/>
          </a:bodyPr>
          <a:lstStyle/>
          <a:p>
            <a:r>
              <a:rPr lang="en-US" altLang="ja-JP" sz="1600" dirty="0">
                <a:solidFill>
                  <a:schemeClr val="accent2"/>
                </a:solidFill>
                <a:latin typeface="Segoe UI" panose="020B0502040204020203" pitchFamily="34" charset="0"/>
                <a:ea typeface="Segoe UI" panose="020B0502040204020203" pitchFamily="34" charset="0"/>
                <a:cs typeface="Segoe UI" panose="020B0502040204020203" pitchFamily="34" charset="0"/>
              </a:rPr>
              <a:t>Clinical departments: </a:t>
            </a:r>
            <a:r>
              <a:rPr lang="en-US" altLang="ja-JP" sz="1600" dirty="0">
                <a:solidFill>
                  <a:srgbClr val="FF0066"/>
                </a:solidFill>
                <a:latin typeface="Segoe UI" panose="020B0502040204020203" pitchFamily="34" charset="0"/>
                <a:ea typeface="Segoe UI" panose="020B0502040204020203" pitchFamily="34" charset="0"/>
                <a:cs typeface="Segoe UI" panose="020B0502040204020203" pitchFamily="34" charset="0"/>
              </a:rPr>
              <a:t>41</a:t>
            </a:r>
            <a:endParaRPr lang="ja-JP" altLang="en-US" sz="1600" dirty="0">
              <a:solidFill>
                <a:srgbClr val="FF0066"/>
              </a:solidFill>
              <a:latin typeface="Segoe UI" panose="020B0502040204020203" pitchFamily="34" charset="0"/>
              <a:cs typeface="Segoe UI" panose="020B0502040204020203" pitchFamily="34" charset="0"/>
            </a:endParaRPr>
          </a:p>
        </p:txBody>
      </p:sp>
      <p:sp>
        <p:nvSpPr>
          <p:cNvPr id="6" name="正方形/長方形 5"/>
          <p:cNvSpPr/>
          <p:nvPr/>
        </p:nvSpPr>
        <p:spPr>
          <a:xfrm>
            <a:off x="941391" y="5034726"/>
            <a:ext cx="4572000" cy="338554"/>
          </a:xfrm>
          <a:prstGeom prst="rect">
            <a:avLst/>
          </a:prstGeom>
        </p:spPr>
        <p:txBody>
          <a:bodyPr>
            <a:spAutoFit/>
          </a:bodyPr>
          <a:lstStyle/>
          <a:p>
            <a:r>
              <a:rPr lang="en-US" altLang="ja-JP" sz="1600" dirty="0">
                <a:solidFill>
                  <a:schemeClr val="accent2"/>
                </a:solidFill>
                <a:latin typeface="Segoe UI" panose="020B0502040204020203" pitchFamily="34" charset="0"/>
                <a:ea typeface="Segoe UI" panose="020B0502040204020203" pitchFamily="34" charset="0"/>
                <a:cs typeface="Segoe UI" panose="020B0502040204020203" pitchFamily="34" charset="0"/>
              </a:rPr>
              <a:t>Number of beds: </a:t>
            </a:r>
            <a:r>
              <a:rPr lang="en-US" altLang="ja-JP" sz="1600" dirty="0">
                <a:solidFill>
                  <a:srgbClr val="FF0066"/>
                </a:solidFill>
                <a:latin typeface="Segoe UI" panose="020B0502040204020203" pitchFamily="34" charset="0"/>
                <a:ea typeface="Segoe UI" panose="020B0502040204020203" pitchFamily="34" charset="0"/>
                <a:cs typeface="Segoe UI" panose="020B0502040204020203" pitchFamily="34" charset="0"/>
              </a:rPr>
              <a:t>939</a:t>
            </a:r>
            <a:endParaRPr lang="ja-JP" altLang="en-US" sz="1600" dirty="0">
              <a:solidFill>
                <a:srgbClr val="FF0066"/>
              </a:solidFill>
              <a:latin typeface="Segoe UI" panose="020B0502040204020203" pitchFamily="34" charset="0"/>
              <a:cs typeface="Segoe UI" panose="020B0502040204020203" pitchFamily="34" charset="0"/>
            </a:endParaRPr>
          </a:p>
        </p:txBody>
      </p:sp>
      <p:sp>
        <p:nvSpPr>
          <p:cNvPr id="8" name="正方形/長方形 7"/>
          <p:cNvSpPr/>
          <p:nvPr/>
        </p:nvSpPr>
        <p:spPr>
          <a:xfrm>
            <a:off x="941391" y="5322726"/>
            <a:ext cx="1243161" cy="338554"/>
          </a:xfrm>
          <a:prstGeom prst="rect">
            <a:avLst/>
          </a:prstGeom>
        </p:spPr>
        <p:txBody>
          <a:bodyPr wrap="none">
            <a:spAutoFit/>
          </a:bodyPr>
          <a:lstStyle/>
          <a:p>
            <a:r>
              <a:rPr lang="en-US" altLang="ja-JP" sz="1600" dirty="0">
                <a:solidFill>
                  <a:schemeClr val="accent2"/>
                </a:solidFill>
                <a:latin typeface="Segoe UI" panose="020B0502040204020203" pitchFamily="34" charset="0"/>
                <a:ea typeface="Segoe UI" panose="020B0502040204020203" pitchFamily="34" charset="0"/>
                <a:cs typeface="Segoe UI" panose="020B0502040204020203" pitchFamily="34" charset="0"/>
              </a:rPr>
              <a:t>Outpatients</a:t>
            </a:r>
            <a:endParaRPr lang="ja-JP" altLang="en-US" sz="1600" dirty="0">
              <a:solidFill>
                <a:schemeClr val="accent2"/>
              </a:solidFill>
              <a:latin typeface="Segoe UI" panose="020B0502040204020203" pitchFamily="34" charset="0"/>
              <a:cs typeface="Segoe UI" panose="020B0502040204020203" pitchFamily="34" charset="0"/>
            </a:endParaRPr>
          </a:p>
        </p:txBody>
      </p:sp>
      <p:sp>
        <p:nvSpPr>
          <p:cNvPr id="9" name="正方形/長方形 8"/>
          <p:cNvSpPr/>
          <p:nvPr/>
        </p:nvSpPr>
        <p:spPr>
          <a:xfrm>
            <a:off x="2417391" y="5322726"/>
            <a:ext cx="2194703" cy="338554"/>
          </a:xfrm>
          <a:prstGeom prst="rect">
            <a:avLst/>
          </a:prstGeom>
        </p:spPr>
        <p:txBody>
          <a:bodyPr wrap="none">
            <a:spAutoFit/>
          </a:bodyPr>
          <a:lstStyle/>
          <a:p>
            <a:r>
              <a:rPr lang="en-US" altLang="ja-JP" sz="1600" dirty="0">
                <a:solidFill>
                  <a:schemeClr val="accent2"/>
                </a:solidFill>
                <a:latin typeface="Segoe UI" panose="020B0502040204020203" pitchFamily="34" charset="0"/>
                <a:ea typeface="Segoe UI" panose="020B0502040204020203" pitchFamily="34" charset="0"/>
                <a:cs typeface="Segoe UI" panose="020B0502040204020203" pitchFamily="34" charset="0"/>
              </a:rPr>
              <a:t>Total number: </a:t>
            </a:r>
            <a:r>
              <a:rPr lang="en-US" altLang="ja-JP" sz="1600" dirty="0">
                <a:solidFill>
                  <a:srgbClr val="FF0066"/>
                </a:solidFill>
                <a:latin typeface="Segoe UI" panose="020B0502040204020203" pitchFamily="34" charset="0"/>
                <a:ea typeface="Segoe UI" panose="020B0502040204020203" pitchFamily="34" charset="0"/>
                <a:cs typeface="Segoe UI" panose="020B0502040204020203" pitchFamily="34" charset="0"/>
              </a:rPr>
              <a:t>738,499</a:t>
            </a:r>
            <a:endParaRPr lang="ja-JP" altLang="en-US" sz="1600" dirty="0">
              <a:solidFill>
                <a:srgbClr val="FF0066"/>
              </a:solidFill>
              <a:latin typeface="Segoe UI" panose="020B0502040204020203" pitchFamily="34" charset="0"/>
              <a:cs typeface="Segoe UI" panose="020B0502040204020203" pitchFamily="34" charset="0"/>
            </a:endParaRPr>
          </a:p>
        </p:txBody>
      </p:sp>
      <p:sp>
        <p:nvSpPr>
          <p:cNvPr id="12" name="正方形/長方形 11"/>
          <p:cNvSpPr/>
          <p:nvPr/>
        </p:nvSpPr>
        <p:spPr>
          <a:xfrm>
            <a:off x="5189391" y="5322726"/>
            <a:ext cx="2069093" cy="338554"/>
          </a:xfrm>
          <a:prstGeom prst="rect">
            <a:avLst/>
          </a:prstGeom>
        </p:spPr>
        <p:txBody>
          <a:bodyPr wrap="none">
            <a:spAutoFit/>
          </a:bodyPr>
          <a:lstStyle/>
          <a:p>
            <a:r>
              <a:rPr lang="en-US" altLang="ja-JP" sz="1600" dirty="0">
                <a:solidFill>
                  <a:schemeClr val="accent2"/>
                </a:solidFill>
                <a:latin typeface="Segoe UI" panose="020B0502040204020203" pitchFamily="34" charset="0"/>
                <a:ea typeface="Segoe UI" panose="020B0502040204020203" pitchFamily="34" charset="0"/>
                <a:cs typeface="Segoe UI" panose="020B0502040204020203" pitchFamily="34" charset="0"/>
              </a:rPr>
              <a:t>Average/day: </a:t>
            </a:r>
            <a:r>
              <a:rPr lang="en-US" altLang="ja-JP" sz="1600" dirty="0">
                <a:solidFill>
                  <a:srgbClr val="FF0066"/>
                </a:solidFill>
                <a:latin typeface="Segoe UI" panose="020B0502040204020203" pitchFamily="34" charset="0"/>
                <a:ea typeface="Segoe UI" panose="020B0502040204020203" pitchFamily="34" charset="0"/>
                <a:cs typeface="Segoe UI" panose="020B0502040204020203" pitchFamily="34" charset="0"/>
              </a:rPr>
              <a:t>3,039.1</a:t>
            </a:r>
            <a:endParaRPr lang="ja-JP" altLang="en-US" sz="1600" dirty="0">
              <a:solidFill>
                <a:srgbClr val="FF0066"/>
              </a:solidFill>
              <a:latin typeface="Segoe UI" panose="020B0502040204020203" pitchFamily="34" charset="0"/>
              <a:cs typeface="Segoe UI" panose="020B0502040204020203" pitchFamily="34" charset="0"/>
            </a:endParaRPr>
          </a:p>
        </p:txBody>
      </p:sp>
      <p:sp>
        <p:nvSpPr>
          <p:cNvPr id="13" name="正方形/長方形 12"/>
          <p:cNvSpPr/>
          <p:nvPr/>
        </p:nvSpPr>
        <p:spPr>
          <a:xfrm>
            <a:off x="941391" y="5610726"/>
            <a:ext cx="1073243" cy="338554"/>
          </a:xfrm>
          <a:prstGeom prst="rect">
            <a:avLst/>
          </a:prstGeom>
        </p:spPr>
        <p:txBody>
          <a:bodyPr wrap="none">
            <a:spAutoFit/>
          </a:bodyPr>
          <a:lstStyle/>
          <a:p>
            <a:r>
              <a:rPr lang="en-US" altLang="ja-JP" sz="1600" dirty="0">
                <a:solidFill>
                  <a:schemeClr val="accent2"/>
                </a:solidFill>
                <a:latin typeface="Segoe UI" panose="020B0502040204020203" pitchFamily="34" charset="0"/>
                <a:ea typeface="Segoe UI" panose="020B0502040204020203" pitchFamily="34" charset="0"/>
                <a:cs typeface="Segoe UI" panose="020B0502040204020203" pitchFamily="34" charset="0"/>
              </a:rPr>
              <a:t>Inpatients</a:t>
            </a:r>
            <a:endParaRPr lang="ja-JP" altLang="en-US" sz="1600" dirty="0">
              <a:solidFill>
                <a:schemeClr val="accent2"/>
              </a:solidFill>
              <a:latin typeface="Segoe UI" panose="020B0502040204020203" pitchFamily="34" charset="0"/>
              <a:cs typeface="Segoe UI" panose="020B0502040204020203" pitchFamily="34" charset="0"/>
            </a:endParaRPr>
          </a:p>
        </p:txBody>
      </p:sp>
      <p:sp>
        <p:nvSpPr>
          <p:cNvPr id="18" name="正方形/長方形 17"/>
          <p:cNvSpPr/>
          <p:nvPr/>
        </p:nvSpPr>
        <p:spPr>
          <a:xfrm>
            <a:off x="2417391" y="5610726"/>
            <a:ext cx="2194703" cy="338554"/>
          </a:xfrm>
          <a:prstGeom prst="rect">
            <a:avLst/>
          </a:prstGeom>
        </p:spPr>
        <p:txBody>
          <a:bodyPr wrap="none">
            <a:spAutoFit/>
          </a:bodyPr>
          <a:lstStyle/>
          <a:p>
            <a:r>
              <a:rPr lang="en-US" altLang="ja-JP" sz="1600" dirty="0">
                <a:solidFill>
                  <a:schemeClr val="accent2"/>
                </a:solidFill>
                <a:latin typeface="Segoe UI" panose="020B0502040204020203" pitchFamily="34" charset="0"/>
                <a:ea typeface="Segoe UI" panose="020B0502040204020203" pitchFamily="34" charset="0"/>
                <a:cs typeface="Segoe UI" panose="020B0502040204020203" pitchFamily="34" charset="0"/>
              </a:rPr>
              <a:t>Total number: </a:t>
            </a:r>
            <a:r>
              <a:rPr lang="en-US" altLang="ja-JP" sz="1600" dirty="0">
                <a:solidFill>
                  <a:srgbClr val="FF0066"/>
                </a:solidFill>
                <a:latin typeface="Segoe UI" panose="020B0502040204020203" pitchFamily="34" charset="0"/>
                <a:ea typeface="Segoe UI" panose="020B0502040204020203" pitchFamily="34" charset="0"/>
                <a:cs typeface="Segoe UI" panose="020B0502040204020203" pitchFamily="34" charset="0"/>
              </a:rPr>
              <a:t>292,829</a:t>
            </a:r>
            <a:endParaRPr lang="ja-JP" altLang="en-US" sz="1600" dirty="0">
              <a:solidFill>
                <a:srgbClr val="FF0066"/>
              </a:solidFill>
              <a:latin typeface="Segoe UI" panose="020B0502040204020203" pitchFamily="34" charset="0"/>
              <a:cs typeface="Segoe UI" panose="020B0502040204020203" pitchFamily="34" charset="0"/>
            </a:endParaRPr>
          </a:p>
        </p:txBody>
      </p:sp>
      <p:sp>
        <p:nvSpPr>
          <p:cNvPr id="19" name="正方形/長方形 18"/>
          <p:cNvSpPr/>
          <p:nvPr/>
        </p:nvSpPr>
        <p:spPr>
          <a:xfrm>
            <a:off x="5189391" y="5610726"/>
            <a:ext cx="2081917" cy="338554"/>
          </a:xfrm>
          <a:prstGeom prst="rect">
            <a:avLst/>
          </a:prstGeom>
        </p:spPr>
        <p:txBody>
          <a:bodyPr wrap="none">
            <a:spAutoFit/>
          </a:bodyPr>
          <a:lstStyle/>
          <a:p>
            <a:r>
              <a:rPr lang="en-US" altLang="ja-JP" sz="1600" dirty="0">
                <a:solidFill>
                  <a:schemeClr val="accent2"/>
                </a:solidFill>
                <a:latin typeface="Segoe UI" panose="020B0502040204020203" pitchFamily="34" charset="0"/>
                <a:ea typeface="Segoe UI" panose="020B0502040204020203" pitchFamily="34" charset="0"/>
                <a:cs typeface="Segoe UI" panose="020B0502040204020203" pitchFamily="34" charset="0"/>
              </a:rPr>
              <a:t>Average/day:</a:t>
            </a:r>
            <a:r>
              <a:rPr lang="en-US" altLang="ja-JP" sz="1600" dirty="0">
                <a:latin typeface="Segoe UI" panose="020B0502040204020203" pitchFamily="34" charset="0"/>
                <a:ea typeface="Segoe UI" panose="020B0502040204020203" pitchFamily="34" charset="0"/>
                <a:cs typeface="Segoe UI" panose="020B0502040204020203" pitchFamily="34" charset="0"/>
              </a:rPr>
              <a:t>    </a:t>
            </a:r>
            <a:r>
              <a:rPr lang="en-US" altLang="ja-JP" sz="1600" dirty="0">
                <a:solidFill>
                  <a:srgbClr val="FF0066"/>
                </a:solidFill>
                <a:latin typeface="Segoe UI" panose="020B0502040204020203" pitchFamily="34" charset="0"/>
                <a:ea typeface="Segoe UI" panose="020B0502040204020203" pitchFamily="34" charset="0"/>
                <a:cs typeface="Segoe UI" panose="020B0502040204020203" pitchFamily="34" charset="0"/>
              </a:rPr>
              <a:t>802.3</a:t>
            </a:r>
            <a:endParaRPr lang="ja-JP" altLang="en-US" sz="1600" dirty="0">
              <a:solidFill>
                <a:srgbClr val="FF0066"/>
              </a:solidFill>
              <a:latin typeface="Segoe UI" panose="020B0502040204020203" pitchFamily="34" charset="0"/>
              <a:cs typeface="Segoe UI" panose="020B0502040204020203" pitchFamily="34" charset="0"/>
            </a:endParaRPr>
          </a:p>
        </p:txBody>
      </p:sp>
      <p:pic>
        <p:nvPicPr>
          <p:cNvPr id="16" name="図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8927" y="589571"/>
            <a:ext cx="4395787" cy="1441143"/>
          </a:xfrm>
          <a:prstGeom prst="rect">
            <a:avLst/>
          </a:prstGeom>
        </p:spPr>
      </p:pic>
      <p:sp>
        <p:nvSpPr>
          <p:cNvPr id="17" name="正方形/長方形 16"/>
          <p:cNvSpPr/>
          <p:nvPr/>
        </p:nvSpPr>
        <p:spPr>
          <a:xfrm>
            <a:off x="6350051" y="4411029"/>
            <a:ext cx="2398413" cy="253916"/>
          </a:xfrm>
          <a:prstGeom prst="rect">
            <a:avLst/>
          </a:prstGeom>
        </p:spPr>
        <p:txBody>
          <a:bodyPr wrap="none">
            <a:spAutoFit/>
          </a:bodyPr>
          <a:lstStyle/>
          <a:p>
            <a:r>
              <a:rPr lang="en-US" altLang="ja-JP" sz="1050" dirty="0">
                <a:latin typeface="Segoe UI" panose="020B0502040204020203" pitchFamily="34" charset="0"/>
                <a:ea typeface="Segoe UI" panose="020B0502040204020203" pitchFamily="34" charset="0"/>
                <a:cs typeface="Segoe UI" panose="020B0502040204020203" pitchFamily="34" charset="0"/>
              </a:rPr>
              <a:t>Figures from April 2016 - March 2017</a:t>
            </a:r>
            <a:endParaRPr lang="ja-JP" altLang="en-US" sz="105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5023402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番号プレースホルダー 3"/>
          <p:cNvSpPr>
            <a:spLocks noGrp="1"/>
          </p:cNvSpPr>
          <p:nvPr>
            <p:ph type="sldNum" sz="quarter" idx="10"/>
          </p:nvPr>
        </p:nvSpPr>
        <p:spPr>
          <a:noFill/>
        </p:spPr>
        <p:txBody>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fld id="{0304B402-4D99-4A1C-A1DA-378E6C353045}" type="slidenum">
              <a:rPr kumimoji="1" lang="en-US" altLang="ja-JP" b="0" i="0" u="none" strike="noStrike" kern="0" cap="none" spc="0" normalizeH="0" baseline="0" noProof="0" smtClean="0">
                <a:ln>
                  <a:noFill/>
                </a:ln>
                <a:solidFill>
                  <a:schemeClr val="bg1"/>
                </a:solidFill>
                <a:effectLst/>
                <a:uLnTx/>
                <a:uFillTx/>
                <a:latin typeface="Arial" panose="020B0604020202020204" pitchFamily="34" charset="0"/>
                <a:ea typeface="ＭＳ Ｐゴシック" panose="020B0600070205080204" pitchFamily="50" charset="-128"/>
              </a:rPr>
              <a:pPr marL="0" marR="0" lvl="0" indent="0" algn="r" defTabSz="914400" eaLnBrk="1" fontAlgn="auto" latinLnBrk="0" hangingPunct="1">
                <a:lnSpc>
                  <a:spcPct val="100000"/>
                </a:lnSpc>
                <a:spcBef>
                  <a:spcPts val="0"/>
                </a:spcBef>
                <a:spcAft>
                  <a:spcPts val="0"/>
                </a:spcAft>
                <a:buClrTx/>
                <a:buSzTx/>
                <a:buFontTx/>
                <a:buNone/>
                <a:tabLst/>
                <a:defRPr/>
              </a:pPr>
              <a:t>13</a:t>
            </a:fld>
            <a:endParaRPr kumimoji="1" lang="en-US" altLang="ja-JP"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pic>
        <p:nvPicPr>
          <p:cNvPr id="5123" name="Picture 6" descr="tmp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88" y="549275"/>
            <a:ext cx="8223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2"/>
          <p:cNvSpPr>
            <a:spLocks noGrp="1" noChangeArrowheads="1"/>
          </p:cNvSpPr>
          <p:nvPr>
            <p:ph type="title"/>
          </p:nvPr>
        </p:nvSpPr>
        <p:spPr>
          <a:xfrm>
            <a:off x="323850" y="765175"/>
            <a:ext cx="8496300" cy="509588"/>
          </a:xfrm>
        </p:spPr>
        <p:txBody>
          <a:bodyPr/>
          <a:lstStyle/>
          <a:p>
            <a:r>
              <a:rPr lang="en-US" altLang="ja-JP" dirty="0">
                <a:solidFill>
                  <a:srgbClr val="23651C"/>
                </a:solidFill>
              </a:rPr>
              <a:t>Hokkaido University Hospital Globalization Initiatives</a:t>
            </a:r>
          </a:p>
        </p:txBody>
      </p:sp>
      <p:sp>
        <p:nvSpPr>
          <p:cNvPr id="5126" name="Text Box 4"/>
          <p:cNvSpPr txBox="1">
            <a:spLocks noChangeArrowheads="1"/>
          </p:cNvSpPr>
          <p:nvPr/>
        </p:nvSpPr>
        <p:spPr bwMode="auto">
          <a:xfrm>
            <a:off x="4427538" y="185738"/>
            <a:ext cx="42322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ct val="50000"/>
              </a:spcBef>
              <a:spcAft>
                <a:spcPts val="0"/>
              </a:spcAft>
              <a:buClrTx/>
              <a:buSzTx/>
              <a:buFontTx/>
              <a:buNone/>
              <a:tabLst/>
              <a:defRPr/>
            </a:pPr>
            <a:endParaRPr kumimoji="1" lang="en-US" altLang="ja-JP" sz="1200"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sp>
        <p:nvSpPr>
          <p:cNvPr id="9" name="テキスト ボックス 8"/>
          <p:cNvSpPr txBox="1"/>
          <p:nvPr/>
        </p:nvSpPr>
        <p:spPr>
          <a:xfrm>
            <a:off x="792000" y="1268760"/>
            <a:ext cx="5058244" cy="369332"/>
          </a:xfrm>
          <a:prstGeom prst="rect">
            <a:avLst/>
          </a:prstGeom>
          <a:noFill/>
        </p:spPr>
        <p:txBody>
          <a:bodyPr wrap="none" rtlCol="0">
            <a:spAutoFit/>
          </a:bodyPr>
          <a:lstStyle/>
          <a:p>
            <a:pPr eaLnBrk="1" fontAlgn="auto" hangingPunct="1">
              <a:spcBef>
                <a:spcPts val="0"/>
              </a:spcBef>
              <a:spcAft>
                <a:spcPts val="0"/>
              </a:spcAft>
            </a:pPr>
            <a:r>
              <a:rPr lang="en-US" altLang="ja-JP" b="1" dirty="0">
                <a:solidFill>
                  <a:prstClr val="black"/>
                </a:solidFill>
                <a:latin typeface="Segoe UI" panose="020B0502040204020203" pitchFamily="34" charset="0"/>
                <a:ea typeface="Segoe UI" panose="020B0502040204020203" pitchFamily="34" charset="0"/>
                <a:cs typeface="Segoe UI" panose="020B0502040204020203" pitchFamily="34" charset="0"/>
              </a:rPr>
              <a:t>1) Medical Care for Inbound Foreign Patients</a:t>
            </a:r>
            <a:endParaRPr lang="ja-JP" altLang="en-US" b="1" dirty="0">
              <a:solidFill>
                <a:prstClr val="black"/>
              </a:solidFill>
              <a:latin typeface="Segoe UI" panose="020B0502040204020203" pitchFamily="34" charset="0"/>
              <a:cs typeface="Segoe UI" panose="020B0502040204020203" pitchFamily="34" charset="0"/>
            </a:endParaRPr>
          </a:p>
        </p:txBody>
      </p:sp>
      <p:sp>
        <p:nvSpPr>
          <p:cNvPr id="10" name="テキスト ボックス 9"/>
          <p:cNvSpPr txBox="1"/>
          <p:nvPr/>
        </p:nvSpPr>
        <p:spPr>
          <a:xfrm>
            <a:off x="969371" y="1628800"/>
            <a:ext cx="2298065" cy="369332"/>
          </a:xfrm>
          <a:prstGeom prst="rect">
            <a:avLst/>
          </a:prstGeom>
          <a:noFill/>
        </p:spPr>
        <p:txBody>
          <a:bodyPr wrap="none" rtlCol="0">
            <a:spAutoFit/>
          </a:bodyPr>
          <a:lstStyle/>
          <a:p>
            <a:pPr eaLnBrk="1" fontAlgn="auto" hangingPunct="1">
              <a:spcBef>
                <a:spcPts val="0"/>
              </a:spcBef>
              <a:spcAft>
                <a:spcPts val="0"/>
              </a:spcAft>
            </a:pPr>
            <a:r>
              <a:rPr lang="ja-JP" altLang="en-US" dirty="0">
                <a:solidFill>
                  <a:prstClr val="black"/>
                </a:solidFill>
                <a:latin typeface="Segoe UI" panose="020B0502040204020203" pitchFamily="34" charset="0"/>
                <a:cs typeface="Segoe UI" panose="020B0502040204020203" pitchFamily="34" charset="0"/>
              </a:rPr>
              <a:t>・</a:t>
            </a:r>
            <a:r>
              <a:rPr lang="en-US" altLang="ja-JP" dirty="0">
                <a:solidFill>
                  <a:prstClr val="black"/>
                </a:solidFill>
                <a:latin typeface="Segoe UI" panose="020B0502040204020203" pitchFamily="34" charset="0"/>
                <a:ea typeface="Segoe UI" panose="020B0502040204020203" pitchFamily="34" charset="0"/>
                <a:cs typeface="Segoe UI" panose="020B0502040204020203" pitchFamily="34" charset="0"/>
              </a:rPr>
              <a:t>Advanced Medicine</a:t>
            </a:r>
            <a:endParaRPr lang="ja-JP" altLang="en-US" dirty="0">
              <a:solidFill>
                <a:prstClr val="black"/>
              </a:solidFill>
              <a:latin typeface="Segoe UI" panose="020B0502040204020203" pitchFamily="34" charset="0"/>
              <a:cs typeface="Segoe UI" panose="020B0502040204020203" pitchFamily="34" charset="0"/>
            </a:endParaRPr>
          </a:p>
        </p:txBody>
      </p:sp>
      <p:sp>
        <p:nvSpPr>
          <p:cNvPr id="11" name="テキスト ボックス 10"/>
          <p:cNvSpPr txBox="1"/>
          <p:nvPr/>
        </p:nvSpPr>
        <p:spPr>
          <a:xfrm>
            <a:off x="3933524" y="1988840"/>
            <a:ext cx="1259768" cy="338554"/>
          </a:xfrm>
          <a:prstGeom prst="rect">
            <a:avLst/>
          </a:prstGeom>
          <a:noFill/>
        </p:spPr>
        <p:txBody>
          <a:bodyPr wrap="none" rtlCol="0">
            <a:spAutoFit/>
          </a:bodyPr>
          <a:lstStyle/>
          <a:p>
            <a:pPr eaLnBrk="1" fontAlgn="auto" hangingPunct="1">
              <a:spcBef>
                <a:spcPts val="0"/>
              </a:spcBef>
              <a:spcAft>
                <a:spcPts val="0"/>
              </a:spcAft>
            </a:pPr>
            <a:r>
              <a:rPr lang="en-US" altLang="ja-JP" sz="1600" dirty="0">
                <a:solidFill>
                  <a:schemeClr val="accent2"/>
                </a:solidFill>
                <a:latin typeface="Times New Roman" panose="02020603050405020304" pitchFamily="18" charset="0"/>
                <a:cs typeface="Times New Roman" panose="02020603050405020304" pitchFamily="18" charset="0"/>
              </a:rPr>
              <a:t>Cell Therapy</a:t>
            </a:r>
            <a:endParaRPr lang="ja-JP" altLang="en-US" sz="1600" dirty="0">
              <a:solidFill>
                <a:schemeClr val="accent2"/>
              </a:solidFill>
              <a:latin typeface="Times New Roman" panose="02020603050405020304" pitchFamily="18" charset="0"/>
              <a:cs typeface="Times New Roman" panose="02020603050405020304" pitchFamily="18" charset="0"/>
            </a:endParaRPr>
          </a:p>
        </p:txBody>
      </p:sp>
      <p:sp>
        <p:nvSpPr>
          <p:cNvPr id="12" name="テキスト ボックス 11"/>
          <p:cNvSpPr txBox="1"/>
          <p:nvPr/>
        </p:nvSpPr>
        <p:spPr>
          <a:xfrm>
            <a:off x="6155999" y="1988840"/>
            <a:ext cx="1533881" cy="338554"/>
          </a:xfrm>
          <a:prstGeom prst="rect">
            <a:avLst/>
          </a:prstGeom>
          <a:noFill/>
        </p:spPr>
        <p:txBody>
          <a:bodyPr wrap="none" rtlCol="0">
            <a:spAutoFit/>
          </a:bodyPr>
          <a:lstStyle/>
          <a:p>
            <a:pPr eaLnBrk="1" fontAlgn="auto" hangingPunct="1">
              <a:spcBef>
                <a:spcPts val="0"/>
              </a:spcBef>
              <a:spcAft>
                <a:spcPts val="0"/>
              </a:spcAft>
            </a:pPr>
            <a:r>
              <a:rPr lang="en-US" altLang="ja-JP" sz="1600" dirty="0">
                <a:solidFill>
                  <a:schemeClr val="accent2"/>
                </a:solidFill>
                <a:latin typeface="Times New Roman" panose="02020603050405020304" pitchFamily="18" charset="0"/>
                <a:cs typeface="Times New Roman" panose="02020603050405020304" pitchFamily="18" charset="0"/>
              </a:rPr>
              <a:t>Robotic Surgery</a:t>
            </a:r>
            <a:endParaRPr lang="ja-JP" altLang="en-US" sz="1600" dirty="0">
              <a:solidFill>
                <a:schemeClr val="accent2"/>
              </a:solidFill>
              <a:latin typeface="Times New Roman" panose="02020603050405020304" pitchFamily="18" charset="0"/>
              <a:cs typeface="Times New Roman" panose="02020603050405020304" pitchFamily="18" charset="0"/>
            </a:endParaRPr>
          </a:p>
        </p:txBody>
      </p:sp>
      <p:pic>
        <p:nvPicPr>
          <p:cNvPr id="13" name="図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73099" y="2312840"/>
            <a:ext cx="1780618" cy="1068371"/>
          </a:xfrm>
          <a:prstGeom prst="rect">
            <a:avLst/>
          </a:prstGeom>
        </p:spPr>
      </p:pic>
      <p:pic>
        <p:nvPicPr>
          <p:cNvPr id="1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47999" y="2312840"/>
            <a:ext cx="1800200" cy="131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テキスト ボックス 14"/>
          <p:cNvSpPr txBox="1"/>
          <p:nvPr/>
        </p:nvSpPr>
        <p:spPr>
          <a:xfrm>
            <a:off x="969371" y="3933056"/>
            <a:ext cx="1890454" cy="369332"/>
          </a:xfrm>
          <a:prstGeom prst="rect">
            <a:avLst/>
          </a:prstGeom>
          <a:noFill/>
        </p:spPr>
        <p:txBody>
          <a:bodyPr wrap="none" rtlCol="0">
            <a:spAutoFit/>
          </a:bodyPr>
          <a:lstStyle/>
          <a:p>
            <a:pPr eaLnBrk="1" fontAlgn="auto" hangingPunct="1">
              <a:spcBef>
                <a:spcPts val="0"/>
              </a:spcBef>
              <a:spcAft>
                <a:spcPts val="0"/>
              </a:spcAft>
            </a:pPr>
            <a:r>
              <a:rPr lang="ja-JP" altLang="en-US" dirty="0">
                <a:solidFill>
                  <a:prstClr val="black"/>
                </a:solidFill>
                <a:latin typeface="Segoe UI" panose="020B0502040204020203" pitchFamily="34" charset="0"/>
                <a:cs typeface="Segoe UI" panose="020B0502040204020203" pitchFamily="34" charset="0"/>
              </a:rPr>
              <a:t>・</a:t>
            </a:r>
            <a:r>
              <a:rPr lang="en-US" altLang="ja-JP" dirty="0">
                <a:solidFill>
                  <a:prstClr val="black"/>
                </a:solidFill>
                <a:latin typeface="Segoe UI" panose="020B0502040204020203" pitchFamily="34" charset="0"/>
                <a:ea typeface="Segoe UI" panose="020B0502040204020203" pitchFamily="34" charset="0"/>
                <a:cs typeface="Segoe UI" panose="020B0502040204020203" pitchFamily="34" charset="0"/>
              </a:rPr>
              <a:t>Patient Services</a:t>
            </a:r>
            <a:endParaRPr lang="ja-JP" altLang="en-US" dirty="0">
              <a:solidFill>
                <a:prstClr val="black"/>
              </a:solidFill>
              <a:latin typeface="Segoe UI" panose="020B0502040204020203" pitchFamily="34" charset="0"/>
              <a:cs typeface="Segoe UI" panose="020B0502040204020203" pitchFamily="34" charset="0"/>
            </a:endParaRPr>
          </a:p>
        </p:txBody>
      </p:sp>
      <p:sp>
        <p:nvSpPr>
          <p:cNvPr id="16" name="テキスト ボックス 15"/>
          <p:cNvSpPr txBox="1"/>
          <p:nvPr/>
        </p:nvSpPr>
        <p:spPr>
          <a:xfrm>
            <a:off x="2195736" y="4237315"/>
            <a:ext cx="2225096" cy="369332"/>
          </a:xfrm>
          <a:prstGeom prst="rect">
            <a:avLst/>
          </a:prstGeom>
          <a:noFill/>
        </p:spPr>
        <p:txBody>
          <a:bodyPr wrap="none" rtlCol="0">
            <a:spAutoFit/>
          </a:bodyPr>
          <a:lstStyle/>
          <a:p>
            <a:pPr eaLnBrk="1" fontAlgn="auto" hangingPunct="1">
              <a:spcBef>
                <a:spcPts val="0"/>
              </a:spcBef>
              <a:spcAft>
                <a:spcPts val="0"/>
              </a:spcAft>
            </a:pPr>
            <a:r>
              <a:rPr lang="en-US" altLang="ja-JP" dirty="0">
                <a:solidFill>
                  <a:prstClr val="black"/>
                </a:solidFill>
                <a:latin typeface="Segoe UI" panose="020B0502040204020203" pitchFamily="34" charset="0"/>
                <a:ea typeface="Segoe UI" panose="020B0502040204020203" pitchFamily="34" charset="0"/>
                <a:cs typeface="Segoe UI" panose="020B0502040204020203" pitchFamily="34" charset="0"/>
              </a:rPr>
              <a:t>Medical Interpreters</a:t>
            </a:r>
            <a:endParaRPr lang="ja-JP" altLang="en-US" dirty="0">
              <a:solidFill>
                <a:prstClr val="black"/>
              </a:solidFill>
              <a:latin typeface="Segoe UI" panose="020B0502040204020203" pitchFamily="34" charset="0"/>
              <a:cs typeface="Segoe UI" panose="020B0502040204020203" pitchFamily="34" charset="0"/>
            </a:endParaRPr>
          </a:p>
        </p:txBody>
      </p:sp>
      <p:sp>
        <p:nvSpPr>
          <p:cNvPr id="17" name="テキスト ボックス 16"/>
          <p:cNvSpPr txBox="1"/>
          <p:nvPr/>
        </p:nvSpPr>
        <p:spPr>
          <a:xfrm>
            <a:off x="2195736" y="4585894"/>
            <a:ext cx="3807645" cy="369332"/>
          </a:xfrm>
          <a:prstGeom prst="rect">
            <a:avLst/>
          </a:prstGeom>
          <a:noFill/>
        </p:spPr>
        <p:txBody>
          <a:bodyPr wrap="none" rtlCol="0">
            <a:spAutoFit/>
          </a:bodyPr>
          <a:lstStyle/>
          <a:p>
            <a:pPr eaLnBrk="1" fontAlgn="auto" hangingPunct="1">
              <a:spcBef>
                <a:spcPts val="0"/>
              </a:spcBef>
              <a:spcAft>
                <a:spcPts val="0"/>
              </a:spcAft>
            </a:pPr>
            <a:r>
              <a:rPr lang="en-US" altLang="ja-JP" dirty="0">
                <a:solidFill>
                  <a:prstClr val="black"/>
                </a:solidFill>
                <a:latin typeface="Segoe UI" panose="020B0502040204020203" pitchFamily="34" charset="0"/>
                <a:ea typeface="Segoe UI" panose="020B0502040204020203" pitchFamily="34" charset="0"/>
                <a:cs typeface="Segoe UI" panose="020B0502040204020203" pitchFamily="34" charset="0"/>
              </a:rPr>
              <a:t>Multi-cultural Hospital Environment</a:t>
            </a:r>
            <a:endParaRPr lang="ja-JP" altLang="en-US" dirty="0">
              <a:solidFill>
                <a:prstClr val="black"/>
              </a:solidFill>
              <a:latin typeface="Segoe UI" panose="020B0502040204020203" pitchFamily="34" charset="0"/>
              <a:cs typeface="Segoe UI" panose="020B0502040204020203" pitchFamily="34" charset="0"/>
            </a:endParaRPr>
          </a:p>
        </p:txBody>
      </p:sp>
      <p:sp>
        <p:nvSpPr>
          <p:cNvPr id="18" name="テキスト ボックス 17"/>
          <p:cNvSpPr txBox="1"/>
          <p:nvPr/>
        </p:nvSpPr>
        <p:spPr>
          <a:xfrm>
            <a:off x="2627736" y="4934473"/>
            <a:ext cx="2994346" cy="523220"/>
          </a:xfrm>
          <a:prstGeom prst="rect">
            <a:avLst/>
          </a:prstGeom>
          <a:noFill/>
        </p:spPr>
        <p:txBody>
          <a:bodyPr wrap="none" rtlCol="0">
            <a:spAutoFit/>
          </a:bodyPr>
          <a:lstStyle/>
          <a:p>
            <a:pPr eaLnBrk="1" fontAlgn="auto" hangingPunct="1">
              <a:spcBef>
                <a:spcPts val="0"/>
              </a:spcBef>
              <a:spcAft>
                <a:spcPts val="0"/>
              </a:spcAft>
            </a:pPr>
            <a:r>
              <a:rPr lang="en-US" altLang="ja-JP" sz="1400" dirty="0">
                <a:solidFill>
                  <a:prstClr val="black"/>
                </a:solidFill>
                <a:latin typeface="Segoe UI" panose="020B0502040204020203" pitchFamily="34" charset="0"/>
                <a:ea typeface="Segoe UI" panose="020B0502040204020203" pitchFamily="34" charset="0"/>
                <a:cs typeface="Segoe UI" panose="020B0502040204020203" pitchFamily="34" charset="0"/>
              </a:rPr>
              <a:t>- 3 minutes walk to Sapporo Masjid</a:t>
            </a:r>
          </a:p>
          <a:p>
            <a:pPr eaLnBrk="1" fontAlgn="auto" hangingPunct="1">
              <a:spcBef>
                <a:spcPts val="0"/>
              </a:spcBef>
              <a:spcAft>
                <a:spcPts val="0"/>
              </a:spcAft>
            </a:pPr>
            <a:r>
              <a:rPr lang="en-US" altLang="ja-JP" sz="1400" dirty="0">
                <a:solidFill>
                  <a:prstClr val="black"/>
                </a:solidFill>
                <a:latin typeface="Segoe UI" panose="020B0502040204020203" pitchFamily="34" charset="0"/>
                <a:cs typeface="Segoe UI" panose="020B0502040204020203" pitchFamily="34" charset="0"/>
              </a:rPr>
              <a:t>- Personalized foodservice</a:t>
            </a:r>
            <a:endParaRPr lang="ja-JP" altLang="en-US" sz="1400" dirty="0">
              <a:solidFill>
                <a:prstClr val="black"/>
              </a:solidFill>
              <a:latin typeface="Segoe UI" panose="020B0502040204020203" pitchFamily="34" charset="0"/>
              <a:cs typeface="Segoe UI" panose="020B0502040204020203" pitchFamily="34" charset="0"/>
            </a:endParaRPr>
          </a:p>
        </p:txBody>
      </p:sp>
      <p:sp>
        <p:nvSpPr>
          <p:cNvPr id="19" name="テキスト ボックス 18"/>
          <p:cNvSpPr txBox="1"/>
          <p:nvPr/>
        </p:nvSpPr>
        <p:spPr>
          <a:xfrm>
            <a:off x="2195736" y="5436940"/>
            <a:ext cx="5107937" cy="369332"/>
          </a:xfrm>
          <a:prstGeom prst="rect">
            <a:avLst/>
          </a:prstGeom>
          <a:noFill/>
        </p:spPr>
        <p:txBody>
          <a:bodyPr wrap="none" rtlCol="0">
            <a:spAutoFit/>
          </a:bodyPr>
          <a:lstStyle/>
          <a:p>
            <a:pPr eaLnBrk="1" fontAlgn="auto" hangingPunct="1">
              <a:spcBef>
                <a:spcPts val="0"/>
              </a:spcBef>
              <a:spcAft>
                <a:spcPts val="0"/>
              </a:spcAft>
            </a:pPr>
            <a:r>
              <a:rPr lang="en-US" altLang="ja-JP" dirty="0">
                <a:solidFill>
                  <a:prstClr val="black"/>
                </a:solidFill>
                <a:latin typeface="Segoe UI" panose="020B0502040204020203" pitchFamily="34" charset="0"/>
                <a:ea typeface="Segoe UI" panose="020B0502040204020203" pitchFamily="34" charset="0"/>
                <a:cs typeface="Segoe UI" panose="020B0502040204020203" pitchFamily="34" charset="0"/>
              </a:rPr>
              <a:t>Medical Visa, Travel Assistance, Family Residence</a:t>
            </a:r>
            <a:endParaRPr lang="ja-JP" altLang="en-US" dirty="0">
              <a:solidFill>
                <a:prstClr val="black"/>
              </a:solidFill>
              <a:latin typeface="Segoe UI" panose="020B0502040204020203" pitchFamily="34" charset="0"/>
              <a:cs typeface="Segoe UI" panose="020B0502040204020203" pitchFamily="34" charset="0"/>
            </a:endParaRPr>
          </a:p>
        </p:txBody>
      </p:sp>
      <p:sp>
        <p:nvSpPr>
          <p:cNvPr id="21" name="テキスト ボックス 20"/>
          <p:cNvSpPr txBox="1"/>
          <p:nvPr/>
        </p:nvSpPr>
        <p:spPr>
          <a:xfrm>
            <a:off x="2627736" y="5785519"/>
            <a:ext cx="4684424" cy="307777"/>
          </a:xfrm>
          <a:prstGeom prst="rect">
            <a:avLst/>
          </a:prstGeom>
          <a:noFill/>
        </p:spPr>
        <p:txBody>
          <a:bodyPr wrap="none" rtlCol="0">
            <a:spAutoFit/>
          </a:bodyPr>
          <a:lstStyle/>
          <a:p>
            <a:pPr eaLnBrk="1" fontAlgn="auto" hangingPunct="1">
              <a:spcBef>
                <a:spcPts val="0"/>
              </a:spcBef>
              <a:spcAft>
                <a:spcPts val="0"/>
              </a:spcAft>
            </a:pPr>
            <a:r>
              <a:rPr lang="en-US" altLang="ja-JP" sz="1400" dirty="0">
                <a:solidFill>
                  <a:prstClr val="black"/>
                </a:solidFill>
                <a:latin typeface="Segoe UI" panose="020B0502040204020203" pitchFamily="34" charset="0"/>
                <a:ea typeface="Segoe UI" panose="020B0502040204020203" pitchFamily="34" charset="0"/>
                <a:cs typeface="Segoe UI" panose="020B0502040204020203" pitchFamily="34" charset="0"/>
              </a:rPr>
              <a:t>- Services provided through Emergency Assistance Japan</a:t>
            </a:r>
            <a:endParaRPr lang="ja-JP" altLang="en-US" sz="1400" dirty="0">
              <a:solidFill>
                <a:prstClr val="black"/>
              </a:solidFill>
              <a:latin typeface="Segoe UI" panose="020B0502040204020203" pitchFamily="34" charset="0"/>
              <a:cs typeface="Segoe UI" panose="020B0502040204020203" pitchFamily="34" charset="0"/>
            </a:endParaRPr>
          </a:p>
        </p:txBody>
      </p:sp>
      <p:sp>
        <p:nvSpPr>
          <p:cNvPr id="23" name="テキスト ボックス 22"/>
          <p:cNvSpPr txBox="1"/>
          <p:nvPr/>
        </p:nvSpPr>
        <p:spPr>
          <a:xfrm>
            <a:off x="1180258" y="1988840"/>
            <a:ext cx="1995546" cy="338554"/>
          </a:xfrm>
          <a:prstGeom prst="rect">
            <a:avLst/>
          </a:prstGeom>
          <a:noFill/>
        </p:spPr>
        <p:txBody>
          <a:bodyPr wrap="none" rtlCol="0">
            <a:spAutoFit/>
          </a:bodyPr>
          <a:lstStyle/>
          <a:p>
            <a:pPr eaLnBrk="1" fontAlgn="auto" hangingPunct="1">
              <a:spcBef>
                <a:spcPts val="0"/>
              </a:spcBef>
              <a:spcAft>
                <a:spcPts val="0"/>
              </a:spcAft>
            </a:pPr>
            <a:r>
              <a:rPr lang="en-US" altLang="ja-JP" sz="1600" dirty="0">
                <a:solidFill>
                  <a:schemeClr val="accent2"/>
                </a:solidFill>
                <a:latin typeface="Times New Roman" panose="02020603050405020304" pitchFamily="18" charset="0"/>
                <a:cs typeface="Times New Roman" panose="02020603050405020304" pitchFamily="18" charset="0"/>
              </a:rPr>
              <a:t>Proton Beam Therapy</a:t>
            </a:r>
            <a:endParaRPr lang="ja-JP" altLang="en-US" sz="1600" dirty="0">
              <a:solidFill>
                <a:schemeClr val="accent2"/>
              </a:solidFill>
              <a:latin typeface="Times New Roman" panose="02020603050405020304" pitchFamily="18" charset="0"/>
              <a:cs typeface="Times New Roman" panose="02020603050405020304" pitchFamily="18" charset="0"/>
            </a:endParaRPr>
          </a:p>
        </p:txBody>
      </p:sp>
      <p:pic>
        <p:nvPicPr>
          <p:cNvPr id="24" name="Picture 3" descr="\\172.16.15.137\soumu\☆写真いろいろ\H250625陽子線\画像処理後\024.jpg"/>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1205178" y="2312840"/>
            <a:ext cx="1873639" cy="1475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5106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6268091" y="2471931"/>
            <a:ext cx="2552381" cy="3333333"/>
          </a:xfrm>
          <a:prstGeom prst="rect">
            <a:avLst/>
          </a:prstGeom>
          <a:effectLst>
            <a:outerShdw blurRad="50800" dist="38100" dir="2700000" algn="tl" rotWithShape="0">
              <a:prstClr val="black">
                <a:alpha val="40000"/>
              </a:prstClr>
            </a:outerShdw>
          </a:effectLst>
        </p:spPr>
      </p:pic>
      <p:sp>
        <p:nvSpPr>
          <p:cNvPr id="5122" name="スライド番号プレースホルダー 3"/>
          <p:cNvSpPr>
            <a:spLocks noGrp="1"/>
          </p:cNvSpPr>
          <p:nvPr>
            <p:ph type="sldNum" sz="quarter" idx="10"/>
          </p:nvPr>
        </p:nvSpPr>
        <p:spPr>
          <a:noFill/>
        </p:spPr>
        <p:txBody>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1" lang="en-US" altLang="ja-JP"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rPr>
              <a:t>14</a:t>
            </a:r>
          </a:p>
        </p:txBody>
      </p:sp>
      <p:pic>
        <p:nvPicPr>
          <p:cNvPr id="5123" name="Picture 6" descr="tmp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88" y="549275"/>
            <a:ext cx="8223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2"/>
          <p:cNvSpPr>
            <a:spLocks noGrp="1" noChangeArrowheads="1"/>
          </p:cNvSpPr>
          <p:nvPr>
            <p:ph type="title"/>
          </p:nvPr>
        </p:nvSpPr>
        <p:spPr>
          <a:xfrm>
            <a:off x="323850" y="765175"/>
            <a:ext cx="8496300" cy="509588"/>
          </a:xfrm>
        </p:spPr>
        <p:txBody>
          <a:bodyPr/>
          <a:lstStyle/>
          <a:p>
            <a:r>
              <a:rPr lang="en-US" altLang="ja-JP" dirty="0">
                <a:solidFill>
                  <a:srgbClr val="23651C"/>
                </a:solidFill>
              </a:rPr>
              <a:t>Hokkaido University Hospital Globalization Initiatives</a:t>
            </a:r>
          </a:p>
        </p:txBody>
      </p:sp>
      <p:sp>
        <p:nvSpPr>
          <p:cNvPr id="5126" name="Text Box 4"/>
          <p:cNvSpPr txBox="1">
            <a:spLocks noChangeArrowheads="1"/>
          </p:cNvSpPr>
          <p:nvPr/>
        </p:nvSpPr>
        <p:spPr bwMode="auto">
          <a:xfrm>
            <a:off x="4427538" y="185738"/>
            <a:ext cx="42322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ct val="50000"/>
              </a:spcBef>
              <a:spcAft>
                <a:spcPts val="0"/>
              </a:spcAft>
              <a:buClrTx/>
              <a:buSzTx/>
              <a:buFontTx/>
              <a:buNone/>
              <a:tabLst/>
              <a:defRPr/>
            </a:pPr>
            <a:endParaRPr kumimoji="1" lang="en-US" altLang="ja-JP" sz="1200"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sp>
        <p:nvSpPr>
          <p:cNvPr id="7" name="テキスト ボックス 6"/>
          <p:cNvSpPr txBox="1"/>
          <p:nvPr/>
        </p:nvSpPr>
        <p:spPr>
          <a:xfrm>
            <a:off x="792000" y="1268760"/>
            <a:ext cx="1542410" cy="369332"/>
          </a:xfrm>
          <a:prstGeom prst="rect">
            <a:avLst/>
          </a:prstGeom>
          <a:noFill/>
        </p:spPr>
        <p:txBody>
          <a:bodyPr wrap="none" rtlCol="0">
            <a:spAutoFit/>
          </a:bodyPr>
          <a:lstStyle/>
          <a:p>
            <a:pPr eaLnBrk="1" fontAlgn="auto" hangingPunct="1">
              <a:spcBef>
                <a:spcPts val="0"/>
              </a:spcBef>
              <a:spcAft>
                <a:spcPts val="0"/>
              </a:spcAft>
            </a:pPr>
            <a:r>
              <a:rPr lang="en-US" altLang="ja-JP" b="1" dirty="0">
                <a:solidFill>
                  <a:prstClr val="black"/>
                </a:solidFill>
                <a:latin typeface="Segoe UI" panose="020B0502040204020203" pitchFamily="34" charset="0"/>
                <a:ea typeface="Segoe UI" panose="020B0502040204020203" pitchFamily="34" charset="0"/>
                <a:cs typeface="Segoe UI" panose="020B0502040204020203" pitchFamily="34" charset="0"/>
              </a:rPr>
              <a:t>2) Education</a:t>
            </a:r>
            <a:endParaRPr lang="ja-JP" altLang="en-US" b="1" dirty="0">
              <a:solidFill>
                <a:prstClr val="black"/>
              </a:solidFill>
              <a:latin typeface="Segoe UI" panose="020B0502040204020203" pitchFamily="34" charset="0"/>
              <a:cs typeface="Segoe UI" panose="020B0502040204020203" pitchFamily="34" charset="0"/>
            </a:endParaRPr>
          </a:p>
        </p:txBody>
      </p:sp>
      <p:sp>
        <p:nvSpPr>
          <p:cNvPr id="8" name="テキスト ボックス 7"/>
          <p:cNvSpPr txBox="1"/>
          <p:nvPr/>
        </p:nvSpPr>
        <p:spPr>
          <a:xfrm>
            <a:off x="1150639" y="1979548"/>
            <a:ext cx="5614294" cy="369332"/>
          </a:xfrm>
          <a:prstGeom prst="rect">
            <a:avLst/>
          </a:prstGeom>
          <a:noFill/>
        </p:spPr>
        <p:txBody>
          <a:bodyPr wrap="none" rtlCol="0">
            <a:spAutoFit/>
          </a:bodyPr>
          <a:lstStyle/>
          <a:p>
            <a:pPr eaLnBrk="1" fontAlgn="auto" hangingPunct="1">
              <a:spcBef>
                <a:spcPts val="0"/>
              </a:spcBef>
              <a:spcAft>
                <a:spcPts val="0"/>
              </a:spcAft>
            </a:pPr>
            <a:r>
              <a:rPr lang="en-US" altLang="ja-JP" dirty="0">
                <a:solidFill>
                  <a:prstClr val="black"/>
                </a:solidFill>
                <a:latin typeface="Segoe UI" panose="020B0502040204020203" pitchFamily="34" charset="0"/>
                <a:ea typeface="Segoe UI" panose="020B0502040204020203" pitchFamily="34" charset="0"/>
                <a:cs typeface="Segoe UI" panose="020B0502040204020203" pitchFamily="34" charset="0"/>
              </a:rPr>
              <a:t>Clinical Clerkships for Overseas Residents and Fellows</a:t>
            </a:r>
            <a:endParaRPr lang="ja-JP" altLang="en-US" dirty="0">
              <a:solidFill>
                <a:prstClr val="black"/>
              </a:solidFill>
              <a:latin typeface="Segoe UI" panose="020B0502040204020203" pitchFamily="34" charset="0"/>
              <a:cs typeface="Segoe UI" panose="020B0502040204020203" pitchFamily="34" charset="0"/>
            </a:endParaRPr>
          </a:p>
        </p:txBody>
      </p:sp>
      <p:sp>
        <p:nvSpPr>
          <p:cNvPr id="9" name="テキスト ボックス 8"/>
          <p:cNvSpPr txBox="1"/>
          <p:nvPr/>
        </p:nvSpPr>
        <p:spPr>
          <a:xfrm>
            <a:off x="1150639" y="2339588"/>
            <a:ext cx="4889224" cy="369332"/>
          </a:xfrm>
          <a:prstGeom prst="rect">
            <a:avLst/>
          </a:prstGeom>
          <a:noFill/>
        </p:spPr>
        <p:txBody>
          <a:bodyPr wrap="none" rtlCol="0">
            <a:spAutoFit/>
          </a:bodyPr>
          <a:lstStyle/>
          <a:p>
            <a:pPr eaLnBrk="1" fontAlgn="auto" hangingPunct="1">
              <a:spcBef>
                <a:spcPts val="0"/>
              </a:spcBef>
              <a:spcAft>
                <a:spcPts val="0"/>
              </a:spcAft>
            </a:pPr>
            <a:r>
              <a:rPr lang="en-US" altLang="ja-JP" dirty="0">
                <a:solidFill>
                  <a:prstClr val="black"/>
                </a:solidFill>
                <a:latin typeface="Segoe UI" panose="020B0502040204020203" pitchFamily="34" charset="0"/>
                <a:ea typeface="Segoe UI" panose="020B0502040204020203" pitchFamily="34" charset="0"/>
                <a:cs typeface="Segoe UI" panose="020B0502040204020203" pitchFamily="34" charset="0"/>
              </a:rPr>
              <a:t>Global Education Course for Japanese Trainees</a:t>
            </a:r>
            <a:endParaRPr lang="ja-JP" altLang="en-US" dirty="0">
              <a:solidFill>
                <a:prstClr val="black"/>
              </a:solidFill>
              <a:latin typeface="Segoe UI" panose="020B0502040204020203" pitchFamily="34" charset="0"/>
              <a:cs typeface="Segoe UI" panose="020B0502040204020203" pitchFamily="34" charset="0"/>
            </a:endParaRPr>
          </a:p>
        </p:txBody>
      </p:sp>
      <p:sp>
        <p:nvSpPr>
          <p:cNvPr id="10" name="テキスト ボックス 9"/>
          <p:cNvSpPr txBox="1"/>
          <p:nvPr/>
        </p:nvSpPr>
        <p:spPr>
          <a:xfrm>
            <a:off x="792000" y="2808000"/>
            <a:ext cx="5307863" cy="369332"/>
          </a:xfrm>
          <a:prstGeom prst="rect">
            <a:avLst/>
          </a:prstGeom>
          <a:noFill/>
        </p:spPr>
        <p:txBody>
          <a:bodyPr wrap="none" rtlCol="0">
            <a:spAutoFit/>
          </a:bodyPr>
          <a:lstStyle/>
          <a:p>
            <a:pPr eaLnBrk="1" fontAlgn="auto" hangingPunct="1">
              <a:spcBef>
                <a:spcPts val="0"/>
              </a:spcBef>
              <a:spcAft>
                <a:spcPts val="0"/>
              </a:spcAft>
            </a:pPr>
            <a:r>
              <a:rPr lang="en-US" altLang="ja-JP" b="1" dirty="0">
                <a:solidFill>
                  <a:prstClr val="black"/>
                </a:solidFill>
                <a:latin typeface="Segoe UI" panose="020B0502040204020203" pitchFamily="34" charset="0"/>
                <a:ea typeface="Segoe UI" panose="020B0502040204020203" pitchFamily="34" charset="0"/>
                <a:cs typeface="Segoe UI" panose="020B0502040204020203" pitchFamily="34" charset="0"/>
              </a:rPr>
              <a:t>3) Exchange Agreements with Hospitals Abroad</a:t>
            </a:r>
            <a:endParaRPr lang="ja-JP" altLang="en-US" b="1" dirty="0">
              <a:solidFill>
                <a:prstClr val="black"/>
              </a:solidFill>
              <a:latin typeface="Segoe UI" panose="020B0502040204020203" pitchFamily="34" charset="0"/>
              <a:cs typeface="Segoe UI" panose="020B0502040204020203" pitchFamily="34" charset="0"/>
            </a:endParaRPr>
          </a:p>
        </p:txBody>
      </p:sp>
      <p:sp>
        <p:nvSpPr>
          <p:cNvPr id="11" name="テキスト ボックス 10"/>
          <p:cNvSpPr txBox="1"/>
          <p:nvPr/>
        </p:nvSpPr>
        <p:spPr>
          <a:xfrm>
            <a:off x="2180737" y="3214029"/>
            <a:ext cx="981551" cy="369332"/>
          </a:xfrm>
          <a:prstGeom prst="rect">
            <a:avLst/>
          </a:prstGeom>
          <a:noFill/>
        </p:spPr>
        <p:txBody>
          <a:bodyPr wrap="none" rtlCol="0">
            <a:spAutoFit/>
          </a:bodyPr>
          <a:lstStyle/>
          <a:p>
            <a:pPr eaLnBrk="1" fontAlgn="auto" hangingPunct="1">
              <a:spcBef>
                <a:spcPts val="0"/>
              </a:spcBef>
              <a:spcAft>
                <a:spcPts val="0"/>
              </a:spcAft>
            </a:pPr>
            <a:r>
              <a:rPr lang="en-US" altLang="ja-JP" dirty="0">
                <a:solidFill>
                  <a:prstClr val="black"/>
                </a:solidFill>
                <a:latin typeface="Segoe UI" panose="020B0502040204020203" pitchFamily="34" charset="0"/>
                <a:ea typeface="Segoe UI" panose="020B0502040204020203" pitchFamily="34" charset="0"/>
                <a:cs typeface="Segoe UI" panose="020B0502040204020203" pitchFamily="34" charset="0"/>
              </a:rPr>
              <a:t>Spain: 1</a:t>
            </a:r>
            <a:endParaRPr lang="ja-JP" altLang="en-US" dirty="0">
              <a:solidFill>
                <a:prstClr val="black"/>
              </a:solidFill>
              <a:latin typeface="Segoe UI" panose="020B0502040204020203" pitchFamily="34" charset="0"/>
              <a:cs typeface="Segoe UI" panose="020B0502040204020203" pitchFamily="34" charset="0"/>
            </a:endParaRPr>
          </a:p>
        </p:txBody>
      </p:sp>
      <p:sp>
        <p:nvSpPr>
          <p:cNvPr id="12" name="テキスト ボックス 11"/>
          <p:cNvSpPr txBox="1"/>
          <p:nvPr/>
        </p:nvSpPr>
        <p:spPr>
          <a:xfrm>
            <a:off x="1150639" y="3647234"/>
            <a:ext cx="1284326" cy="369332"/>
          </a:xfrm>
          <a:prstGeom prst="rect">
            <a:avLst/>
          </a:prstGeom>
          <a:noFill/>
        </p:spPr>
        <p:txBody>
          <a:bodyPr wrap="none" rtlCol="0">
            <a:spAutoFit/>
          </a:bodyPr>
          <a:lstStyle/>
          <a:p>
            <a:pPr eaLnBrk="1" fontAlgn="auto" hangingPunct="1">
              <a:spcBef>
                <a:spcPts val="0"/>
              </a:spcBef>
              <a:spcAft>
                <a:spcPts val="0"/>
              </a:spcAft>
            </a:pPr>
            <a:r>
              <a:rPr lang="en-US" altLang="ja-JP" dirty="0">
                <a:solidFill>
                  <a:prstClr val="black"/>
                </a:solidFill>
                <a:latin typeface="Segoe UI" panose="020B0502040204020203" pitchFamily="34" charset="0"/>
                <a:ea typeface="Segoe UI" panose="020B0502040204020203" pitchFamily="34" charset="0"/>
                <a:cs typeface="Segoe UI" panose="020B0502040204020203" pitchFamily="34" charset="0"/>
              </a:rPr>
              <a:t>Thailand: 2</a:t>
            </a:r>
            <a:endParaRPr lang="ja-JP" altLang="en-US" dirty="0">
              <a:solidFill>
                <a:prstClr val="black"/>
              </a:solidFill>
              <a:latin typeface="Segoe UI" panose="020B0502040204020203" pitchFamily="34" charset="0"/>
              <a:cs typeface="Segoe UI" panose="020B0502040204020203" pitchFamily="34" charset="0"/>
            </a:endParaRPr>
          </a:p>
        </p:txBody>
      </p:sp>
      <p:sp>
        <p:nvSpPr>
          <p:cNvPr id="13" name="テキスト ボックス 12"/>
          <p:cNvSpPr txBox="1"/>
          <p:nvPr/>
        </p:nvSpPr>
        <p:spPr>
          <a:xfrm>
            <a:off x="1150639" y="3214029"/>
            <a:ext cx="853119" cy="369332"/>
          </a:xfrm>
          <a:prstGeom prst="rect">
            <a:avLst/>
          </a:prstGeom>
          <a:noFill/>
        </p:spPr>
        <p:txBody>
          <a:bodyPr wrap="none" rtlCol="0">
            <a:spAutoFit/>
          </a:bodyPr>
          <a:lstStyle/>
          <a:p>
            <a:pPr eaLnBrk="1" fontAlgn="auto" hangingPunct="1">
              <a:spcBef>
                <a:spcPts val="0"/>
              </a:spcBef>
              <a:spcAft>
                <a:spcPts val="0"/>
              </a:spcAft>
            </a:pPr>
            <a:r>
              <a:rPr lang="en-US" altLang="ja-JP" dirty="0">
                <a:solidFill>
                  <a:prstClr val="black"/>
                </a:solidFill>
                <a:latin typeface="Segoe UI" panose="020B0502040204020203" pitchFamily="34" charset="0"/>
                <a:ea typeface="Segoe UI" panose="020B0502040204020203" pitchFamily="34" charset="0"/>
                <a:cs typeface="Segoe UI" panose="020B0502040204020203" pitchFamily="34" charset="0"/>
              </a:rPr>
              <a:t>USA: 2</a:t>
            </a:r>
            <a:endParaRPr lang="ja-JP" altLang="en-US" dirty="0">
              <a:solidFill>
                <a:prstClr val="black"/>
              </a:solidFill>
              <a:latin typeface="Segoe UI" panose="020B0502040204020203" pitchFamily="34" charset="0"/>
              <a:cs typeface="Segoe UI" panose="020B0502040204020203" pitchFamily="34" charset="0"/>
            </a:endParaRPr>
          </a:p>
        </p:txBody>
      </p:sp>
      <p:sp>
        <p:nvSpPr>
          <p:cNvPr id="14" name="テキスト ボックス 13"/>
          <p:cNvSpPr txBox="1"/>
          <p:nvPr/>
        </p:nvSpPr>
        <p:spPr>
          <a:xfrm>
            <a:off x="2622760" y="3647234"/>
            <a:ext cx="922047" cy="369332"/>
          </a:xfrm>
          <a:prstGeom prst="rect">
            <a:avLst/>
          </a:prstGeom>
          <a:noFill/>
        </p:spPr>
        <p:txBody>
          <a:bodyPr wrap="none" rtlCol="0">
            <a:spAutoFit/>
          </a:bodyPr>
          <a:lstStyle/>
          <a:p>
            <a:pPr eaLnBrk="1" fontAlgn="auto" hangingPunct="1">
              <a:spcBef>
                <a:spcPts val="0"/>
              </a:spcBef>
              <a:spcAft>
                <a:spcPts val="0"/>
              </a:spcAft>
            </a:pPr>
            <a:r>
              <a:rPr lang="en-US" altLang="ja-JP" dirty="0">
                <a:solidFill>
                  <a:prstClr val="black"/>
                </a:solidFill>
                <a:latin typeface="Segoe UI" panose="020B0502040204020203" pitchFamily="34" charset="0"/>
                <a:ea typeface="Segoe UI" panose="020B0502040204020203" pitchFamily="34" charset="0"/>
                <a:cs typeface="Segoe UI" panose="020B0502040204020203" pitchFamily="34" charset="0"/>
              </a:rPr>
              <a:t>India: 1</a:t>
            </a:r>
            <a:endParaRPr lang="ja-JP" altLang="en-US" dirty="0">
              <a:solidFill>
                <a:prstClr val="black"/>
              </a:solidFill>
              <a:latin typeface="Segoe UI" panose="020B0502040204020203" pitchFamily="34" charset="0"/>
              <a:cs typeface="Segoe UI" panose="020B0502040204020203" pitchFamily="34" charset="0"/>
            </a:endParaRPr>
          </a:p>
        </p:txBody>
      </p:sp>
      <p:sp>
        <p:nvSpPr>
          <p:cNvPr id="15" name="テキスト ボックス 14"/>
          <p:cNvSpPr txBox="1"/>
          <p:nvPr/>
        </p:nvSpPr>
        <p:spPr>
          <a:xfrm>
            <a:off x="3339267" y="3214029"/>
            <a:ext cx="1058303" cy="369332"/>
          </a:xfrm>
          <a:prstGeom prst="rect">
            <a:avLst/>
          </a:prstGeom>
          <a:noFill/>
        </p:spPr>
        <p:txBody>
          <a:bodyPr wrap="none" rtlCol="0">
            <a:spAutoFit/>
          </a:bodyPr>
          <a:lstStyle/>
          <a:p>
            <a:pPr eaLnBrk="1" fontAlgn="auto" hangingPunct="1">
              <a:spcBef>
                <a:spcPts val="0"/>
              </a:spcBef>
              <a:spcAft>
                <a:spcPts val="0"/>
              </a:spcAft>
            </a:pPr>
            <a:r>
              <a:rPr lang="en-US" altLang="ja-JP" dirty="0">
                <a:solidFill>
                  <a:prstClr val="black"/>
                </a:solidFill>
                <a:latin typeface="Segoe UI" panose="020B0502040204020203" pitchFamily="34" charset="0"/>
                <a:ea typeface="Segoe UI" panose="020B0502040204020203" pitchFamily="34" charset="0"/>
                <a:cs typeface="Segoe UI" panose="020B0502040204020203" pitchFamily="34" charset="0"/>
              </a:rPr>
              <a:t>Russia: 3</a:t>
            </a:r>
            <a:endParaRPr lang="ja-JP" altLang="en-US" dirty="0">
              <a:solidFill>
                <a:prstClr val="black"/>
              </a:solidFill>
              <a:latin typeface="Segoe UI" panose="020B0502040204020203" pitchFamily="34" charset="0"/>
              <a:cs typeface="Segoe UI" panose="020B0502040204020203" pitchFamily="34" charset="0"/>
            </a:endParaRPr>
          </a:p>
        </p:txBody>
      </p:sp>
      <p:sp>
        <p:nvSpPr>
          <p:cNvPr id="16" name="テキスト ボックス 15"/>
          <p:cNvSpPr txBox="1"/>
          <p:nvPr/>
        </p:nvSpPr>
        <p:spPr>
          <a:xfrm>
            <a:off x="5024802" y="3647234"/>
            <a:ext cx="1002582" cy="369332"/>
          </a:xfrm>
          <a:prstGeom prst="rect">
            <a:avLst/>
          </a:prstGeom>
          <a:noFill/>
        </p:spPr>
        <p:txBody>
          <a:bodyPr wrap="none" rtlCol="0">
            <a:spAutoFit/>
          </a:bodyPr>
          <a:lstStyle/>
          <a:p>
            <a:pPr eaLnBrk="1" fontAlgn="auto" hangingPunct="1">
              <a:spcBef>
                <a:spcPts val="0"/>
              </a:spcBef>
              <a:spcAft>
                <a:spcPts val="0"/>
              </a:spcAft>
            </a:pPr>
            <a:r>
              <a:rPr lang="en-US" altLang="ja-JP" dirty="0">
                <a:solidFill>
                  <a:prstClr val="black"/>
                </a:solidFill>
                <a:latin typeface="Segoe UI" panose="020B0502040204020203" pitchFamily="34" charset="0"/>
                <a:ea typeface="Segoe UI" panose="020B0502040204020203" pitchFamily="34" charset="0"/>
                <a:cs typeface="Segoe UI" panose="020B0502040204020203" pitchFamily="34" charset="0"/>
              </a:rPr>
              <a:t>Korea: 1</a:t>
            </a:r>
            <a:endParaRPr lang="ja-JP" altLang="en-US" dirty="0">
              <a:solidFill>
                <a:prstClr val="black"/>
              </a:solidFill>
              <a:latin typeface="Segoe UI" panose="020B0502040204020203" pitchFamily="34" charset="0"/>
              <a:cs typeface="Segoe UI" panose="020B0502040204020203" pitchFamily="34" charset="0"/>
            </a:endParaRPr>
          </a:p>
        </p:txBody>
      </p:sp>
      <p:sp>
        <p:nvSpPr>
          <p:cNvPr id="17" name="テキスト ボックス 16"/>
          <p:cNvSpPr txBox="1"/>
          <p:nvPr/>
        </p:nvSpPr>
        <p:spPr>
          <a:xfrm>
            <a:off x="3732602" y="3647234"/>
            <a:ext cx="1104405" cy="369332"/>
          </a:xfrm>
          <a:prstGeom prst="rect">
            <a:avLst/>
          </a:prstGeom>
          <a:noFill/>
        </p:spPr>
        <p:txBody>
          <a:bodyPr wrap="none" rtlCol="0">
            <a:spAutoFit/>
          </a:bodyPr>
          <a:lstStyle/>
          <a:p>
            <a:pPr eaLnBrk="1" fontAlgn="auto" hangingPunct="1">
              <a:spcBef>
                <a:spcPts val="0"/>
              </a:spcBef>
              <a:spcAft>
                <a:spcPts val="0"/>
              </a:spcAft>
            </a:pPr>
            <a:r>
              <a:rPr lang="en-US" altLang="ja-JP" dirty="0">
                <a:solidFill>
                  <a:prstClr val="black"/>
                </a:solidFill>
                <a:latin typeface="Segoe UI" panose="020B0502040204020203" pitchFamily="34" charset="0"/>
                <a:ea typeface="Segoe UI" panose="020B0502040204020203" pitchFamily="34" charset="0"/>
                <a:cs typeface="Segoe UI" panose="020B0502040204020203" pitchFamily="34" charset="0"/>
              </a:rPr>
              <a:t>Taiwan: 3</a:t>
            </a:r>
            <a:endParaRPr lang="ja-JP" altLang="en-US" dirty="0">
              <a:solidFill>
                <a:prstClr val="black"/>
              </a:solidFill>
              <a:latin typeface="Segoe UI" panose="020B0502040204020203" pitchFamily="34" charset="0"/>
              <a:cs typeface="Segoe UI" panose="020B0502040204020203" pitchFamily="34" charset="0"/>
            </a:endParaRPr>
          </a:p>
        </p:txBody>
      </p:sp>
      <p:sp>
        <p:nvSpPr>
          <p:cNvPr id="18" name="テキスト ボックス 17"/>
          <p:cNvSpPr txBox="1"/>
          <p:nvPr/>
        </p:nvSpPr>
        <p:spPr>
          <a:xfrm>
            <a:off x="792000" y="4162574"/>
            <a:ext cx="3767122" cy="369332"/>
          </a:xfrm>
          <a:prstGeom prst="rect">
            <a:avLst/>
          </a:prstGeom>
          <a:noFill/>
        </p:spPr>
        <p:txBody>
          <a:bodyPr wrap="none" rtlCol="0">
            <a:spAutoFit/>
          </a:bodyPr>
          <a:lstStyle/>
          <a:p>
            <a:pPr eaLnBrk="1" fontAlgn="auto" hangingPunct="1">
              <a:spcBef>
                <a:spcPts val="0"/>
              </a:spcBef>
              <a:spcAft>
                <a:spcPts val="0"/>
              </a:spcAft>
            </a:pPr>
            <a:r>
              <a:rPr lang="en-US" altLang="ja-JP" b="1" dirty="0">
                <a:solidFill>
                  <a:prstClr val="black"/>
                </a:solidFill>
                <a:latin typeface="Segoe UI" panose="020B0502040204020203" pitchFamily="34" charset="0"/>
                <a:ea typeface="Segoe UI" panose="020B0502040204020203" pitchFamily="34" charset="0"/>
                <a:cs typeface="Segoe UI" panose="020B0502040204020203" pitchFamily="34" charset="0"/>
              </a:rPr>
              <a:t>4) Outbound Advanced Medicine</a:t>
            </a:r>
            <a:endParaRPr lang="ja-JP" altLang="en-US" b="1" dirty="0">
              <a:solidFill>
                <a:prstClr val="black"/>
              </a:solidFill>
              <a:latin typeface="Segoe UI" panose="020B0502040204020203" pitchFamily="34" charset="0"/>
              <a:cs typeface="Segoe UI" panose="020B0502040204020203" pitchFamily="34" charset="0"/>
            </a:endParaRPr>
          </a:p>
        </p:txBody>
      </p:sp>
      <p:sp>
        <p:nvSpPr>
          <p:cNvPr id="19" name="テキスト ボックス 18"/>
          <p:cNvSpPr txBox="1"/>
          <p:nvPr/>
        </p:nvSpPr>
        <p:spPr>
          <a:xfrm>
            <a:off x="1252978" y="4839732"/>
            <a:ext cx="869149" cy="830997"/>
          </a:xfrm>
          <a:prstGeom prst="rect">
            <a:avLst/>
          </a:prstGeom>
          <a:noFill/>
        </p:spPr>
        <p:txBody>
          <a:bodyPr wrap="none" rtlCol="0">
            <a:spAutoFit/>
          </a:bodyPr>
          <a:lstStyle/>
          <a:p>
            <a:pPr eaLnBrk="1" fontAlgn="auto" hangingPunct="1">
              <a:spcBef>
                <a:spcPts val="0"/>
              </a:spcBef>
              <a:spcAft>
                <a:spcPts val="0"/>
              </a:spcAft>
            </a:pPr>
            <a:r>
              <a:rPr lang="en-US" altLang="ja-JP" sz="1600" dirty="0">
                <a:solidFill>
                  <a:schemeClr val="accent2"/>
                </a:solidFill>
                <a:latin typeface="Times New Roman" panose="02020603050405020304" pitchFamily="18" charset="0"/>
                <a:cs typeface="Times New Roman" panose="02020603050405020304" pitchFamily="18" charset="0"/>
              </a:rPr>
              <a:t>Proton</a:t>
            </a:r>
          </a:p>
          <a:p>
            <a:pPr eaLnBrk="1" fontAlgn="auto" hangingPunct="1">
              <a:spcBef>
                <a:spcPts val="0"/>
              </a:spcBef>
              <a:spcAft>
                <a:spcPts val="0"/>
              </a:spcAft>
            </a:pPr>
            <a:r>
              <a:rPr lang="en-US" altLang="ja-JP" sz="1600" dirty="0">
                <a:solidFill>
                  <a:schemeClr val="accent2"/>
                </a:solidFill>
                <a:latin typeface="Times New Roman" panose="02020603050405020304" pitchFamily="18" charset="0"/>
                <a:cs typeface="Times New Roman" panose="02020603050405020304" pitchFamily="18" charset="0"/>
              </a:rPr>
              <a:t>Beam</a:t>
            </a:r>
          </a:p>
          <a:p>
            <a:pPr eaLnBrk="1" fontAlgn="auto" hangingPunct="1">
              <a:spcBef>
                <a:spcPts val="0"/>
              </a:spcBef>
              <a:spcAft>
                <a:spcPts val="0"/>
              </a:spcAft>
            </a:pPr>
            <a:r>
              <a:rPr lang="en-US" altLang="ja-JP" sz="1600" dirty="0">
                <a:solidFill>
                  <a:schemeClr val="accent2"/>
                </a:solidFill>
                <a:latin typeface="Times New Roman" panose="02020603050405020304" pitchFamily="18" charset="0"/>
                <a:cs typeface="Times New Roman" panose="02020603050405020304" pitchFamily="18" charset="0"/>
              </a:rPr>
              <a:t>Therapy</a:t>
            </a:r>
            <a:endParaRPr lang="ja-JP" altLang="en-US" sz="1600" dirty="0">
              <a:solidFill>
                <a:schemeClr val="accent2"/>
              </a:solidFill>
              <a:latin typeface="Times New Roman" panose="02020603050405020304" pitchFamily="18" charset="0"/>
              <a:cs typeface="Times New Roman" panose="02020603050405020304" pitchFamily="18" charset="0"/>
            </a:endParaRPr>
          </a:p>
        </p:txBody>
      </p:sp>
      <p:pic>
        <p:nvPicPr>
          <p:cNvPr id="20" name="Picture 3" descr="\\172.16.15.137\soumu\☆写真いろいろ\H250625陽子線\画像処理後\024.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2133811" y="4642831"/>
            <a:ext cx="1658617" cy="1306449"/>
          </a:xfrm>
          <a:prstGeom prst="rect">
            <a:avLst/>
          </a:prstGeom>
          <a:noFill/>
          <a:extLst>
            <a:ext uri="{909E8E84-426E-40DD-AFC4-6F175D3DCCD1}">
              <a14:hiddenFill xmlns:a14="http://schemas.microsoft.com/office/drawing/2010/main">
                <a:solidFill>
                  <a:srgbClr val="FFFFFF"/>
                </a:solidFill>
              </a14:hiddenFill>
            </a:ext>
          </a:extLst>
        </p:spPr>
      </p:pic>
      <p:sp>
        <p:nvSpPr>
          <p:cNvPr id="21" name="右矢印 46"/>
          <p:cNvSpPr/>
          <p:nvPr/>
        </p:nvSpPr>
        <p:spPr>
          <a:xfrm>
            <a:off x="3969947" y="5148367"/>
            <a:ext cx="1033902" cy="232295"/>
          </a:xfrm>
          <a:prstGeom prst="rightArrow">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2" name="テキスト ボックス 21"/>
          <p:cNvSpPr txBox="1"/>
          <p:nvPr/>
        </p:nvSpPr>
        <p:spPr>
          <a:xfrm>
            <a:off x="3879104" y="5445465"/>
            <a:ext cx="1215589" cy="369332"/>
          </a:xfrm>
          <a:prstGeom prst="rect">
            <a:avLst/>
          </a:prstGeom>
          <a:noFill/>
        </p:spPr>
        <p:txBody>
          <a:bodyPr wrap="none" rtlCol="0">
            <a:spAutoFit/>
          </a:bodyPr>
          <a:lstStyle/>
          <a:p>
            <a:pPr eaLnBrk="1" fontAlgn="auto" hangingPunct="1">
              <a:spcBef>
                <a:spcPts val="0"/>
              </a:spcBef>
              <a:spcAft>
                <a:spcPts val="0"/>
              </a:spcAft>
            </a:pPr>
            <a:r>
              <a:rPr lang="en-US" altLang="ja-JP" dirty="0">
                <a:solidFill>
                  <a:prstClr val="black"/>
                </a:solidFill>
                <a:latin typeface="Segoe UI" panose="020B0502040204020203" pitchFamily="34" charset="0"/>
                <a:ea typeface="Segoe UI" panose="020B0502040204020203" pitchFamily="34" charset="0"/>
                <a:cs typeface="Segoe UI" panose="020B0502040204020203" pitchFamily="34" charset="0"/>
              </a:rPr>
              <a:t>Singapore</a:t>
            </a:r>
            <a:endParaRPr lang="ja-JP" altLang="en-US" dirty="0">
              <a:solidFill>
                <a:prstClr val="black"/>
              </a:solidFill>
              <a:latin typeface="Segoe UI" panose="020B0502040204020203" pitchFamily="34" charset="0"/>
              <a:cs typeface="Segoe UI" panose="020B0502040204020203" pitchFamily="34" charset="0"/>
            </a:endParaRPr>
          </a:p>
        </p:txBody>
      </p:sp>
      <p:pic>
        <p:nvPicPr>
          <p:cNvPr id="23" name="図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25231" y="4642831"/>
            <a:ext cx="886929" cy="466805"/>
          </a:xfrm>
          <a:prstGeom prst="rect">
            <a:avLst/>
          </a:prstGeom>
        </p:spPr>
      </p:pic>
      <p:pic>
        <p:nvPicPr>
          <p:cNvPr id="24" name="図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61550" y="5418907"/>
            <a:ext cx="793972" cy="530373"/>
          </a:xfrm>
          <a:prstGeom prst="rect">
            <a:avLst/>
          </a:prstGeom>
          <a:ln>
            <a:solidFill>
              <a:sysClr val="windowText" lastClr="000000">
                <a:lumMod val="65000"/>
                <a:lumOff val="35000"/>
              </a:sysClr>
            </a:solidFill>
          </a:ln>
        </p:spPr>
      </p:pic>
      <p:sp>
        <p:nvSpPr>
          <p:cNvPr id="41" name="テキスト ボックス 40"/>
          <p:cNvSpPr txBox="1"/>
          <p:nvPr/>
        </p:nvSpPr>
        <p:spPr>
          <a:xfrm>
            <a:off x="1150639" y="1619508"/>
            <a:ext cx="7048917" cy="369332"/>
          </a:xfrm>
          <a:prstGeom prst="rect">
            <a:avLst/>
          </a:prstGeom>
          <a:noFill/>
        </p:spPr>
        <p:txBody>
          <a:bodyPr wrap="none" rtlCol="0">
            <a:spAutoFit/>
          </a:bodyPr>
          <a:lstStyle/>
          <a:p>
            <a:pPr eaLnBrk="1" fontAlgn="auto" hangingPunct="1">
              <a:spcBef>
                <a:spcPts val="0"/>
              </a:spcBef>
              <a:spcAft>
                <a:spcPts val="0"/>
              </a:spcAft>
            </a:pPr>
            <a:r>
              <a:rPr lang="en-US" altLang="ja-JP" dirty="0">
                <a:solidFill>
                  <a:prstClr val="black"/>
                </a:solidFill>
                <a:latin typeface="Segoe UI" panose="020B0502040204020203" pitchFamily="34" charset="0"/>
                <a:ea typeface="Segoe UI" panose="020B0502040204020203" pitchFamily="34" charset="0"/>
                <a:cs typeface="Segoe UI" panose="020B0502040204020203" pitchFamily="34" charset="0"/>
              </a:rPr>
              <a:t>Continuing Medical Education (CME) Courses for Foreign Physicians</a:t>
            </a:r>
            <a:endParaRPr lang="ja-JP" altLang="en-US" dirty="0">
              <a:solidFill>
                <a:prstClr val="black"/>
              </a:solidFill>
              <a:latin typeface="Segoe UI" panose="020B0502040204020203" pitchFamily="34" charset="0"/>
              <a:cs typeface="Segoe UI" panose="020B0502040204020203" pitchFamily="34" charset="0"/>
            </a:endParaRPr>
          </a:p>
        </p:txBody>
      </p:sp>
      <p:sp>
        <p:nvSpPr>
          <p:cNvPr id="42" name="テキスト ボックス 41"/>
          <p:cNvSpPr txBox="1"/>
          <p:nvPr/>
        </p:nvSpPr>
        <p:spPr>
          <a:xfrm>
            <a:off x="4574550" y="3214029"/>
            <a:ext cx="1452834" cy="369332"/>
          </a:xfrm>
          <a:prstGeom prst="rect">
            <a:avLst/>
          </a:prstGeom>
          <a:noFill/>
        </p:spPr>
        <p:txBody>
          <a:bodyPr wrap="none" rtlCol="0">
            <a:spAutoFit/>
          </a:bodyPr>
          <a:lstStyle/>
          <a:p>
            <a:pPr eaLnBrk="1" fontAlgn="auto" hangingPunct="1">
              <a:spcBef>
                <a:spcPts val="0"/>
              </a:spcBef>
              <a:spcAft>
                <a:spcPts val="0"/>
              </a:spcAft>
            </a:pPr>
            <a:r>
              <a:rPr lang="en-US" altLang="ja-JP" dirty="0">
                <a:solidFill>
                  <a:prstClr val="black"/>
                </a:solidFill>
                <a:latin typeface="Segoe UI" panose="020B0502040204020203" pitchFamily="34" charset="0"/>
                <a:ea typeface="Segoe UI" panose="020B0502040204020203" pitchFamily="34" charset="0"/>
                <a:cs typeface="Segoe UI" panose="020B0502040204020203" pitchFamily="34" charset="0"/>
              </a:rPr>
              <a:t>Singapore: 1</a:t>
            </a:r>
            <a:endParaRPr lang="ja-JP" altLang="en-US" dirty="0">
              <a:solidFill>
                <a:prstClr val="black"/>
              </a:solidFill>
              <a:latin typeface="Segoe UI" panose="020B0502040204020203" pitchFamily="34" charset="0"/>
              <a:cs typeface="Segoe UI" panose="020B0502040204020203" pitchFamily="34" charset="0"/>
            </a:endParaRPr>
          </a:p>
        </p:txBody>
      </p:sp>
      <p:sp>
        <p:nvSpPr>
          <p:cNvPr id="46" name="テキスト ボックス 45"/>
          <p:cNvSpPr txBox="1"/>
          <p:nvPr/>
        </p:nvSpPr>
        <p:spPr>
          <a:xfrm>
            <a:off x="4178961" y="4714231"/>
            <a:ext cx="615874" cy="369332"/>
          </a:xfrm>
          <a:prstGeom prst="rect">
            <a:avLst/>
          </a:prstGeom>
          <a:noFill/>
        </p:spPr>
        <p:txBody>
          <a:bodyPr wrap="none" rtlCol="0">
            <a:spAutoFit/>
          </a:bodyPr>
          <a:lstStyle/>
          <a:p>
            <a:pPr eaLnBrk="1" fontAlgn="auto" hangingPunct="1">
              <a:spcBef>
                <a:spcPts val="0"/>
              </a:spcBef>
              <a:spcAft>
                <a:spcPts val="0"/>
              </a:spcAft>
            </a:pPr>
            <a:r>
              <a:rPr lang="en-US" altLang="ja-JP" dirty="0">
                <a:solidFill>
                  <a:prstClr val="black"/>
                </a:solidFill>
                <a:latin typeface="Segoe UI" panose="020B0502040204020203" pitchFamily="34" charset="0"/>
                <a:ea typeface="Segoe UI" panose="020B0502040204020203" pitchFamily="34" charset="0"/>
                <a:cs typeface="Segoe UI" panose="020B0502040204020203" pitchFamily="34" charset="0"/>
              </a:rPr>
              <a:t>USA</a:t>
            </a:r>
            <a:endParaRPr lang="ja-JP" altLang="en-US" dirty="0">
              <a:solidFill>
                <a:prstClr val="black"/>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0727323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番号プレースホルダー 3"/>
          <p:cNvSpPr>
            <a:spLocks noGrp="1"/>
          </p:cNvSpPr>
          <p:nvPr>
            <p:ph type="sldNum" sz="quarter" idx="10"/>
          </p:nvPr>
        </p:nvSpPr>
        <p:spPr>
          <a:noFill/>
        </p:spPr>
        <p:txBody>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fld id="{0304B402-4D99-4A1C-A1DA-378E6C353045}" type="slidenum">
              <a:rPr kumimoji="1" lang="en-US" altLang="ja-JP" b="0" i="0" u="none" strike="noStrike" kern="0" cap="none" spc="0" normalizeH="0" baseline="0" noProof="0">
                <a:ln>
                  <a:noFill/>
                </a:ln>
                <a:solidFill>
                  <a:schemeClr val="bg1"/>
                </a:solidFill>
                <a:effectLst/>
                <a:uLnTx/>
                <a:uFillTx/>
                <a:latin typeface="Arial" panose="020B0604020202020204" pitchFamily="34" charset="0"/>
                <a:ea typeface="ＭＳ Ｐゴシック" panose="020B0600070205080204" pitchFamily="50" charset="-128"/>
              </a:rPr>
              <a:pPr marL="0" marR="0" lvl="0" indent="0" algn="r" defTabSz="914400" eaLnBrk="1" fontAlgn="auto" latinLnBrk="0" hangingPunct="1">
                <a:lnSpc>
                  <a:spcPct val="100000"/>
                </a:lnSpc>
                <a:spcBef>
                  <a:spcPts val="0"/>
                </a:spcBef>
                <a:spcAft>
                  <a:spcPts val="0"/>
                </a:spcAft>
                <a:buClrTx/>
                <a:buSzTx/>
                <a:buFontTx/>
                <a:buNone/>
                <a:tabLst/>
                <a:defRPr/>
              </a:pPr>
              <a:t>15</a:t>
            </a:fld>
            <a:endParaRPr kumimoji="1" lang="en-US" altLang="ja-JP"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pic>
        <p:nvPicPr>
          <p:cNvPr id="5123" name="Picture 6" descr="tmp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88" y="549275"/>
            <a:ext cx="8223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2"/>
          <p:cNvSpPr>
            <a:spLocks noGrp="1" noChangeArrowheads="1"/>
          </p:cNvSpPr>
          <p:nvPr>
            <p:ph type="title"/>
          </p:nvPr>
        </p:nvSpPr>
        <p:spPr>
          <a:xfrm>
            <a:off x="323850" y="765175"/>
            <a:ext cx="8496300" cy="509588"/>
          </a:xfrm>
        </p:spPr>
        <p:txBody>
          <a:bodyPr/>
          <a:lstStyle/>
          <a:p>
            <a:pPr eaLnBrk="1" hangingPunct="1"/>
            <a:r>
              <a:rPr lang="en-US" altLang="ja-JP" dirty="0">
                <a:solidFill>
                  <a:srgbClr val="23651C"/>
                </a:solidFill>
              </a:rPr>
              <a:t>Hokkaido University Museum</a:t>
            </a:r>
          </a:p>
        </p:txBody>
      </p:sp>
      <p:sp>
        <p:nvSpPr>
          <p:cNvPr id="5126" name="Text Box 4"/>
          <p:cNvSpPr txBox="1">
            <a:spLocks noChangeArrowheads="1"/>
          </p:cNvSpPr>
          <p:nvPr/>
        </p:nvSpPr>
        <p:spPr bwMode="auto">
          <a:xfrm>
            <a:off x="4427538" y="185738"/>
            <a:ext cx="42322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ct val="50000"/>
              </a:spcBef>
              <a:spcAft>
                <a:spcPts val="0"/>
              </a:spcAft>
              <a:buClrTx/>
              <a:buSzTx/>
              <a:buFontTx/>
              <a:buNone/>
              <a:tabLst/>
              <a:defRPr/>
            </a:pPr>
            <a:endParaRPr kumimoji="1" lang="en-US" altLang="ja-JP" sz="1200"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pic>
        <p:nvPicPr>
          <p:cNvPr id="8" name="図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2000" y="2420888"/>
            <a:ext cx="3250698"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図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56000" y="4176000"/>
            <a:ext cx="2860505" cy="19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図 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20072" y="919811"/>
            <a:ext cx="2860507" cy="19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図 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788" y="1665177"/>
            <a:ext cx="4609017" cy="34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The Hokkaido University Museu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551" y="5256000"/>
            <a:ext cx="3439999" cy="864000"/>
          </a:xfrm>
          <a:prstGeom prst="rect">
            <a:avLst/>
          </a:prstGeom>
          <a:noFill/>
          <a:extLst>
            <a:ext uri="{909E8E84-426E-40DD-AFC4-6F175D3DCCD1}">
              <a14:hiddenFill xmlns:a14="http://schemas.microsoft.com/office/drawing/2010/main">
                <a:solidFill>
                  <a:srgbClr val="FFFFFF"/>
                </a:solidFill>
              </a14:hiddenFill>
            </a:ext>
          </a:extLst>
        </p:spPr>
      </p:pic>
      <p:pic>
        <p:nvPicPr>
          <p:cNvPr id="13" name="図 3"/>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80000" y="4968000"/>
            <a:ext cx="1673712" cy="11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35482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bwMode="auto">
          <a:xfrm>
            <a:off x="72000" y="1875770"/>
            <a:ext cx="2844000" cy="3312000"/>
          </a:xfrm>
          <a:prstGeom prst="rect">
            <a:avLst/>
          </a:prstGeom>
          <a:solidFill>
            <a:schemeClr val="bg2">
              <a:lumMod val="20000"/>
              <a:lumOff val="8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sp>
        <p:nvSpPr>
          <p:cNvPr id="5122" name="スライド番号プレースホルダー 3"/>
          <p:cNvSpPr>
            <a:spLocks noGrp="1"/>
          </p:cNvSpPr>
          <p:nvPr>
            <p:ph type="sldNum" sz="quarter" idx="10"/>
          </p:nvPr>
        </p:nvSpPr>
        <p:spPr>
          <a:noFill/>
        </p:spPr>
        <p:txBody>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fld id="{0304B402-4D99-4A1C-A1DA-378E6C353045}" type="slidenum">
              <a:rPr kumimoji="1" lang="en-US" altLang="ja-JP" b="0" i="0" u="none" strike="noStrike" kern="0" cap="none" spc="0" normalizeH="0" baseline="0" noProof="0">
                <a:ln>
                  <a:noFill/>
                </a:ln>
                <a:solidFill>
                  <a:schemeClr val="bg1"/>
                </a:solidFill>
                <a:effectLst/>
                <a:uLnTx/>
                <a:uFillTx/>
                <a:latin typeface="Arial" panose="020B0604020202020204" pitchFamily="34" charset="0"/>
                <a:ea typeface="ＭＳ Ｐゴシック" panose="020B0600070205080204" pitchFamily="50" charset="-128"/>
              </a:rPr>
              <a:pPr marL="0" marR="0" lvl="0" indent="0" algn="r" defTabSz="914400" eaLnBrk="1" fontAlgn="auto" latinLnBrk="0" hangingPunct="1">
                <a:lnSpc>
                  <a:spcPct val="100000"/>
                </a:lnSpc>
                <a:spcBef>
                  <a:spcPts val="0"/>
                </a:spcBef>
                <a:spcAft>
                  <a:spcPts val="0"/>
                </a:spcAft>
                <a:buClrTx/>
                <a:buSzTx/>
                <a:buFontTx/>
                <a:buNone/>
                <a:tabLst/>
                <a:defRPr/>
              </a:pPr>
              <a:t>16</a:t>
            </a:fld>
            <a:endParaRPr kumimoji="1" lang="en-US" altLang="ja-JP"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pic>
        <p:nvPicPr>
          <p:cNvPr id="5123" name="Picture 6" descr="tmp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88" y="549275"/>
            <a:ext cx="8223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2"/>
          <p:cNvSpPr>
            <a:spLocks noGrp="1" noChangeArrowheads="1"/>
          </p:cNvSpPr>
          <p:nvPr>
            <p:ph type="title"/>
          </p:nvPr>
        </p:nvSpPr>
        <p:spPr>
          <a:xfrm>
            <a:off x="323850" y="765175"/>
            <a:ext cx="8496300" cy="509588"/>
          </a:xfrm>
        </p:spPr>
        <p:txBody>
          <a:bodyPr/>
          <a:lstStyle/>
          <a:p>
            <a:pPr eaLnBrk="1" hangingPunct="1"/>
            <a:r>
              <a:rPr lang="en-US" altLang="ja-JP" dirty="0">
                <a:solidFill>
                  <a:srgbClr val="23651C"/>
                </a:solidFill>
              </a:rPr>
              <a:t>Hokkaido University Museum</a:t>
            </a:r>
          </a:p>
        </p:txBody>
      </p:sp>
      <p:sp>
        <p:nvSpPr>
          <p:cNvPr id="5126" name="Text Box 4"/>
          <p:cNvSpPr txBox="1">
            <a:spLocks noChangeArrowheads="1"/>
          </p:cNvSpPr>
          <p:nvPr/>
        </p:nvSpPr>
        <p:spPr bwMode="auto">
          <a:xfrm>
            <a:off x="4427538" y="185738"/>
            <a:ext cx="42322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ct val="50000"/>
              </a:spcBef>
              <a:spcAft>
                <a:spcPts val="0"/>
              </a:spcAft>
              <a:buClrTx/>
              <a:buSzTx/>
              <a:buFontTx/>
              <a:buNone/>
              <a:tabLst/>
              <a:defRPr/>
            </a:pPr>
            <a:endParaRPr kumimoji="1" lang="en-US" altLang="ja-JP" sz="1200"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pic>
        <p:nvPicPr>
          <p:cNvPr id="7" name="図 7"/>
          <p:cNvPicPr>
            <a:picLocks noChangeAspect="1"/>
          </p:cNvPicPr>
          <p:nvPr/>
        </p:nvPicPr>
        <p:blipFill>
          <a:blip r:embed="rId4" cstate="print">
            <a:extLst>
              <a:ext uri="{28A0092B-C50C-407E-A947-70E740481C1C}">
                <a14:useLocalDpi xmlns:a14="http://schemas.microsoft.com/office/drawing/2010/main" val="0"/>
              </a:ext>
            </a:extLst>
          </a:blip>
          <a:srcRect l="19389" t="6271" r="25023"/>
          <a:stretch>
            <a:fillRect/>
          </a:stretch>
        </p:blipFill>
        <p:spPr bwMode="auto">
          <a:xfrm>
            <a:off x="2988000" y="1652311"/>
            <a:ext cx="1723018" cy="1947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図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4000" y="1656000"/>
            <a:ext cx="1506209" cy="21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図 6"/>
          <p:cNvPicPr>
            <a:picLocks noChangeAspect="1"/>
          </p:cNvPicPr>
          <p:nvPr/>
        </p:nvPicPr>
        <p:blipFill>
          <a:blip r:embed="rId6" cstate="print">
            <a:extLst>
              <a:ext uri="{28A0092B-C50C-407E-A947-70E740481C1C}">
                <a14:useLocalDpi xmlns:a14="http://schemas.microsoft.com/office/drawing/2010/main" val="0"/>
              </a:ext>
            </a:extLst>
          </a:blip>
          <a:srcRect l="21222" t="16554" r="21375" b="2174"/>
          <a:stretch>
            <a:fillRect/>
          </a:stretch>
        </p:blipFill>
        <p:spPr bwMode="auto">
          <a:xfrm>
            <a:off x="6143017" y="1656000"/>
            <a:ext cx="1520322" cy="19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図 17"/>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32000" y="1656000"/>
            <a:ext cx="1346944" cy="19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図 18"/>
          <p:cNvPicPr>
            <a:picLocks noChangeAspect="1"/>
          </p:cNvPicPr>
          <p:nvPr/>
        </p:nvPicPr>
        <p:blipFill>
          <a:blip r:embed="rId8" cstate="print">
            <a:extLst>
              <a:ext uri="{28A0092B-C50C-407E-A947-70E740481C1C}">
                <a14:useLocalDpi xmlns:a14="http://schemas.microsoft.com/office/drawing/2010/main" val="0"/>
              </a:ext>
            </a:extLst>
          </a:blip>
          <a:srcRect l="4642" t="27238" r="5748" b="23270"/>
          <a:stretch>
            <a:fillRect/>
          </a:stretch>
        </p:blipFill>
        <p:spPr bwMode="auto">
          <a:xfrm>
            <a:off x="2988000" y="3600000"/>
            <a:ext cx="2931703" cy="11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図 5"/>
          <p:cNvPicPr>
            <a:picLocks noChangeAspect="1"/>
          </p:cNvPicPr>
          <p:nvPr/>
        </p:nvPicPr>
        <p:blipFill>
          <a:blip r:embed="rId9" cstate="print">
            <a:extLst>
              <a:ext uri="{28A0092B-C50C-407E-A947-70E740481C1C}">
                <a14:useLocalDpi xmlns:a14="http://schemas.microsoft.com/office/drawing/2010/main" val="0"/>
              </a:ext>
            </a:extLst>
          </a:blip>
          <a:srcRect l="5284" t="9648" r="3526" b="7417"/>
          <a:stretch>
            <a:fillRect/>
          </a:stretch>
        </p:blipFill>
        <p:spPr bwMode="auto">
          <a:xfrm>
            <a:off x="2988000" y="4752000"/>
            <a:ext cx="2924544" cy="13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図 8"/>
          <p:cNvPicPr>
            <a:picLocks noChangeAspect="1"/>
          </p:cNvPicPr>
          <p:nvPr/>
        </p:nvPicPr>
        <p:blipFill rotWithShape="1">
          <a:blip r:embed="rId10" cstate="print">
            <a:extLst>
              <a:ext uri="{28A0092B-C50C-407E-A947-70E740481C1C}">
                <a14:useLocalDpi xmlns:a14="http://schemas.microsoft.com/office/drawing/2010/main" val="0"/>
              </a:ext>
            </a:extLst>
          </a:blip>
          <a:srcRect l="3081" t="2995" r="4309" b="1326"/>
          <a:stretch/>
        </p:blipFill>
        <p:spPr bwMode="auto">
          <a:xfrm>
            <a:off x="7094282" y="3600992"/>
            <a:ext cx="1880493" cy="251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図 11"/>
          <p:cNvPicPr>
            <a:picLocks noChangeAspect="1"/>
          </p:cNvPicPr>
          <p:nvPr/>
        </p:nvPicPr>
        <p:blipFill>
          <a:blip r:embed="rId11" cstate="print">
            <a:extLst>
              <a:ext uri="{28A0092B-C50C-407E-A947-70E740481C1C}">
                <a14:useLocalDpi xmlns:a14="http://schemas.microsoft.com/office/drawing/2010/main" val="0"/>
              </a:ext>
            </a:extLst>
          </a:blip>
          <a:srcRect l="8247" t="1295" r="9232"/>
          <a:stretch>
            <a:fillRect/>
          </a:stretch>
        </p:blipFill>
        <p:spPr bwMode="auto">
          <a:xfrm>
            <a:off x="5904000" y="3583978"/>
            <a:ext cx="1205464" cy="2532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4"/>
          <p:cNvSpPr txBox="1">
            <a:spLocks noChangeArrowheads="1"/>
          </p:cNvSpPr>
          <p:nvPr/>
        </p:nvSpPr>
        <p:spPr bwMode="auto">
          <a:xfrm>
            <a:off x="3780000" y="1273386"/>
            <a:ext cx="4464497" cy="400110"/>
          </a:xfrm>
          <a:prstGeom prst="rect">
            <a:avLst/>
          </a:prstGeom>
          <a:noFill/>
          <a:ln>
            <a:noFill/>
          </a:ln>
        </p:spPr>
        <p:txBody>
          <a:bodyPr wrap="square">
            <a:spAutoFit/>
          </a:bodyPr>
          <a:lstStyle>
            <a:lvl1pPr>
              <a:spcBef>
                <a:spcPct val="20000"/>
              </a:spcBef>
              <a:buChar char="•"/>
              <a:defRPr kumimoji="1" sz="3200">
                <a:solidFill>
                  <a:schemeClr val="tx1"/>
                </a:solidFill>
                <a:latin typeface="Times" panose="02020603050405020304" pitchFamily="18" charset="0"/>
                <a:ea typeface="Osaka"/>
                <a:cs typeface="Osaka"/>
              </a:defRPr>
            </a:lvl1pPr>
            <a:lvl2pPr marL="742950" indent="-285750">
              <a:spcBef>
                <a:spcPct val="20000"/>
              </a:spcBef>
              <a:buChar char="–"/>
              <a:defRPr kumimoji="1" sz="2800">
                <a:solidFill>
                  <a:schemeClr val="tx1"/>
                </a:solidFill>
                <a:latin typeface="Times" panose="02020603050405020304" pitchFamily="18" charset="0"/>
                <a:ea typeface="Osaka"/>
                <a:cs typeface="Osaka"/>
              </a:defRPr>
            </a:lvl2pPr>
            <a:lvl3pPr marL="1143000" indent="-228600">
              <a:spcBef>
                <a:spcPct val="20000"/>
              </a:spcBef>
              <a:buChar char="•"/>
              <a:defRPr kumimoji="1" sz="2400">
                <a:solidFill>
                  <a:schemeClr val="tx1"/>
                </a:solidFill>
                <a:latin typeface="Times" panose="02020603050405020304" pitchFamily="18" charset="0"/>
                <a:ea typeface="Osaka"/>
                <a:cs typeface="Osaka"/>
              </a:defRPr>
            </a:lvl3pPr>
            <a:lvl4pPr marL="1600200" indent="-228600">
              <a:spcBef>
                <a:spcPct val="20000"/>
              </a:spcBef>
              <a:buChar char="–"/>
              <a:defRPr kumimoji="1" sz="2000">
                <a:solidFill>
                  <a:schemeClr val="tx1"/>
                </a:solidFill>
                <a:latin typeface="Times" panose="02020603050405020304" pitchFamily="18" charset="0"/>
                <a:ea typeface="Osaka"/>
                <a:cs typeface="Osaka"/>
              </a:defRPr>
            </a:lvl4pPr>
            <a:lvl5pPr marL="2057400" indent="-228600">
              <a:spcBef>
                <a:spcPct val="20000"/>
              </a:spcBef>
              <a:buChar char="»"/>
              <a:defRPr kumimoji="1" sz="2000">
                <a:solidFill>
                  <a:schemeClr val="tx1"/>
                </a:solidFill>
                <a:latin typeface="Times" panose="02020603050405020304" pitchFamily="18" charset="0"/>
                <a:ea typeface="Osaka"/>
                <a:cs typeface="Osaka"/>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1" lang="en-US" altLang="ja-JP" sz="2000" b="1" i="1" u="sng" strike="noStrike" kern="0" cap="none" spc="0" normalizeH="0" baseline="0" noProof="0" dirty="0">
                <a:ln>
                  <a:noFill/>
                </a:ln>
                <a:solidFill>
                  <a:schemeClr val="accent2">
                    <a:lumMod val="75000"/>
                  </a:schemeClr>
                </a:solidFill>
                <a:uLnTx/>
                <a:uFillTx/>
                <a:latin typeface="Segoe UI" panose="020B0502040204020203" pitchFamily="34" charset="0"/>
                <a:ea typeface="Segoe UI" panose="020B0502040204020203" pitchFamily="34" charset="0"/>
                <a:cs typeface="Segoe UI" panose="020B0502040204020203" pitchFamily="34" charset="0"/>
              </a:rPr>
              <a:t>Main academic specimens collected</a:t>
            </a:r>
            <a:endParaRPr kumimoji="1" lang="ja-JP" altLang="en-US" sz="2000" b="1" i="1" u="sng" strike="noStrike" kern="0" cap="none" spc="0" normalizeH="0" baseline="0" noProof="0" dirty="0">
              <a:ln>
                <a:noFill/>
              </a:ln>
              <a:solidFill>
                <a:schemeClr val="accent2">
                  <a:lumMod val="75000"/>
                </a:schemeClr>
              </a:solidFill>
              <a:uLnTx/>
              <a:uFillTx/>
              <a:latin typeface="Segoe UI" panose="020B0502040204020203" pitchFamily="34" charset="0"/>
              <a:ea typeface="ＭＳ Ｐゴシック" panose="020B0600070205080204" pitchFamily="50" charset="-128"/>
              <a:cs typeface="Segoe UI" panose="020B0502040204020203" pitchFamily="34" charset="0"/>
            </a:endParaRPr>
          </a:p>
        </p:txBody>
      </p:sp>
      <p:sp>
        <p:nvSpPr>
          <p:cNvPr id="16" name="正方形/長方形 15"/>
          <p:cNvSpPr>
            <a:spLocks noChangeArrowheads="1"/>
          </p:cNvSpPr>
          <p:nvPr/>
        </p:nvSpPr>
        <p:spPr bwMode="auto">
          <a:xfrm>
            <a:off x="3060000" y="3060000"/>
            <a:ext cx="1526380" cy="461665"/>
          </a:xfrm>
          <a:prstGeom prst="rect">
            <a:avLst/>
          </a:prstGeom>
          <a:solidFill>
            <a:srgbClr val="FFFFF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a:cs typeface="Osaka"/>
              </a:defRPr>
            </a:lvl1pPr>
            <a:lvl2pPr marL="742950" indent="-285750">
              <a:spcBef>
                <a:spcPct val="20000"/>
              </a:spcBef>
              <a:buChar char="–"/>
              <a:defRPr kumimoji="1" sz="2800">
                <a:solidFill>
                  <a:schemeClr val="tx1"/>
                </a:solidFill>
                <a:latin typeface="Times" panose="02020603050405020304" pitchFamily="18" charset="0"/>
                <a:ea typeface="Osaka"/>
                <a:cs typeface="Osaka"/>
              </a:defRPr>
            </a:lvl2pPr>
            <a:lvl3pPr marL="1143000" indent="-228600">
              <a:spcBef>
                <a:spcPct val="20000"/>
              </a:spcBef>
              <a:buChar char="•"/>
              <a:defRPr kumimoji="1" sz="2400">
                <a:solidFill>
                  <a:schemeClr val="tx1"/>
                </a:solidFill>
                <a:latin typeface="Times" panose="02020603050405020304" pitchFamily="18" charset="0"/>
                <a:ea typeface="Osaka"/>
                <a:cs typeface="Osaka"/>
              </a:defRPr>
            </a:lvl3pPr>
            <a:lvl4pPr marL="1600200" indent="-228600">
              <a:spcBef>
                <a:spcPct val="20000"/>
              </a:spcBef>
              <a:buChar char="–"/>
              <a:defRPr kumimoji="1" sz="2000">
                <a:solidFill>
                  <a:schemeClr val="tx1"/>
                </a:solidFill>
                <a:latin typeface="Times" panose="02020603050405020304" pitchFamily="18" charset="0"/>
                <a:ea typeface="Osaka"/>
                <a:cs typeface="Osaka"/>
              </a:defRPr>
            </a:lvl4pPr>
            <a:lvl5pPr marL="2057400" indent="-228600">
              <a:spcBef>
                <a:spcPct val="20000"/>
              </a:spcBef>
              <a:buChar char="»"/>
              <a:defRPr kumimoji="1" sz="2000">
                <a:solidFill>
                  <a:schemeClr val="tx1"/>
                </a:solidFill>
                <a:latin typeface="Times" panose="02020603050405020304" pitchFamily="18" charset="0"/>
                <a:ea typeface="Osaka"/>
                <a:cs typeface="Osaka"/>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1" lang="en-US" altLang="ja-JP" sz="1200" b="1" i="1" u="none" strike="noStrike" kern="0" cap="none" spc="0" normalizeH="0" baseline="0" noProof="0" dirty="0">
                <a:ln>
                  <a:noFill/>
                </a:ln>
                <a:solidFill>
                  <a:srgbClr val="000000"/>
                </a:solidFill>
                <a:effectLst>
                  <a:glow rad="127000">
                    <a:schemeClr val="bg1"/>
                  </a:glow>
                </a:effectLst>
                <a:uLnTx/>
                <a:uFillTx/>
                <a:latin typeface="Segoe UI" panose="020B0502040204020203" pitchFamily="34" charset="0"/>
                <a:ea typeface="Segoe UI" panose="020B0502040204020203" pitchFamily="34" charset="0"/>
                <a:cs typeface="Segoe UI" panose="020B0502040204020203" pitchFamily="34" charset="0"/>
              </a:rPr>
              <a:t>Rocks &amp; Minerals:</a:t>
            </a:r>
          </a:p>
          <a:p>
            <a:pPr marL="0" marR="0" lvl="0" indent="0" algn="r" defTabSz="914400" eaLnBrk="1" fontAlgn="auto" latinLnBrk="0" hangingPunct="1">
              <a:lnSpc>
                <a:spcPct val="100000"/>
              </a:lnSpc>
              <a:spcBef>
                <a:spcPct val="0"/>
              </a:spcBef>
              <a:spcAft>
                <a:spcPts val="0"/>
              </a:spcAft>
              <a:buClrTx/>
              <a:buSzTx/>
              <a:buFontTx/>
              <a:buNone/>
              <a:tabLst/>
              <a:defRPr/>
            </a:pPr>
            <a:r>
              <a:rPr kumimoji="1" lang="en-US" altLang="ja-JP" sz="1200" b="1" i="1" u="none" strike="noStrike" kern="0" cap="none" spc="0" normalizeH="0" baseline="0" noProof="0" dirty="0">
                <a:ln>
                  <a:noFill/>
                </a:ln>
                <a:solidFill>
                  <a:srgbClr val="000000"/>
                </a:solidFill>
                <a:effectLst>
                  <a:glow rad="127000">
                    <a:schemeClr val="bg1"/>
                  </a:glow>
                </a:effectLst>
                <a:uLnTx/>
                <a:uFillTx/>
                <a:latin typeface="Segoe UI" panose="020B0502040204020203" pitchFamily="34" charset="0"/>
                <a:ea typeface="Segoe UI" panose="020B0502040204020203" pitchFamily="34" charset="0"/>
                <a:cs typeface="Segoe UI" panose="020B0502040204020203" pitchFamily="34" charset="0"/>
              </a:rPr>
              <a:t>71,350</a:t>
            </a:r>
            <a:endParaRPr kumimoji="1" lang="ja-JP" altLang="en-US" sz="1200" b="1" i="1" u="none" strike="noStrike" kern="0" cap="none" spc="0" normalizeH="0" baseline="0" noProof="0" dirty="0">
              <a:ln>
                <a:noFill/>
              </a:ln>
              <a:solidFill>
                <a:srgbClr val="000000"/>
              </a:solidFill>
              <a:effectLst>
                <a:glow rad="127000">
                  <a:schemeClr val="bg1"/>
                </a:glow>
              </a:effectLst>
              <a:uLnTx/>
              <a:uFillTx/>
              <a:latin typeface="Segoe UI" panose="020B0502040204020203" pitchFamily="34" charset="0"/>
              <a:ea typeface="ＭＳ Ｐゴシック" panose="020B0600070205080204" pitchFamily="50" charset="-128"/>
              <a:cs typeface="Segoe UI" panose="020B0502040204020203" pitchFamily="34" charset="0"/>
            </a:endParaRPr>
          </a:p>
        </p:txBody>
      </p:sp>
      <p:sp>
        <p:nvSpPr>
          <p:cNvPr id="17" name="Text Box 4"/>
          <p:cNvSpPr txBox="1">
            <a:spLocks noChangeArrowheads="1"/>
          </p:cNvSpPr>
          <p:nvPr/>
        </p:nvSpPr>
        <p:spPr bwMode="auto">
          <a:xfrm>
            <a:off x="4680000" y="3276000"/>
            <a:ext cx="1404000" cy="269304"/>
          </a:xfrm>
          <a:prstGeom prst="rect">
            <a:avLst/>
          </a:prstGeom>
          <a:solidFill>
            <a:srgbClr val="FFFFF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a:cs typeface="Osaka"/>
              </a:defRPr>
            </a:lvl1pPr>
            <a:lvl2pPr marL="742950" indent="-285750">
              <a:spcBef>
                <a:spcPct val="20000"/>
              </a:spcBef>
              <a:buChar char="–"/>
              <a:defRPr kumimoji="1" sz="2800">
                <a:solidFill>
                  <a:schemeClr val="tx1"/>
                </a:solidFill>
                <a:latin typeface="Times" panose="02020603050405020304" pitchFamily="18" charset="0"/>
                <a:ea typeface="Osaka"/>
                <a:cs typeface="Osaka"/>
              </a:defRPr>
            </a:lvl2pPr>
            <a:lvl3pPr marL="1143000" indent="-228600">
              <a:spcBef>
                <a:spcPct val="20000"/>
              </a:spcBef>
              <a:buChar char="•"/>
              <a:defRPr kumimoji="1" sz="2400">
                <a:solidFill>
                  <a:schemeClr val="tx1"/>
                </a:solidFill>
                <a:latin typeface="Times" panose="02020603050405020304" pitchFamily="18" charset="0"/>
                <a:ea typeface="Osaka"/>
                <a:cs typeface="Osaka"/>
              </a:defRPr>
            </a:lvl3pPr>
            <a:lvl4pPr marL="1600200" indent="-228600">
              <a:spcBef>
                <a:spcPct val="20000"/>
              </a:spcBef>
              <a:buChar char="–"/>
              <a:defRPr kumimoji="1" sz="2000">
                <a:solidFill>
                  <a:schemeClr val="tx1"/>
                </a:solidFill>
                <a:latin typeface="Times" panose="02020603050405020304" pitchFamily="18" charset="0"/>
                <a:ea typeface="Osaka"/>
                <a:cs typeface="Osaka"/>
              </a:defRPr>
            </a:lvl4pPr>
            <a:lvl5pPr marL="2057400" indent="-228600">
              <a:spcBef>
                <a:spcPct val="20000"/>
              </a:spcBef>
              <a:buChar char="»"/>
              <a:defRPr kumimoji="1" sz="2000">
                <a:solidFill>
                  <a:schemeClr val="tx1"/>
                </a:solidFill>
                <a:latin typeface="Times" panose="02020603050405020304" pitchFamily="18" charset="0"/>
                <a:ea typeface="Osaka"/>
                <a:cs typeface="Osaka"/>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1" lang="en-US" altLang="ja-JP" sz="1150" b="1" i="1" u="none" strike="noStrike" kern="0" cap="none" spc="0" normalizeH="0" baseline="0" noProof="0" dirty="0">
                <a:ln>
                  <a:noFill/>
                </a:ln>
                <a:solidFill>
                  <a:srgbClr val="000000"/>
                </a:solidFill>
                <a:effectLst>
                  <a:glow rad="127000">
                    <a:schemeClr val="bg1"/>
                  </a:glow>
                </a:effectLst>
                <a:uLnTx/>
                <a:uFillTx/>
                <a:latin typeface="Segoe UI" panose="020B0502040204020203" pitchFamily="34" charset="0"/>
                <a:ea typeface="Segoe UI" panose="020B0502040204020203" pitchFamily="34" charset="0"/>
                <a:cs typeface="Segoe UI" panose="020B0502040204020203" pitchFamily="34" charset="0"/>
              </a:rPr>
              <a:t>Seaweed:</a:t>
            </a:r>
            <a:r>
              <a:rPr kumimoji="1" lang="en-US" altLang="ja-JP" sz="1150" b="1" i="1" u="none" strike="noStrike" kern="0" cap="none" spc="0" normalizeH="0" noProof="0" dirty="0">
                <a:ln>
                  <a:noFill/>
                </a:ln>
                <a:solidFill>
                  <a:srgbClr val="000000"/>
                </a:solidFill>
                <a:effectLst>
                  <a:glow rad="127000">
                    <a:schemeClr val="bg1"/>
                  </a:glow>
                </a:effectLst>
                <a:uLnTx/>
                <a:uFillTx/>
                <a:latin typeface="Segoe UI" panose="020B0502040204020203" pitchFamily="34" charset="0"/>
                <a:ea typeface="Segoe UI" panose="020B0502040204020203" pitchFamily="34" charset="0"/>
                <a:cs typeface="Segoe UI" panose="020B0502040204020203" pitchFamily="34" charset="0"/>
              </a:rPr>
              <a:t> </a:t>
            </a:r>
            <a:r>
              <a:rPr kumimoji="1" lang="en-US" altLang="ja-JP" sz="1150" b="1" i="1" u="none" strike="noStrike" kern="0" cap="none" spc="0" normalizeH="0" baseline="0" noProof="0" dirty="0">
                <a:ln>
                  <a:noFill/>
                </a:ln>
                <a:solidFill>
                  <a:srgbClr val="000000"/>
                </a:solidFill>
                <a:effectLst>
                  <a:glow rad="127000">
                    <a:schemeClr val="bg1"/>
                  </a:glow>
                </a:effectLst>
                <a:uLnTx/>
                <a:uFillTx/>
                <a:latin typeface="Segoe UI" panose="020B0502040204020203" pitchFamily="34" charset="0"/>
                <a:ea typeface="Segoe UI" panose="020B0502040204020203" pitchFamily="34" charset="0"/>
                <a:cs typeface="Segoe UI" panose="020B0502040204020203" pitchFamily="34" charset="0"/>
              </a:rPr>
              <a:t>14</a:t>
            </a:r>
            <a:r>
              <a:rPr lang="en-US" altLang="ja-JP" sz="1150" b="1" i="1" kern="0" dirty="0">
                <a:solidFill>
                  <a:srgbClr val="000000"/>
                </a:solidFill>
                <a:effectLst>
                  <a:glow rad="127000">
                    <a:schemeClr val="bg1"/>
                  </a:glow>
                </a:effectLst>
                <a:latin typeface="Segoe UI" panose="020B0502040204020203" pitchFamily="34" charset="0"/>
                <a:ea typeface="Segoe UI" panose="020B0502040204020203" pitchFamily="34" charset="0"/>
                <a:cs typeface="Segoe UI" panose="020B0502040204020203" pitchFamily="34" charset="0"/>
              </a:rPr>
              <a:t>0,000</a:t>
            </a:r>
            <a:endParaRPr kumimoji="1" lang="ja-JP" altLang="en-US" sz="1150" b="1" i="1" u="none" strike="noStrike" kern="0" cap="none" spc="0" normalizeH="0" baseline="0" noProof="0" dirty="0">
              <a:ln>
                <a:noFill/>
              </a:ln>
              <a:solidFill>
                <a:srgbClr val="000000"/>
              </a:solidFill>
              <a:effectLst>
                <a:glow rad="127000">
                  <a:schemeClr val="bg1"/>
                </a:glow>
              </a:effectLst>
              <a:uLnTx/>
              <a:uFillTx/>
              <a:latin typeface="Segoe UI" panose="020B0502040204020203" pitchFamily="34" charset="0"/>
              <a:ea typeface="ＭＳ Ｐゴシック" panose="020B0600070205080204" pitchFamily="50" charset="-128"/>
              <a:cs typeface="Segoe UI" panose="020B0502040204020203" pitchFamily="34" charset="0"/>
            </a:endParaRPr>
          </a:p>
        </p:txBody>
      </p:sp>
      <p:sp>
        <p:nvSpPr>
          <p:cNvPr id="18" name="正方形/長方形 16"/>
          <p:cNvSpPr>
            <a:spLocks noChangeArrowheads="1"/>
          </p:cNvSpPr>
          <p:nvPr/>
        </p:nvSpPr>
        <p:spPr bwMode="auto">
          <a:xfrm>
            <a:off x="6228000" y="3276000"/>
            <a:ext cx="1332000" cy="269304"/>
          </a:xfrm>
          <a:prstGeom prst="rect">
            <a:avLst/>
          </a:prstGeom>
          <a:solidFill>
            <a:srgbClr val="FFFFF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a:cs typeface="Osaka"/>
              </a:defRPr>
            </a:lvl1pPr>
            <a:lvl2pPr marL="742950" indent="-285750">
              <a:spcBef>
                <a:spcPct val="20000"/>
              </a:spcBef>
              <a:buChar char="–"/>
              <a:defRPr kumimoji="1" sz="2800">
                <a:solidFill>
                  <a:schemeClr val="tx1"/>
                </a:solidFill>
                <a:latin typeface="Times" panose="02020603050405020304" pitchFamily="18" charset="0"/>
                <a:ea typeface="Osaka"/>
                <a:cs typeface="Osaka"/>
              </a:defRPr>
            </a:lvl2pPr>
            <a:lvl3pPr marL="1143000" indent="-228600">
              <a:spcBef>
                <a:spcPct val="20000"/>
              </a:spcBef>
              <a:buChar char="•"/>
              <a:defRPr kumimoji="1" sz="2400">
                <a:solidFill>
                  <a:schemeClr val="tx1"/>
                </a:solidFill>
                <a:latin typeface="Times" panose="02020603050405020304" pitchFamily="18" charset="0"/>
                <a:ea typeface="Osaka"/>
                <a:cs typeface="Osaka"/>
              </a:defRPr>
            </a:lvl3pPr>
            <a:lvl4pPr marL="1600200" indent="-228600">
              <a:spcBef>
                <a:spcPct val="20000"/>
              </a:spcBef>
              <a:buChar char="–"/>
              <a:defRPr kumimoji="1" sz="2000">
                <a:solidFill>
                  <a:schemeClr val="tx1"/>
                </a:solidFill>
                <a:latin typeface="Times" panose="02020603050405020304" pitchFamily="18" charset="0"/>
                <a:ea typeface="Osaka"/>
                <a:cs typeface="Osaka"/>
              </a:defRPr>
            </a:lvl4pPr>
            <a:lvl5pPr marL="2057400" indent="-228600">
              <a:spcBef>
                <a:spcPct val="20000"/>
              </a:spcBef>
              <a:buChar char="»"/>
              <a:defRPr kumimoji="1" sz="2000">
                <a:solidFill>
                  <a:schemeClr val="tx1"/>
                </a:solidFill>
                <a:latin typeface="Times" panose="02020603050405020304" pitchFamily="18" charset="0"/>
                <a:ea typeface="Osaka"/>
                <a:cs typeface="Osaka"/>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altLang="ja-JP" sz="1150" b="1" i="1" kern="0" dirty="0">
                <a:solidFill>
                  <a:srgbClr val="000000"/>
                </a:solidFill>
                <a:effectLst>
                  <a:glow rad="127000">
                    <a:schemeClr val="bg1"/>
                  </a:glow>
                </a:effectLst>
                <a:latin typeface="Segoe UI" panose="020B0502040204020203" pitchFamily="34" charset="0"/>
                <a:ea typeface="Segoe UI" panose="020B0502040204020203" pitchFamily="34" charset="0"/>
                <a:cs typeface="Segoe UI" panose="020B0502040204020203" pitchFamily="34" charset="0"/>
              </a:rPr>
              <a:t>Artifacts</a:t>
            </a:r>
            <a:r>
              <a:rPr kumimoji="1" lang="en-US" altLang="ja-JP" sz="1150" b="1" i="1" u="none" strike="noStrike" kern="0" cap="none" spc="0" normalizeH="0" baseline="0" noProof="0" dirty="0">
                <a:ln>
                  <a:noFill/>
                </a:ln>
                <a:solidFill>
                  <a:srgbClr val="000000"/>
                </a:solidFill>
                <a:effectLst>
                  <a:glow rad="127000">
                    <a:schemeClr val="bg1"/>
                  </a:glow>
                </a:effectLst>
                <a:uLnTx/>
                <a:uFillTx/>
                <a:latin typeface="Segoe UI" panose="020B0502040204020203" pitchFamily="34" charset="0"/>
                <a:ea typeface="Segoe UI" panose="020B0502040204020203" pitchFamily="34" charset="0"/>
                <a:cs typeface="Segoe UI" panose="020B0502040204020203" pitchFamily="34" charset="0"/>
              </a:rPr>
              <a:t>:</a:t>
            </a:r>
            <a:r>
              <a:rPr kumimoji="1" lang="en-US" altLang="ja-JP" sz="1150" b="1" i="1" u="none" strike="noStrike" kern="0" cap="none" spc="0" normalizeH="0" noProof="0" dirty="0">
                <a:ln>
                  <a:noFill/>
                </a:ln>
                <a:solidFill>
                  <a:srgbClr val="000000"/>
                </a:solidFill>
                <a:effectLst>
                  <a:glow rad="127000">
                    <a:schemeClr val="bg1"/>
                  </a:glow>
                </a:effectLst>
                <a:uLnTx/>
                <a:uFillTx/>
                <a:latin typeface="Segoe UI" panose="020B0502040204020203" pitchFamily="34" charset="0"/>
                <a:ea typeface="Segoe UI" panose="020B0502040204020203" pitchFamily="34" charset="0"/>
                <a:cs typeface="Segoe UI" panose="020B0502040204020203" pitchFamily="34" charset="0"/>
              </a:rPr>
              <a:t> </a:t>
            </a:r>
            <a:r>
              <a:rPr kumimoji="1" lang="en-US" altLang="ja-JP" sz="1150" b="1" i="1" u="none" strike="noStrike" kern="0" cap="none" spc="0" normalizeH="0" baseline="0" noProof="0" dirty="0">
                <a:ln>
                  <a:noFill/>
                </a:ln>
                <a:solidFill>
                  <a:srgbClr val="000000"/>
                </a:solidFill>
                <a:effectLst>
                  <a:glow rad="127000">
                    <a:schemeClr val="bg1"/>
                  </a:glow>
                </a:effectLst>
                <a:uLnTx/>
                <a:uFillTx/>
                <a:latin typeface="Segoe UI" panose="020B0502040204020203" pitchFamily="34" charset="0"/>
                <a:ea typeface="Segoe UI" panose="020B0502040204020203" pitchFamily="34" charset="0"/>
                <a:cs typeface="Segoe UI" panose="020B0502040204020203" pitchFamily="34" charset="0"/>
              </a:rPr>
              <a:t>3</a:t>
            </a:r>
            <a:r>
              <a:rPr lang="en-US" altLang="ja-JP" sz="1150" b="1" i="1" kern="0" dirty="0">
                <a:solidFill>
                  <a:srgbClr val="000000"/>
                </a:solidFill>
                <a:effectLst>
                  <a:glow rad="127000">
                    <a:schemeClr val="bg1"/>
                  </a:glow>
                </a:effectLst>
                <a:latin typeface="Segoe UI" panose="020B0502040204020203" pitchFamily="34" charset="0"/>
                <a:ea typeface="Segoe UI" panose="020B0502040204020203" pitchFamily="34" charset="0"/>
                <a:cs typeface="Segoe UI" panose="020B0502040204020203" pitchFamily="34" charset="0"/>
              </a:rPr>
              <a:t>0,000</a:t>
            </a:r>
            <a:endParaRPr kumimoji="1" lang="ja-JP" altLang="en-US" sz="1150" b="1" i="1" u="none" strike="noStrike" kern="0" cap="none" spc="0" normalizeH="0" baseline="0" noProof="0" dirty="0">
              <a:ln>
                <a:noFill/>
              </a:ln>
              <a:solidFill>
                <a:srgbClr val="000000"/>
              </a:solidFill>
              <a:effectLst>
                <a:glow rad="127000">
                  <a:schemeClr val="bg1"/>
                </a:glow>
              </a:effectLst>
              <a:uLnTx/>
              <a:uFillTx/>
              <a:latin typeface="Segoe UI" panose="020B0502040204020203" pitchFamily="34" charset="0"/>
              <a:ea typeface="ＭＳ Ｐゴシック" panose="020B0600070205080204" pitchFamily="50" charset="-128"/>
              <a:cs typeface="Segoe UI" panose="020B0502040204020203" pitchFamily="34" charset="0"/>
            </a:endParaRPr>
          </a:p>
        </p:txBody>
      </p:sp>
      <p:sp>
        <p:nvSpPr>
          <p:cNvPr id="19" name="正方形/長方形 1"/>
          <p:cNvSpPr>
            <a:spLocks noChangeArrowheads="1"/>
          </p:cNvSpPr>
          <p:nvPr/>
        </p:nvSpPr>
        <p:spPr bwMode="auto">
          <a:xfrm>
            <a:off x="7668000" y="3077772"/>
            <a:ext cx="1260000" cy="446276"/>
          </a:xfrm>
          <a:prstGeom prst="rect">
            <a:avLst/>
          </a:prstGeom>
          <a:solidFill>
            <a:srgbClr val="FFFFF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a:cs typeface="Osaka"/>
              </a:defRPr>
            </a:lvl1pPr>
            <a:lvl2pPr marL="742950" indent="-285750">
              <a:spcBef>
                <a:spcPct val="20000"/>
              </a:spcBef>
              <a:buChar char="–"/>
              <a:defRPr kumimoji="1" sz="2800">
                <a:solidFill>
                  <a:schemeClr val="tx1"/>
                </a:solidFill>
                <a:latin typeface="Times" panose="02020603050405020304" pitchFamily="18" charset="0"/>
                <a:ea typeface="Osaka"/>
                <a:cs typeface="Osaka"/>
              </a:defRPr>
            </a:lvl2pPr>
            <a:lvl3pPr marL="1143000" indent="-228600">
              <a:spcBef>
                <a:spcPct val="20000"/>
              </a:spcBef>
              <a:buChar char="•"/>
              <a:defRPr kumimoji="1" sz="2400">
                <a:solidFill>
                  <a:schemeClr val="tx1"/>
                </a:solidFill>
                <a:latin typeface="Times" panose="02020603050405020304" pitchFamily="18" charset="0"/>
                <a:ea typeface="Osaka"/>
                <a:cs typeface="Osaka"/>
              </a:defRPr>
            </a:lvl3pPr>
            <a:lvl4pPr marL="1600200" indent="-228600">
              <a:spcBef>
                <a:spcPct val="20000"/>
              </a:spcBef>
              <a:buChar char="–"/>
              <a:defRPr kumimoji="1" sz="2000">
                <a:solidFill>
                  <a:schemeClr val="tx1"/>
                </a:solidFill>
                <a:latin typeface="Times" panose="02020603050405020304" pitchFamily="18" charset="0"/>
                <a:ea typeface="Osaka"/>
                <a:cs typeface="Osaka"/>
              </a:defRPr>
            </a:lvl4pPr>
            <a:lvl5pPr marL="2057400" indent="-228600">
              <a:spcBef>
                <a:spcPct val="20000"/>
              </a:spcBef>
              <a:buChar char="»"/>
              <a:defRPr kumimoji="1" sz="2000">
                <a:solidFill>
                  <a:schemeClr val="tx1"/>
                </a:solidFill>
                <a:latin typeface="Times" panose="02020603050405020304" pitchFamily="18" charset="0"/>
                <a:ea typeface="Osaka"/>
                <a:cs typeface="Osaka"/>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altLang="ja-JP" sz="1150" b="1" i="1" kern="0" dirty="0">
                <a:solidFill>
                  <a:srgbClr val="000000"/>
                </a:solidFill>
                <a:effectLst>
                  <a:glow rad="127000">
                    <a:schemeClr val="bg1"/>
                  </a:glow>
                </a:effectLst>
                <a:latin typeface="Segoe UI" panose="020B0502040204020203" pitchFamily="34" charset="0"/>
                <a:ea typeface="Segoe UI" panose="020B0502040204020203" pitchFamily="34" charset="0"/>
                <a:cs typeface="Segoe UI" panose="020B0502040204020203" pitchFamily="34" charset="0"/>
              </a:rPr>
              <a:t>Plants</a:t>
            </a:r>
            <a:r>
              <a:rPr kumimoji="1" lang="en-US" altLang="ja-JP" sz="1150" b="1" i="1" u="none" strike="noStrike" kern="0" cap="none" spc="0" normalizeH="0" baseline="0" noProof="0" dirty="0">
                <a:ln>
                  <a:noFill/>
                </a:ln>
                <a:solidFill>
                  <a:srgbClr val="000000"/>
                </a:solidFill>
                <a:effectLst>
                  <a:glow rad="127000">
                    <a:schemeClr val="bg1"/>
                  </a:glow>
                </a:effectLst>
                <a:uLnTx/>
                <a:uFillTx/>
                <a:latin typeface="Segoe UI" panose="020B0502040204020203" pitchFamily="34" charset="0"/>
                <a:ea typeface="Segoe UI" panose="020B0502040204020203" pitchFamily="34" charset="0"/>
                <a:cs typeface="Segoe UI" panose="020B0502040204020203" pitchFamily="34" charset="0"/>
              </a:rPr>
              <a:t>: 400,000</a:t>
            </a:r>
          </a:p>
          <a:p>
            <a:pPr marL="0" marR="0" lvl="0" indent="0" algn="ctr" defTabSz="914400" eaLnBrk="1" fontAlgn="auto" latinLnBrk="0" hangingPunct="1">
              <a:lnSpc>
                <a:spcPct val="100000"/>
              </a:lnSpc>
              <a:spcBef>
                <a:spcPct val="0"/>
              </a:spcBef>
              <a:spcAft>
                <a:spcPts val="0"/>
              </a:spcAft>
              <a:buClrTx/>
              <a:buSzTx/>
              <a:buFontTx/>
              <a:buNone/>
              <a:tabLst/>
              <a:defRPr/>
            </a:pPr>
            <a:r>
              <a:rPr kumimoji="1" lang="en-US" altLang="ja-JP" sz="1150" b="1" i="1" u="none" strike="noStrike" kern="0" cap="none" spc="0" normalizeH="0" baseline="0" noProof="0" dirty="0">
                <a:ln>
                  <a:noFill/>
                </a:ln>
                <a:solidFill>
                  <a:srgbClr val="000000"/>
                </a:solidFill>
                <a:effectLst>
                  <a:glow rad="127000">
                    <a:schemeClr val="bg1"/>
                  </a:glow>
                </a:effectLst>
                <a:uLnTx/>
                <a:uFillTx/>
                <a:latin typeface="Segoe UI" panose="020B0502040204020203" pitchFamily="34" charset="0"/>
                <a:ea typeface="Segoe UI" panose="020B0502040204020203" pitchFamily="34" charset="0"/>
                <a:cs typeface="Segoe UI" panose="020B0502040204020203" pitchFamily="34" charset="0"/>
              </a:rPr>
              <a:t>Fungi:</a:t>
            </a:r>
            <a:r>
              <a:rPr kumimoji="1" lang="en-US" altLang="ja-JP" sz="1150" b="1" i="1" u="none" strike="noStrike" kern="0" cap="none" spc="0" normalizeH="0" noProof="0" dirty="0">
                <a:ln>
                  <a:noFill/>
                </a:ln>
                <a:solidFill>
                  <a:srgbClr val="000000"/>
                </a:solidFill>
                <a:effectLst>
                  <a:glow rad="127000">
                    <a:schemeClr val="bg1"/>
                  </a:glow>
                </a:effectLst>
                <a:uLnTx/>
                <a:uFillTx/>
                <a:latin typeface="Segoe UI" panose="020B0502040204020203" pitchFamily="34" charset="0"/>
                <a:ea typeface="Segoe UI" panose="020B0502040204020203" pitchFamily="34" charset="0"/>
                <a:cs typeface="Segoe UI" panose="020B0502040204020203" pitchFamily="34" charset="0"/>
              </a:rPr>
              <a:t> 170,000</a:t>
            </a:r>
            <a:endParaRPr kumimoji="1" lang="ja-JP" altLang="en-US" sz="1150" b="1" i="1" u="none" strike="noStrike" kern="0" cap="none" spc="0" normalizeH="0" baseline="0" noProof="0" dirty="0">
              <a:ln>
                <a:noFill/>
              </a:ln>
              <a:solidFill>
                <a:srgbClr val="000000"/>
              </a:solidFill>
              <a:effectLst>
                <a:glow rad="127000">
                  <a:schemeClr val="bg1"/>
                </a:glow>
              </a:effectLst>
              <a:uLnTx/>
              <a:uFillTx/>
              <a:latin typeface="Segoe UI" panose="020B0502040204020203" pitchFamily="34" charset="0"/>
              <a:ea typeface="ＭＳ Ｐゴシック" panose="020B0600070205080204" pitchFamily="50" charset="-128"/>
              <a:cs typeface="Segoe UI" panose="020B0502040204020203" pitchFamily="34" charset="0"/>
            </a:endParaRPr>
          </a:p>
        </p:txBody>
      </p:sp>
      <p:sp>
        <p:nvSpPr>
          <p:cNvPr id="20" name="正方形/長方形 12"/>
          <p:cNvSpPr>
            <a:spLocks noChangeArrowheads="1"/>
          </p:cNvSpPr>
          <p:nvPr/>
        </p:nvSpPr>
        <p:spPr bwMode="auto">
          <a:xfrm>
            <a:off x="7272000" y="5760000"/>
            <a:ext cx="1476000" cy="276999"/>
          </a:xfrm>
          <a:prstGeom prst="rect">
            <a:avLst/>
          </a:prstGeom>
          <a:solidFill>
            <a:srgbClr val="FFFFF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a:cs typeface="Osaka"/>
              </a:defRPr>
            </a:lvl1pPr>
            <a:lvl2pPr marL="742950" indent="-285750">
              <a:spcBef>
                <a:spcPct val="20000"/>
              </a:spcBef>
              <a:buChar char="–"/>
              <a:defRPr kumimoji="1" sz="2800">
                <a:solidFill>
                  <a:schemeClr val="tx1"/>
                </a:solidFill>
                <a:latin typeface="Times" panose="02020603050405020304" pitchFamily="18" charset="0"/>
                <a:ea typeface="Osaka"/>
                <a:cs typeface="Osaka"/>
              </a:defRPr>
            </a:lvl2pPr>
            <a:lvl3pPr marL="1143000" indent="-228600">
              <a:spcBef>
                <a:spcPct val="20000"/>
              </a:spcBef>
              <a:buChar char="•"/>
              <a:defRPr kumimoji="1" sz="2400">
                <a:solidFill>
                  <a:schemeClr val="tx1"/>
                </a:solidFill>
                <a:latin typeface="Times" panose="02020603050405020304" pitchFamily="18" charset="0"/>
                <a:ea typeface="Osaka"/>
                <a:cs typeface="Osaka"/>
              </a:defRPr>
            </a:lvl3pPr>
            <a:lvl4pPr marL="1600200" indent="-228600">
              <a:spcBef>
                <a:spcPct val="20000"/>
              </a:spcBef>
              <a:buChar char="–"/>
              <a:defRPr kumimoji="1" sz="2000">
                <a:solidFill>
                  <a:schemeClr val="tx1"/>
                </a:solidFill>
                <a:latin typeface="Times" panose="02020603050405020304" pitchFamily="18" charset="0"/>
                <a:ea typeface="Osaka"/>
                <a:cs typeface="Osaka"/>
              </a:defRPr>
            </a:lvl4pPr>
            <a:lvl5pPr marL="2057400" indent="-228600">
              <a:spcBef>
                <a:spcPct val="20000"/>
              </a:spcBef>
              <a:buChar char="»"/>
              <a:defRPr kumimoji="1" sz="2000">
                <a:solidFill>
                  <a:schemeClr val="tx1"/>
                </a:solidFill>
                <a:latin typeface="Times" panose="02020603050405020304" pitchFamily="18" charset="0"/>
                <a:ea typeface="Osaka"/>
                <a:cs typeface="Osaka"/>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altLang="ja-JP" sz="1200" b="1" i="1" kern="0" dirty="0">
                <a:solidFill>
                  <a:srgbClr val="000000"/>
                </a:solidFill>
                <a:effectLst>
                  <a:glow rad="127000">
                    <a:schemeClr val="bg1"/>
                  </a:glow>
                </a:effectLst>
                <a:latin typeface="Segoe UI" panose="020B0502040204020203" pitchFamily="34" charset="0"/>
                <a:ea typeface="Segoe UI" panose="020B0502040204020203" pitchFamily="34" charset="0"/>
                <a:cs typeface="Segoe UI" panose="020B0502040204020203" pitchFamily="34" charset="0"/>
              </a:rPr>
              <a:t>Insects: 2,500,000</a:t>
            </a:r>
            <a:endParaRPr kumimoji="1" lang="ja-JP" altLang="en-US" sz="1200" b="1" i="1" u="none" strike="noStrike" kern="0" cap="none" spc="0" normalizeH="0" baseline="0" noProof="0" dirty="0">
              <a:ln>
                <a:noFill/>
              </a:ln>
              <a:solidFill>
                <a:srgbClr val="000000"/>
              </a:solidFill>
              <a:effectLst>
                <a:glow rad="127000">
                  <a:schemeClr val="bg1"/>
                </a:glow>
              </a:effectLst>
              <a:uLnTx/>
              <a:uFillTx/>
              <a:latin typeface="Segoe UI" panose="020B0502040204020203" pitchFamily="34" charset="0"/>
              <a:ea typeface="ＭＳ Ｐゴシック" panose="020B0600070205080204" pitchFamily="50" charset="-128"/>
              <a:cs typeface="Segoe UI" panose="020B0502040204020203" pitchFamily="34" charset="0"/>
            </a:endParaRPr>
          </a:p>
        </p:txBody>
      </p:sp>
      <p:sp>
        <p:nvSpPr>
          <p:cNvPr id="21" name="正方形/長方形 4"/>
          <p:cNvSpPr>
            <a:spLocks noChangeArrowheads="1"/>
          </p:cNvSpPr>
          <p:nvPr/>
        </p:nvSpPr>
        <p:spPr bwMode="auto">
          <a:xfrm>
            <a:off x="5976000" y="5616000"/>
            <a:ext cx="1116000" cy="432000"/>
          </a:xfrm>
          <a:prstGeom prst="rect">
            <a:avLst/>
          </a:prstGeom>
          <a:solidFill>
            <a:srgbClr val="FFFFF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a:cs typeface="Osaka"/>
              </a:defRPr>
            </a:lvl1pPr>
            <a:lvl2pPr marL="742950" indent="-285750">
              <a:spcBef>
                <a:spcPct val="20000"/>
              </a:spcBef>
              <a:buChar char="–"/>
              <a:defRPr kumimoji="1" sz="2800">
                <a:solidFill>
                  <a:schemeClr val="tx1"/>
                </a:solidFill>
                <a:latin typeface="Times" panose="02020603050405020304" pitchFamily="18" charset="0"/>
                <a:ea typeface="Osaka"/>
                <a:cs typeface="Osaka"/>
              </a:defRPr>
            </a:lvl2pPr>
            <a:lvl3pPr marL="1143000" indent="-228600">
              <a:spcBef>
                <a:spcPct val="20000"/>
              </a:spcBef>
              <a:buChar char="•"/>
              <a:defRPr kumimoji="1" sz="2400">
                <a:solidFill>
                  <a:schemeClr val="tx1"/>
                </a:solidFill>
                <a:latin typeface="Times" panose="02020603050405020304" pitchFamily="18" charset="0"/>
                <a:ea typeface="Osaka"/>
                <a:cs typeface="Osaka"/>
              </a:defRPr>
            </a:lvl3pPr>
            <a:lvl4pPr marL="1600200" indent="-228600">
              <a:spcBef>
                <a:spcPct val="20000"/>
              </a:spcBef>
              <a:buChar char="–"/>
              <a:defRPr kumimoji="1" sz="2000">
                <a:solidFill>
                  <a:schemeClr val="tx1"/>
                </a:solidFill>
                <a:latin typeface="Times" panose="02020603050405020304" pitchFamily="18" charset="0"/>
                <a:ea typeface="Osaka"/>
                <a:cs typeface="Osaka"/>
              </a:defRPr>
            </a:lvl4pPr>
            <a:lvl5pPr marL="2057400" indent="-228600">
              <a:spcBef>
                <a:spcPct val="20000"/>
              </a:spcBef>
              <a:buChar char="»"/>
              <a:defRPr kumimoji="1" sz="2000">
                <a:solidFill>
                  <a:schemeClr val="tx1"/>
                </a:solidFill>
                <a:latin typeface="Times" panose="02020603050405020304" pitchFamily="18" charset="0"/>
                <a:ea typeface="Osaka"/>
                <a:cs typeface="Osaka"/>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9pPr>
          </a:lstStyle>
          <a:p>
            <a:pPr marL="0" marR="0" lvl="0" indent="0" defTabSz="914400" eaLnBrk="1" fontAlgn="auto" latinLnBrk="0" hangingPunct="1">
              <a:lnSpc>
                <a:spcPct val="100000"/>
              </a:lnSpc>
              <a:spcBef>
                <a:spcPct val="0"/>
              </a:spcBef>
              <a:spcAft>
                <a:spcPts val="0"/>
              </a:spcAft>
              <a:buClrTx/>
              <a:buSzTx/>
              <a:buFontTx/>
              <a:buNone/>
              <a:tabLst/>
              <a:defRPr/>
            </a:pPr>
            <a:r>
              <a:rPr lang="en-US" altLang="ja-JP" sz="1100" b="1" i="1" kern="0" dirty="0">
                <a:solidFill>
                  <a:srgbClr val="000000"/>
                </a:solidFill>
                <a:effectLst>
                  <a:glow rad="127000">
                    <a:schemeClr val="bg1"/>
                  </a:glow>
                </a:effectLst>
                <a:latin typeface="Segoe UI" panose="020B0502040204020203" pitchFamily="34" charset="0"/>
                <a:ea typeface="Segoe UI" panose="020B0502040204020203" pitchFamily="34" charset="0"/>
                <a:cs typeface="Segoe UI" panose="020B0502040204020203" pitchFamily="34" charset="0"/>
              </a:rPr>
              <a:t>Invertebrates</a:t>
            </a:r>
            <a:r>
              <a:rPr kumimoji="1" lang="en-US" altLang="ja-JP" sz="1100" b="1" i="1" u="none" strike="noStrike" kern="0" cap="none" spc="0" normalizeH="0" baseline="0" noProof="0" dirty="0">
                <a:ln>
                  <a:noFill/>
                </a:ln>
                <a:solidFill>
                  <a:srgbClr val="000000"/>
                </a:solidFill>
                <a:effectLst>
                  <a:glow rad="127000">
                    <a:schemeClr val="bg1"/>
                  </a:glow>
                </a:effectLst>
                <a:uLnTx/>
                <a:uFillTx/>
                <a:latin typeface="Segoe UI" panose="020B0502040204020203" pitchFamily="34" charset="0"/>
                <a:ea typeface="Segoe UI" panose="020B0502040204020203" pitchFamily="34" charset="0"/>
                <a:cs typeface="Segoe UI" panose="020B0502040204020203" pitchFamily="34" charset="0"/>
              </a:rPr>
              <a:t>:</a:t>
            </a:r>
          </a:p>
          <a:p>
            <a:pPr marL="0" marR="0" lvl="0" indent="0" algn="r" defTabSz="914400" eaLnBrk="1" fontAlgn="auto" latinLnBrk="0" hangingPunct="1">
              <a:lnSpc>
                <a:spcPct val="100000"/>
              </a:lnSpc>
              <a:spcBef>
                <a:spcPct val="0"/>
              </a:spcBef>
              <a:spcAft>
                <a:spcPts val="0"/>
              </a:spcAft>
              <a:buClrTx/>
              <a:buSzTx/>
              <a:buFontTx/>
              <a:buNone/>
              <a:tabLst/>
              <a:defRPr/>
            </a:pPr>
            <a:r>
              <a:rPr kumimoji="1" lang="en-US" altLang="ja-JP" sz="1100" b="1" i="1" u="none" strike="noStrike" kern="0" cap="none" spc="0" normalizeH="0" baseline="0" noProof="0" dirty="0">
                <a:ln>
                  <a:noFill/>
                </a:ln>
                <a:solidFill>
                  <a:srgbClr val="000000"/>
                </a:solidFill>
                <a:effectLst>
                  <a:glow rad="127000">
                    <a:schemeClr val="bg1"/>
                  </a:glow>
                </a:effectLst>
                <a:uLnTx/>
                <a:uFillTx/>
                <a:latin typeface="Segoe UI" panose="020B0502040204020203" pitchFamily="34" charset="0"/>
                <a:ea typeface="Segoe UI" panose="020B0502040204020203" pitchFamily="34" charset="0"/>
                <a:cs typeface="Segoe UI" panose="020B0502040204020203" pitchFamily="34" charset="0"/>
              </a:rPr>
              <a:t>2,425</a:t>
            </a:r>
            <a:endParaRPr kumimoji="1" lang="ja-JP" altLang="en-US" sz="1100" b="1" i="1" u="none" strike="noStrike" kern="0" cap="none" spc="0" normalizeH="0" baseline="0" noProof="0" dirty="0">
              <a:ln>
                <a:noFill/>
              </a:ln>
              <a:solidFill>
                <a:srgbClr val="000000"/>
              </a:solidFill>
              <a:effectLst>
                <a:glow rad="127000">
                  <a:schemeClr val="bg1"/>
                </a:glow>
              </a:effectLst>
              <a:uLnTx/>
              <a:uFillTx/>
              <a:latin typeface="Segoe UI" panose="020B0502040204020203" pitchFamily="34" charset="0"/>
              <a:ea typeface="ＭＳ Ｐゴシック" panose="020B0600070205080204" pitchFamily="50" charset="-128"/>
              <a:cs typeface="Segoe UI" panose="020B0502040204020203" pitchFamily="34" charset="0"/>
            </a:endParaRPr>
          </a:p>
        </p:txBody>
      </p:sp>
      <p:sp>
        <p:nvSpPr>
          <p:cNvPr id="22" name="正方形/長方形 13"/>
          <p:cNvSpPr>
            <a:spLocks noChangeArrowheads="1"/>
          </p:cNvSpPr>
          <p:nvPr/>
        </p:nvSpPr>
        <p:spPr bwMode="auto">
          <a:xfrm>
            <a:off x="2999448" y="4427999"/>
            <a:ext cx="1273104" cy="276999"/>
          </a:xfrm>
          <a:prstGeom prst="rect">
            <a:avLst/>
          </a:prstGeom>
          <a:solidFill>
            <a:srgbClr val="FFFFF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a:cs typeface="Osaka"/>
              </a:defRPr>
            </a:lvl1pPr>
            <a:lvl2pPr marL="742950" indent="-285750">
              <a:spcBef>
                <a:spcPct val="20000"/>
              </a:spcBef>
              <a:buChar char="–"/>
              <a:defRPr kumimoji="1" sz="2800">
                <a:solidFill>
                  <a:schemeClr val="tx1"/>
                </a:solidFill>
                <a:latin typeface="Times" panose="02020603050405020304" pitchFamily="18" charset="0"/>
                <a:ea typeface="Osaka"/>
                <a:cs typeface="Osaka"/>
              </a:defRPr>
            </a:lvl2pPr>
            <a:lvl3pPr marL="1143000" indent="-228600">
              <a:spcBef>
                <a:spcPct val="20000"/>
              </a:spcBef>
              <a:buChar char="•"/>
              <a:defRPr kumimoji="1" sz="2400">
                <a:solidFill>
                  <a:schemeClr val="tx1"/>
                </a:solidFill>
                <a:latin typeface="Times" panose="02020603050405020304" pitchFamily="18" charset="0"/>
                <a:ea typeface="Osaka"/>
                <a:cs typeface="Osaka"/>
              </a:defRPr>
            </a:lvl3pPr>
            <a:lvl4pPr marL="1600200" indent="-228600">
              <a:spcBef>
                <a:spcPct val="20000"/>
              </a:spcBef>
              <a:buChar char="–"/>
              <a:defRPr kumimoji="1" sz="2000">
                <a:solidFill>
                  <a:schemeClr val="tx1"/>
                </a:solidFill>
                <a:latin typeface="Times" panose="02020603050405020304" pitchFamily="18" charset="0"/>
                <a:ea typeface="Osaka"/>
                <a:cs typeface="Osaka"/>
              </a:defRPr>
            </a:lvl4pPr>
            <a:lvl5pPr marL="2057400" indent="-228600">
              <a:spcBef>
                <a:spcPct val="20000"/>
              </a:spcBef>
              <a:buChar char="»"/>
              <a:defRPr kumimoji="1" sz="2000">
                <a:solidFill>
                  <a:schemeClr val="tx1"/>
                </a:solidFill>
                <a:latin typeface="Times" panose="02020603050405020304" pitchFamily="18" charset="0"/>
                <a:ea typeface="Osaka"/>
                <a:cs typeface="Osaka"/>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altLang="ja-JP" sz="1200" b="1" i="1" kern="0" dirty="0">
                <a:solidFill>
                  <a:srgbClr val="000000"/>
                </a:solidFill>
                <a:effectLst>
                  <a:glow rad="127000">
                    <a:schemeClr val="bg1"/>
                  </a:glow>
                </a:effectLst>
                <a:latin typeface="Segoe UI" panose="020B0502040204020203" pitchFamily="34" charset="0"/>
                <a:ea typeface="Segoe UI" panose="020B0502040204020203" pitchFamily="34" charset="0"/>
                <a:cs typeface="Segoe UI" panose="020B0502040204020203" pitchFamily="34" charset="0"/>
              </a:rPr>
              <a:t>Fishes</a:t>
            </a:r>
            <a:r>
              <a:rPr kumimoji="1" lang="en-US" altLang="ja-JP" sz="1200" b="1" i="1" u="none" strike="noStrike" kern="0" cap="none" spc="0" normalizeH="0" baseline="0" noProof="0" dirty="0">
                <a:ln>
                  <a:noFill/>
                </a:ln>
                <a:solidFill>
                  <a:srgbClr val="000000"/>
                </a:solidFill>
                <a:effectLst>
                  <a:glow rad="127000">
                    <a:schemeClr val="bg1"/>
                  </a:glow>
                </a:effectLst>
                <a:uLnTx/>
                <a:uFillTx/>
                <a:latin typeface="Segoe UI" panose="020B0502040204020203" pitchFamily="34" charset="0"/>
                <a:ea typeface="Segoe UI" panose="020B0502040204020203" pitchFamily="34" charset="0"/>
                <a:cs typeface="Segoe UI" panose="020B0502040204020203" pitchFamily="34" charset="0"/>
              </a:rPr>
              <a:t>: 210,000</a:t>
            </a:r>
            <a:endParaRPr kumimoji="1" lang="ja-JP" altLang="en-US" sz="1200" b="1" i="1" u="none" strike="noStrike" kern="0" cap="none" spc="0" normalizeH="0" baseline="0" noProof="0" dirty="0">
              <a:ln>
                <a:noFill/>
              </a:ln>
              <a:solidFill>
                <a:srgbClr val="000000"/>
              </a:solidFill>
              <a:effectLst>
                <a:glow rad="127000">
                  <a:schemeClr val="bg1"/>
                </a:glow>
              </a:effectLst>
              <a:uLnTx/>
              <a:uFillTx/>
              <a:latin typeface="Segoe UI" panose="020B0502040204020203" pitchFamily="34" charset="0"/>
              <a:ea typeface="ＭＳ Ｐゴシック" panose="020B0600070205080204" pitchFamily="50" charset="-128"/>
              <a:cs typeface="Segoe UI" panose="020B0502040204020203" pitchFamily="34" charset="0"/>
            </a:endParaRPr>
          </a:p>
        </p:txBody>
      </p:sp>
      <p:sp>
        <p:nvSpPr>
          <p:cNvPr id="23" name="正方形/長方形 14"/>
          <p:cNvSpPr>
            <a:spLocks noChangeArrowheads="1"/>
          </p:cNvSpPr>
          <p:nvPr/>
        </p:nvSpPr>
        <p:spPr bwMode="auto">
          <a:xfrm>
            <a:off x="3060000" y="5808534"/>
            <a:ext cx="1872000" cy="276999"/>
          </a:xfrm>
          <a:prstGeom prst="rect">
            <a:avLst/>
          </a:prstGeom>
          <a:solidFill>
            <a:srgbClr val="FFFFF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a:cs typeface="Osaka"/>
              </a:defRPr>
            </a:lvl1pPr>
            <a:lvl2pPr marL="742950" indent="-285750">
              <a:spcBef>
                <a:spcPct val="20000"/>
              </a:spcBef>
              <a:buChar char="–"/>
              <a:defRPr kumimoji="1" sz="2800">
                <a:solidFill>
                  <a:schemeClr val="tx1"/>
                </a:solidFill>
                <a:latin typeface="Times" panose="02020603050405020304" pitchFamily="18" charset="0"/>
                <a:ea typeface="Osaka"/>
                <a:cs typeface="Osaka"/>
              </a:defRPr>
            </a:lvl2pPr>
            <a:lvl3pPr marL="1143000" indent="-228600">
              <a:spcBef>
                <a:spcPct val="20000"/>
              </a:spcBef>
              <a:buChar char="•"/>
              <a:defRPr kumimoji="1" sz="2400">
                <a:solidFill>
                  <a:schemeClr val="tx1"/>
                </a:solidFill>
                <a:latin typeface="Times" panose="02020603050405020304" pitchFamily="18" charset="0"/>
                <a:ea typeface="Osaka"/>
                <a:cs typeface="Osaka"/>
              </a:defRPr>
            </a:lvl3pPr>
            <a:lvl4pPr marL="1600200" indent="-228600">
              <a:spcBef>
                <a:spcPct val="20000"/>
              </a:spcBef>
              <a:buChar char="–"/>
              <a:defRPr kumimoji="1" sz="2000">
                <a:solidFill>
                  <a:schemeClr val="tx1"/>
                </a:solidFill>
                <a:latin typeface="Times" panose="02020603050405020304" pitchFamily="18" charset="0"/>
                <a:ea typeface="Osaka"/>
                <a:cs typeface="Osaka"/>
              </a:defRPr>
            </a:lvl4pPr>
            <a:lvl5pPr marL="2057400" indent="-228600">
              <a:spcBef>
                <a:spcPct val="20000"/>
              </a:spcBef>
              <a:buChar char="»"/>
              <a:defRPr kumimoji="1" sz="2000">
                <a:solidFill>
                  <a:schemeClr val="tx1"/>
                </a:solidFill>
                <a:latin typeface="Times" panose="02020603050405020304" pitchFamily="18" charset="0"/>
                <a:ea typeface="Osaka"/>
                <a:cs typeface="Osaka"/>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altLang="ja-JP" sz="1200" b="1" i="1" kern="0" dirty="0">
                <a:solidFill>
                  <a:srgbClr val="000000"/>
                </a:solidFill>
                <a:effectLst>
                  <a:glow rad="127000">
                    <a:schemeClr val="bg1"/>
                  </a:glow>
                </a:effectLst>
                <a:latin typeface="Segoe UI" panose="020B0502040204020203" pitchFamily="34" charset="0"/>
                <a:ea typeface="Segoe UI" panose="020B0502040204020203" pitchFamily="34" charset="0"/>
                <a:cs typeface="Segoe UI" panose="020B0502040204020203" pitchFamily="34" charset="0"/>
              </a:rPr>
              <a:t>Extinct animals</a:t>
            </a:r>
            <a:r>
              <a:rPr kumimoji="1" lang="en-US" altLang="ja-JP" sz="1200" b="1" i="1" u="none" strike="noStrike" kern="0" cap="none" spc="0" normalizeH="0" baseline="0" noProof="0" dirty="0">
                <a:ln>
                  <a:noFill/>
                </a:ln>
                <a:solidFill>
                  <a:srgbClr val="000000"/>
                </a:solidFill>
                <a:effectLst>
                  <a:glow rad="127000">
                    <a:schemeClr val="bg1"/>
                  </a:glow>
                </a:effectLst>
                <a:uLnTx/>
                <a:uFillTx/>
                <a:latin typeface="Segoe UI" panose="020B0502040204020203" pitchFamily="34" charset="0"/>
                <a:ea typeface="Segoe UI" panose="020B0502040204020203" pitchFamily="34" charset="0"/>
                <a:cs typeface="Segoe UI" panose="020B0502040204020203" pitchFamily="34" charset="0"/>
              </a:rPr>
              <a:t>: 20,000</a:t>
            </a:r>
            <a:endParaRPr kumimoji="1" lang="ja-JP" altLang="en-US" sz="1200" b="1" i="1" u="none" strike="noStrike" kern="0" cap="none" spc="0" normalizeH="0" baseline="0" noProof="0" dirty="0">
              <a:ln>
                <a:noFill/>
              </a:ln>
              <a:solidFill>
                <a:srgbClr val="000000"/>
              </a:solidFill>
              <a:effectLst>
                <a:glow rad="127000">
                  <a:schemeClr val="bg1"/>
                </a:glow>
              </a:effectLst>
              <a:uLnTx/>
              <a:uFillTx/>
              <a:latin typeface="Segoe UI" panose="020B0502040204020203" pitchFamily="34" charset="0"/>
              <a:ea typeface="ＭＳ Ｐゴシック" panose="020B0600070205080204" pitchFamily="50" charset="-128"/>
              <a:cs typeface="Segoe UI" panose="020B0502040204020203" pitchFamily="34" charset="0"/>
            </a:endParaRPr>
          </a:p>
        </p:txBody>
      </p:sp>
      <p:sp>
        <p:nvSpPr>
          <p:cNvPr id="25" name="正方形/長方形 1"/>
          <p:cNvSpPr>
            <a:spLocks noChangeArrowheads="1"/>
          </p:cNvSpPr>
          <p:nvPr/>
        </p:nvSpPr>
        <p:spPr bwMode="auto">
          <a:xfrm>
            <a:off x="36000" y="2232000"/>
            <a:ext cx="2954426" cy="2952000"/>
          </a:xfrm>
          <a:prstGeom prst="rect">
            <a:avLst/>
          </a:prstGeom>
          <a:noFill/>
          <a:ln>
            <a:noFill/>
          </a:ln>
        </p:spPr>
        <p:txBody>
          <a:bodyPr wrap="square">
            <a:spAutoFit/>
          </a:bodyPr>
          <a:lstStyle>
            <a:lvl1pPr>
              <a:spcBef>
                <a:spcPct val="20000"/>
              </a:spcBef>
              <a:buChar char="•"/>
              <a:defRPr kumimoji="1" sz="3200">
                <a:solidFill>
                  <a:schemeClr val="tx1"/>
                </a:solidFill>
                <a:latin typeface="Times" panose="02020603050405020304" pitchFamily="18" charset="0"/>
                <a:ea typeface="Osaka"/>
                <a:cs typeface="Osaka"/>
              </a:defRPr>
            </a:lvl1pPr>
            <a:lvl2pPr marL="742950" indent="-285750">
              <a:spcBef>
                <a:spcPct val="20000"/>
              </a:spcBef>
              <a:buChar char="–"/>
              <a:defRPr kumimoji="1" sz="2800">
                <a:solidFill>
                  <a:schemeClr val="tx1"/>
                </a:solidFill>
                <a:latin typeface="Times" panose="02020603050405020304" pitchFamily="18" charset="0"/>
                <a:ea typeface="Osaka"/>
                <a:cs typeface="Osaka"/>
              </a:defRPr>
            </a:lvl2pPr>
            <a:lvl3pPr marL="1143000" indent="-228600">
              <a:spcBef>
                <a:spcPct val="20000"/>
              </a:spcBef>
              <a:buChar char="•"/>
              <a:defRPr kumimoji="1" sz="2400">
                <a:solidFill>
                  <a:schemeClr val="tx1"/>
                </a:solidFill>
                <a:latin typeface="Times" panose="02020603050405020304" pitchFamily="18" charset="0"/>
                <a:ea typeface="Osaka"/>
                <a:cs typeface="Osaka"/>
              </a:defRPr>
            </a:lvl3pPr>
            <a:lvl4pPr marL="1600200" indent="-228600">
              <a:spcBef>
                <a:spcPct val="20000"/>
              </a:spcBef>
              <a:buChar char="–"/>
              <a:defRPr kumimoji="1" sz="2000">
                <a:solidFill>
                  <a:schemeClr val="tx1"/>
                </a:solidFill>
                <a:latin typeface="Times" panose="02020603050405020304" pitchFamily="18" charset="0"/>
                <a:ea typeface="Osaka"/>
                <a:cs typeface="Osaka"/>
              </a:defRPr>
            </a:lvl4pPr>
            <a:lvl5pPr marL="2057400" indent="-228600">
              <a:spcBef>
                <a:spcPct val="20000"/>
              </a:spcBef>
              <a:buChar char="»"/>
              <a:defRPr kumimoji="1" sz="2000">
                <a:solidFill>
                  <a:schemeClr val="tx1"/>
                </a:solidFill>
                <a:latin typeface="Times" panose="02020603050405020304" pitchFamily="18" charset="0"/>
                <a:ea typeface="Osaka"/>
                <a:cs typeface="Osaka"/>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1" lang="en-US" altLang="ja-JP" sz="1600" b="1" i="0" u="none" strike="noStrike" kern="0" cap="none" spc="0" normalizeH="0" baseline="0" noProof="0" dirty="0">
                <a:ln>
                  <a:noFill/>
                </a:ln>
                <a:solidFill>
                  <a:srgbClr val="660066"/>
                </a:solidFill>
                <a:effectLst/>
                <a:uLnTx/>
                <a:uFillTx/>
                <a:latin typeface="Segoe UI" panose="020B0502040204020203" pitchFamily="34" charset="0"/>
                <a:ea typeface="Segoe UI" panose="020B0502040204020203" pitchFamily="34" charset="0"/>
                <a:cs typeface="Segoe UI" panose="020B0502040204020203" pitchFamily="34" charset="0"/>
              </a:rPr>
              <a:t>April 1999</a:t>
            </a:r>
          </a:p>
          <a:p>
            <a:pPr marL="0" marR="0" lvl="0" indent="0" defTabSz="914400" eaLnBrk="1" fontAlgn="auto" latinLnBrk="0" hangingPunct="1">
              <a:lnSpc>
                <a:spcPct val="100000"/>
              </a:lnSpc>
              <a:spcBef>
                <a:spcPct val="0"/>
              </a:spcBef>
              <a:spcAft>
                <a:spcPts val="0"/>
              </a:spcAft>
              <a:buClrTx/>
              <a:buSzTx/>
              <a:buFontTx/>
              <a:buNone/>
              <a:tabLst/>
              <a:defRPr/>
            </a:pPr>
            <a:r>
              <a:rPr kumimoji="1" lang="ja-JP" altLang="en-US" sz="1600" b="0" i="0" u="none" strike="noStrike" kern="0" cap="none" spc="0" normalizeH="0" baseline="0" noProof="0" dirty="0">
                <a:ln>
                  <a:noFill/>
                </a:ln>
                <a:solidFill>
                  <a:schemeClr val="accent2"/>
                </a:solidFill>
                <a:effectLst/>
                <a:uLnTx/>
                <a:uFillTx/>
                <a:latin typeface="Segoe UI" panose="020B0502040204020203" pitchFamily="34" charset="0"/>
                <a:ea typeface="ＭＳ Ｐゴシック" panose="020B0600070205080204" pitchFamily="50" charset="-128"/>
                <a:cs typeface="Segoe UI" panose="020B0502040204020203" pitchFamily="34" charset="0"/>
              </a:rPr>
              <a:t>　</a:t>
            </a:r>
            <a:r>
              <a:rPr lang="en-US" altLang="ja-JP" sz="1600" kern="0" dirty="0">
                <a:solidFill>
                  <a:schemeClr val="accent2"/>
                </a:solidFill>
                <a:latin typeface="Segoe UI" panose="020B0502040204020203" pitchFamily="34" charset="0"/>
                <a:ea typeface="Segoe UI" panose="020B0502040204020203" pitchFamily="34" charset="0"/>
                <a:cs typeface="Segoe UI" panose="020B0502040204020203" pitchFamily="34" charset="0"/>
              </a:rPr>
              <a:t>Museum opens to the public</a:t>
            </a:r>
          </a:p>
          <a:p>
            <a:pPr marL="0" marR="0" lvl="0" indent="0" defTabSz="914400" eaLnBrk="1" fontAlgn="auto" latinLnBrk="0" hangingPunct="1">
              <a:lnSpc>
                <a:spcPct val="100000"/>
              </a:lnSpc>
              <a:spcBef>
                <a:spcPct val="0"/>
              </a:spcBef>
              <a:spcAft>
                <a:spcPts val="0"/>
              </a:spcAft>
              <a:buClrTx/>
              <a:buSzTx/>
              <a:buFontTx/>
              <a:buNone/>
              <a:tabLst/>
              <a:defRPr/>
            </a:pPr>
            <a:r>
              <a:rPr lang="en-US" altLang="ja-JP" sz="800" kern="0" dirty="0">
                <a:solidFill>
                  <a:schemeClr val="accent2"/>
                </a:solidFill>
                <a:latin typeface="Segoe UI" panose="020B0502040204020203" pitchFamily="34" charset="0"/>
                <a:ea typeface="Segoe UI" panose="020B0502040204020203" pitchFamily="34" charset="0"/>
                <a:cs typeface="Segoe UI" panose="020B0502040204020203" pitchFamily="34" charset="0"/>
              </a:rPr>
              <a:t> </a:t>
            </a:r>
            <a:endParaRPr kumimoji="1" lang="en-US" altLang="ja-JP" sz="800" b="0" i="0" u="none" strike="noStrike" kern="0" cap="none" spc="0" normalizeH="0" baseline="0" noProof="0" dirty="0">
              <a:ln>
                <a:noFill/>
              </a:ln>
              <a:solidFill>
                <a:schemeClr val="accent2"/>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defTabSz="914400" eaLnBrk="1" fontAlgn="auto" latinLnBrk="0" hangingPunct="1">
              <a:lnSpc>
                <a:spcPct val="100000"/>
              </a:lnSpc>
              <a:spcBef>
                <a:spcPct val="0"/>
              </a:spcBef>
              <a:spcAft>
                <a:spcPts val="0"/>
              </a:spcAft>
              <a:buClrTx/>
              <a:buSzTx/>
              <a:buFontTx/>
              <a:buNone/>
              <a:tabLst/>
              <a:defRPr/>
            </a:pPr>
            <a:r>
              <a:rPr kumimoji="1" lang="en-US" altLang="ja-JP" sz="1600" b="1" i="0" u="none" strike="noStrike" kern="0" cap="none" spc="0" normalizeH="0" baseline="0" noProof="0" dirty="0">
                <a:ln>
                  <a:noFill/>
                </a:ln>
                <a:solidFill>
                  <a:srgbClr val="660066"/>
                </a:solidFill>
                <a:effectLst/>
                <a:uLnTx/>
                <a:uFillTx/>
                <a:latin typeface="Segoe UI" panose="020B0502040204020203" pitchFamily="34" charset="0"/>
                <a:ea typeface="Segoe UI" panose="020B0502040204020203" pitchFamily="34" charset="0"/>
                <a:cs typeface="Segoe UI" panose="020B0502040204020203" pitchFamily="34" charset="0"/>
              </a:rPr>
              <a:t>November 2014</a:t>
            </a:r>
          </a:p>
          <a:p>
            <a:pPr marL="0" marR="0" lvl="0" indent="0" defTabSz="914400" eaLnBrk="1" fontAlgn="auto" latinLnBrk="0" hangingPunct="1">
              <a:lnSpc>
                <a:spcPct val="100000"/>
              </a:lnSpc>
              <a:spcBef>
                <a:spcPct val="0"/>
              </a:spcBef>
              <a:spcAft>
                <a:spcPts val="0"/>
              </a:spcAft>
              <a:buClrTx/>
              <a:buSzTx/>
              <a:buFontTx/>
              <a:buNone/>
              <a:tabLst/>
              <a:defRPr/>
            </a:pPr>
            <a:r>
              <a:rPr kumimoji="1" lang="ja-JP" altLang="en-US" sz="1600" b="0" i="0" u="none" strike="noStrike" kern="0" cap="none" spc="0" normalizeH="0" baseline="0" noProof="0" dirty="0">
                <a:ln>
                  <a:noFill/>
                </a:ln>
                <a:solidFill>
                  <a:schemeClr val="accent2"/>
                </a:solidFill>
                <a:effectLst/>
                <a:uLnTx/>
                <a:uFillTx/>
                <a:latin typeface="Segoe UI" panose="020B0502040204020203" pitchFamily="34" charset="0"/>
                <a:ea typeface="ＭＳ Ｐゴシック" panose="020B0600070205080204" pitchFamily="50" charset="-128"/>
                <a:cs typeface="Segoe UI" panose="020B0502040204020203" pitchFamily="34" charset="0"/>
              </a:rPr>
              <a:t>　</a:t>
            </a:r>
            <a:r>
              <a:rPr lang="en-US" altLang="ja-JP" sz="1600" kern="0" dirty="0">
                <a:solidFill>
                  <a:schemeClr val="accent2"/>
                </a:solidFill>
                <a:latin typeface="Segoe UI" panose="020B0502040204020203" pitchFamily="34" charset="0"/>
                <a:ea typeface="Segoe UI" panose="020B0502040204020203" pitchFamily="34" charset="0"/>
                <a:cs typeface="Segoe UI" panose="020B0502040204020203" pitchFamily="34" charset="0"/>
              </a:rPr>
              <a:t>Number of visitors  </a:t>
            </a:r>
            <a:r>
              <a:rPr lang="ja-JP" altLang="en-US" sz="1600" kern="0" dirty="0">
                <a:solidFill>
                  <a:schemeClr val="accent2"/>
                </a:solidFill>
                <a:latin typeface="Segoe UI" panose="020B0502040204020203" pitchFamily="34" charset="0"/>
                <a:ea typeface="ＭＳ Ｐゴシック" panose="020B0600070205080204" pitchFamily="50" charset="-128"/>
                <a:cs typeface="Segoe UI" panose="020B0502040204020203" pitchFamily="34" charset="0"/>
              </a:rPr>
              <a:t>　　</a:t>
            </a:r>
            <a:endParaRPr lang="en-US" altLang="ja-JP" sz="1600" kern="0" dirty="0">
              <a:solidFill>
                <a:schemeClr val="accent2"/>
              </a:solidFill>
              <a:latin typeface="Segoe UI" panose="020B0502040204020203" pitchFamily="34" charset="0"/>
              <a:ea typeface="Segoe UI" panose="020B0502040204020203" pitchFamily="34" charset="0"/>
              <a:cs typeface="Segoe UI" panose="020B0502040204020203" pitchFamily="34" charset="0"/>
            </a:endParaRPr>
          </a:p>
          <a:p>
            <a:pPr marL="0" marR="0" lvl="0" indent="0" defTabSz="914400" eaLnBrk="1" fontAlgn="auto" latinLnBrk="0" hangingPunct="1">
              <a:lnSpc>
                <a:spcPct val="100000"/>
              </a:lnSpc>
              <a:spcBef>
                <a:spcPct val="0"/>
              </a:spcBef>
              <a:spcAft>
                <a:spcPts val="0"/>
              </a:spcAft>
              <a:buClrTx/>
              <a:buSzTx/>
              <a:buFontTx/>
              <a:buNone/>
              <a:tabLst/>
              <a:defRPr/>
            </a:pPr>
            <a:r>
              <a:rPr lang="ja-JP" altLang="en-US" sz="1600" kern="0" dirty="0">
                <a:solidFill>
                  <a:schemeClr val="accent2"/>
                </a:solidFill>
                <a:latin typeface="Segoe UI" panose="020B0502040204020203" pitchFamily="34" charset="0"/>
                <a:ea typeface="ＭＳ Ｐゴシック" panose="020B0600070205080204" pitchFamily="50" charset="-128"/>
                <a:cs typeface="Segoe UI" panose="020B0502040204020203" pitchFamily="34" charset="0"/>
              </a:rPr>
              <a:t>　</a:t>
            </a:r>
            <a:r>
              <a:rPr lang="en-US" altLang="ja-JP" sz="1600" kern="0" dirty="0">
                <a:solidFill>
                  <a:schemeClr val="accent2"/>
                </a:solidFill>
                <a:latin typeface="Segoe UI" panose="020B0502040204020203" pitchFamily="34" charset="0"/>
                <a:ea typeface="Segoe UI" panose="020B0502040204020203" pitchFamily="34" charset="0"/>
                <a:cs typeface="Segoe UI" panose="020B0502040204020203" pitchFamily="34" charset="0"/>
              </a:rPr>
              <a:t>surpasses one million</a:t>
            </a:r>
          </a:p>
          <a:p>
            <a:pPr marL="0" marR="0" lvl="0" indent="0" defTabSz="914400" eaLnBrk="1" fontAlgn="auto" latinLnBrk="0" hangingPunct="1">
              <a:lnSpc>
                <a:spcPct val="100000"/>
              </a:lnSpc>
              <a:spcBef>
                <a:spcPct val="0"/>
              </a:spcBef>
              <a:spcAft>
                <a:spcPts val="0"/>
              </a:spcAft>
              <a:buClrTx/>
              <a:buSzTx/>
              <a:buFontTx/>
              <a:buNone/>
              <a:tabLst/>
              <a:defRPr/>
            </a:pPr>
            <a:r>
              <a:rPr kumimoji="1" lang="en-US" altLang="ja-JP" sz="800" b="0" i="0" u="none" strike="noStrike" kern="0" cap="none" spc="0" normalizeH="0" baseline="0" noProof="0" dirty="0">
                <a:ln>
                  <a:noFill/>
                </a:ln>
                <a:solidFill>
                  <a:schemeClr val="accent2"/>
                </a:solidFill>
                <a:effectLst/>
                <a:uLnTx/>
                <a:uFillTx/>
                <a:latin typeface="Segoe UI" panose="020B0502040204020203" pitchFamily="34" charset="0"/>
                <a:ea typeface="Segoe UI" panose="020B0502040204020203" pitchFamily="34" charset="0"/>
                <a:cs typeface="Segoe UI" panose="020B0502040204020203" pitchFamily="34" charset="0"/>
              </a:rPr>
              <a:t> </a:t>
            </a:r>
          </a:p>
          <a:p>
            <a:pPr marL="0" marR="0" lvl="0" indent="0" defTabSz="914400" eaLnBrk="1" fontAlgn="auto" latinLnBrk="0" hangingPunct="1">
              <a:lnSpc>
                <a:spcPct val="100000"/>
              </a:lnSpc>
              <a:spcBef>
                <a:spcPct val="0"/>
              </a:spcBef>
              <a:spcAft>
                <a:spcPts val="0"/>
              </a:spcAft>
              <a:buClrTx/>
              <a:buSzTx/>
              <a:buFontTx/>
              <a:buNone/>
              <a:tabLst/>
              <a:defRPr/>
            </a:pPr>
            <a:r>
              <a:rPr kumimoji="1" lang="en-US" altLang="ja-JP" sz="1600" b="1" i="0" u="none" strike="noStrike" kern="0" cap="none" spc="0" normalizeH="0" baseline="0" noProof="0" dirty="0">
                <a:ln>
                  <a:noFill/>
                </a:ln>
                <a:solidFill>
                  <a:srgbClr val="660066"/>
                </a:solidFill>
                <a:effectLst/>
                <a:uLnTx/>
                <a:uFillTx/>
                <a:latin typeface="Segoe UI" panose="020B0502040204020203" pitchFamily="34" charset="0"/>
                <a:ea typeface="Segoe UI" panose="020B0502040204020203" pitchFamily="34" charset="0"/>
                <a:cs typeface="Segoe UI" panose="020B0502040204020203" pitchFamily="34" charset="0"/>
              </a:rPr>
              <a:t>From April 2015</a:t>
            </a:r>
          </a:p>
          <a:p>
            <a:pPr marL="0" marR="0" lvl="0" indent="0" defTabSz="914400" eaLnBrk="1" fontAlgn="auto" latinLnBrk="0" hangingPunct="1">
              <a:lnSpc>
                <a:spcPct val="100000"/>
              </a:lnSpc>
              <a:spcBef>
                <a:spcPct val="0"/>
              </a:spcBef>
              <a:spcAft>
                <a:spcPts val="0"/>
              </a:spcAft>
              <a:buClrTx/>
              <a:buSzTx/>
              <a:buFontTx/>
              <a:buNone/>
              <a:tabLst/>
              <a:defRPr/>
            </a:pPr>
            <a:r>
              <a:rPr kumimoji="1" lang="ja-JP" altLang="en-US" sz="1600" b="0" i="0" u="none" strike="noStrike" kern="0" cap="none" spc="0" normalizeH="0" baseline="0" noProof="0" dirty="0">
                <a:ln>
                  <a:noFill/>
                </a:ln>
                <a:solidFill>
                  <a:schemeClr val="accent2"/>
                </a:solidFill>
                <a:effectLst/>
                <a:uLnTx/>
                <a:uFillTx/>
                <a:latin typeface="Segoe UI" panose="020B0502040204020203" pitchFamily="34" charset="0"/>
                <a:ea typeface="ＭＳ Ｐゴシック" panose="020B0600070205080204" pitchFamily="50" charset="-128"/>
                <a:cs typeface="Segoe UI" panose="020B0502040204020203" pitchFamily="34" charset="0"/>
              </a:rPr>
              <a:t>　</a:t>
            </a:r>
            <a:r>
              <a:rPr kumimoji="1" lang="en-US" altLang="ja-JP" sz="1600" b="0" i="0" u="none" strike="noStrike" kern="0" cap="none" spc="0" normalizeH="0" baseline="0" noProof="0" dirty="0">
                <a:ln>
                  <a:noFill/>
                </a:ln>
                <a:solidFill>
                  <a:schemeClr val="accent2"/>
                </a:solidFill>
                <a:effectLst/>
                <a:uLnTx/>
                <a:uFillTx/>
                <a:latin typeface="Segoe UI" panose="020B0502040204020203" pitchFamily="34" charset="0"/>
                <a:ea typeface="Segoe UI" panose="020B0502040204020203" pitchFamily="34" charset="0"/>
                <a:cs typeface="Segoe UI" panose="020B0502040204020203" pitchFamily="34" charset="0"/>
              </a:rPr>
              <a:t>Earthquake strengthening</a:t>
            </a:r>
            <a:r>
              <a:rPr kumimoji="1" lang="en-US" altLang="ja-JP" sz="1600" b="0" i="0" u="none" strike="noStrike" kern="0" cap="none" spc="0" normalizeH="0" noProof="0" dirty="0">
                <a:ln>
                  <a:noFill/>
                </a:ln>
                <a:solidFill>
                  <a:schemeClr val="accent2"/>
                </a:solidFill>
                <a:effectLst/>
                <a:uLnTx/>
                <a:uFillTx/>
                <a:latin typeface="Segoe UI" panose="020B0502040204020203" pitchFamily="34" charset="0"/>
                <a:ea typeface="Segoe UI" panose="020B0502040204020203" pitchFamily="34" charset="0"/>
                <a:cs typeface="Segoe UI" panose="020B0502040204020203" pitchFamily="34" charset="0"/>
              </a:rPr>
              <a:t> </a:t>
            </a:r>
          </a:p>
          <a:p>
            <a:pPr marL="0" marR="0" lvl="0" indent="0" defTabSz="914400" eaLnBrk="1" fontAlgn="auto" latinLnBrk="0" hangingPunct="1">
              <a:lnSpc>
                <a:spcPct val="100000"/>
              </a:lnSpc>
              <a:spcBef>
                <a:spcPct val="0"/>
              </a:spcBef>
              <a:spcAft>
                <a:spcPts val="0"/>
              </a:spcAft>
              <a:buClrTx/>
              <a:buSzTx/>
              <a:buFontTx/>
              <a:buNone/>
              <a:tabLst/>
              <a:defRPr/>
            </a:pPr>
            <a:r>
              <a:rPr lang="ja-JP" altLang="en-US" sz="1600" kern="0" dirty="0">
                <a:solidFill>
                  <a:schemeClr val="accent2"/>
                </a:solidFill>
                <a:latin typeface="Segoe UI" panose="020B0502040204020203" pitchFamily="34" charset="0"/>
                <a:ea typeface="ＭＳ Ｐゴシック" panose="020B0600070205080204" pitchFamily="50" charset="-128"/>
                <a:cs typeface="Segoe UI" panose="020B0502040204020203" pitchFamily="34" charset="0"/>
              </a:rPr>
              <a:t>　</a:t>
            </a:r>
            <a:r>
              <a:rPr kumimoji="1" lang="en-US" altLang="ja-JP" sz="1600" b="0" i="0" u="none" strike="noStrike" kern="0" cap="none" spc="0" normalizeH="0" noProof="0" dirty="0">
                <a:ln>
                  <a:noFill/>
                </a:ln>
                <a:solidFill>
                  <a:schemeClr val="accent2"/>
                </a:solidFill>
                <a:effectLst/>
                <a:uLnTx/>
                <a:uFillTx/>
                <a:latin typeface="Segoe UI" panose="020B0502040204020203" pitchFamily="34" charset="0"/>
                <a:ea typeface="Segoe UI" panose="020B0502040204020203" pitchFamily="34" charset="0"/>
                <a:cs typeface="Segoe UI" panose="020B0502040204020203" pitchFamily="34" charset="0"/>
              </a:rPr>
              <a:t>construction works</a:t>
            </a:r>
            <a:endParaRPr kumimoji="1" lang="en-US" altLang="ja-JP" sz="1600" b="0" i="0" u="none" strike="noStrike" kern="0" cap="none" spc="0" normalizeH="0" baseline="0" noProof="0" dirty="0">
              <a:ln>
                <a:noFill/>
              </a:ln>
              <a:solidFill>
                <a:schemeClr val="accent2"/>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defTabSz="914400" eaLnBrk="1" fontAlgn="auto" latinLnBrk="0" hangingPunct="1">
              <a:lnSpc>
                <a:spcPct val="100000"/>
              </a:lnSpc>
              <a:spcBef>
                <a:spcPct val="0"/>
              </a:spcBef>
              <a:spcAft>
                <a:spcPts val="0"/>
              </a:spcAft>
              <a:buClrTx/>
              <a:buSzTx/>
              <a:buFontTx/>
              <a:buNone/>
              <a:tabLst/>
              <a:defRPr/>
            </a:pPr>
            <a:r>
              <a:rPr kumimoji="1" lang="en-US" altLang="ja-JP" sz="800" b="1" i="0" u="none" strike="noStrike" kern="0" cap="none" spc="0" normalizeH="0" baseline="0" noProof="0" dirty="0">
                <a:ln>
                  <a:noFill/>
                </a:ln>
                <a:solidFill>
                  <a:schemeClr val="accent2"/>
                </a:solidFill>
                <a:effectLst/>
                <a:uLnTx/>
                <a:uFillTx/>
                <a:latin typeface="Segoe UI" panose="020B0502040204020203" pitchFamily="34" charset="0"/>
                <a:ea typeface="Segoe UI" panose="020B0502040204020203" pitchFamily="34" charset="0"/>
                <a:cs typeface="Segoe UI" panose="020B0502040204020203" pitchFamily="34" charset="0"/>
              </a:rPr>
              <a:t> </a:t>
            </a:r>
          </a:p>
          <a:p>
            <a:pPr marL="0" marR="0" lvl="0" indent="0" defTabSz="914400" eaLnBrk="1" fontAlgn="auto" latinLnBrk="0" hangingPunct="1">
              <a:lnSpc>
                <a:spcPct val="100000"/>
              </a:lnSpc>
              <a:spcBef>
                <a:spcPct val="0"/>
              </a:spcBef>
              <a:spcAft>
                <a:spcPts val="0"/>
              </a:spcAft>
              <a:buClrTx/>
              <a:buSzTx/>
              <a:buFontTx/>
              <a:buNone/>
              <a:tabLst/>
              <a:defRPr/>
            </a:pPr>
            <a:r>
              <a:rPr kumimoji="1" lang="en-US" altLang="ja-JP" sz="1600" b="1" i="0" u="none" strike="noStrike" kern="0" cap="none" spc="0" normalizeH="0" baseline="0" noProof="0" dirty="0">
                <a:ln>
                  <a:noFill/>
                </a:ln>
                <a:solidFill>
                  <a:srgbClr val="660066"/>
                </a:solidFill>
                <a:effectLst/>
                <a:uLnTx/>
                <a:uFillTx/>
                <a:latin typeface="Segoe UI" panose="020B0502040204020203" pitchFamily="34" charset="0"/>
                <a:ea typeface="Segoe UI" panose="020B0502040204020203" pitchFamily="34" charset="0"/>
                <a:cs typeface="Segoe UI" panose="020B0502040204020203" pitchFamily="34" charset="0"/>
              </a:rPr>
              <a:t>July 2016</a:t>
            </a:r>
          </a:p>
          <a:p>
            <a:pPr marL="0" marR="0" lvl="0" indent="0" defTabSz="914400" eaLnBrk="1" fontAlgn="auto" latinLnBrk="0" hangingPunct="1">
              <a:lnSpc>
                <a:spcPct val="100000"/>
              </a:lnSpc>
              <a:spcBef>
                <a:spcPct val="0"/>
              </a:spcBef>
              <a:spcAft>
                <a:spcPts val="0"/>
              </a:spcAft>
              <a:buClrTx/>
              <a:buSzTx/>
              <a:buFontTx/>
              <a:buNone/>
              <a:tabLst/>
              <a:defRPr/>
            </a:pPr>
            <a:r>
              <a:rPr kumimoji="1" lang="ja-JP" altLang="en-US" sz="1600" b="0" i="0" u="none" strike="noStrike" kern="0" cap="none" spc="0" normalizeH="0" baseline="0" noProof="0" dirty="0">
                <a:ln>
                  <a:noFill/>
                </a:ln>
                <a:solidFill>
                  <a:schemeClr val="accent2"/>
                </a:solidFill>
                <a:effectLst/>
                <a:uLnTx/>
                <a:uFillTx/>
                <a:latin typeface="Segoe UI" panose="020B0502040204020203" pitchFamily="34" charset="0"/>
                <a:ea typeface="ＭＳ Ｐゴシック" panose="020B0600070205080204" pitchFamily="50" charset="-128"/>
                <a:cs typeface="Segoe UI" panose="020B0502040204020203" pitchFamily="34" charset="0"/>
              </a:rPr>
              <a:t>　</a:t>
            </a:r>
            <a:r>
              <a:rPr kumimoji="1" lang="en-US" altLang="ja-JP" sz="1600" b="0" i="0" u="none" strike="noStrike" kern="0" cap="none" spc="0" normalizeH="0" baseline="0" noProof="0" dirty="0">
                <a:ln>
                  <a:noFill/>
                </a:ln>
                <a:solidFill>
                  <a:schemeClr val="accent2"/>
                </a:solidFill>
                <a:effectLst/>
                <a:uLnTx/>
                <a:uFillTx/>
                <a:latin typeface="Segoe UI" panose="020B0502040204020203" pitchFamily="34" charset="0"/>
                <a:ea typeface="Segoe UI" panose="020B0502040204020203" pitchFamily="34" charset="0"/>
                <a:cs typeface="Segoe UI" panose="020B0502040204020203" pitchFamily="34" charset="0"/>
              </a:rPr>
              <a:t>Renewed museum</a:t>
            </a:r>
            <a:r>
              <a:rPr lang="en-US" altLang="ja-JP" sz="1600" kern="0" dirty="0">
                <a:solidFill>
                  <a:schemeClr val="accent2"/>
                </a:solidFill>
                <a:latin typeface="Segoe UI" panose="020B0502040204020203" pitchFamily="34" charset="0"/>
                <a:ea typeface="Segoe UI" panose="020B0502040204020203" pitchFamily="34" charset="0"/>
                <a:cs typeface="Segoe UI" panose="020B0502040204020203" pitchFamily="34" charset="0"/>
              </a:rPr>
              <a:t> </a:t>
            </a:r>
            <a:r>
              <a:rPr kumimoji="1" lang="en-US" altLang="ja-JP" sz="1600" b="0" i="0" u="none" strike="noStrike" kern="0" cap="none" spc="0" normalizeH="0" noProof="0" dirty="0">
                <a:ln>
                  <a:noFill/>
                </a:ln>
                <a:solidFill>
                  <a:schemeClr val="accent2"/>
                </a:solidFill>
                <a:effectLst/>
                <a:uLnTx/>
                <a:uFillTx/>
                <a:latin typeface="Segoe UI" panose="020B0502040204020203" pitchFamily="34" charset="0"/>
                <a:ea typeface="Segoe UI" panose="020B0502040204020203" pitchFamily="34" charset="0"/>
                <a:cs typeface="Segoe UI" panose="020B0502040204020203" pitchFamily="34" charset="0"/>
              </a:rPr>
              <a:t>reopens</a:t>
            </a:r>
            <a:endParaRPr kumimoji="1" lang="ja-JP" altLang="en-US" sz="1600" b="0" i="0" u="none" strike="noStrike" kern="0" cap="none" spc="0" normalizeH="0" baseline="0" noProof="0" dirty="0">
              <a:ln>
                <a:noFill/>
              </a:ln>
              <a:solidFill>
                <a:schemeClr val="accent2"/>
              </a:solidFill>
              <a:effectLst/>
              <a:uLnTx/>
              <a:uFillTx/>
              <a:latin typeface="Segoe UI" panose="020B0502040204020203" pitchFamily="34" charset="0"/>
              <a:ea typeface="ＭＳ Ｐゴシック" panose="020B0600070205080204" pitchFamily="50" charset="-128"/>
              <a:cs typeface="Segoe UI" panose="020B0502040204020203" pitchFamily="34" charset="0"/>
            </a:endParaRPr>
          </a:p>
        </p:txBody>
      </p:sp>
      <p:pic>
        <p:nvPicPr>
          <p:cNvPr id="26" name="図 6"/>
          <p:cNvPicPr>
            <a:picLocks noChangeAspect="1"/>
          </p:cNvPicPr>
          <p:nvPr/>
        </p:nvPicPr>
        <p:blipFill>
          <a:blip r:embed="rId12" cstate="print">
            <a:extLst>
              <a:ext uri="{28A0092B-C50C-407E-A947-70E740481C1C}">
                <a14:useLocalDpi xmlns:a14="http://schemas.microsoft.com/office/drawing/2010/main" val="0"/>
              </a:ext>
            </a:extLst>
          </a:blip>
          <a:srcRect l="19119" t="24406" r="20113" b="43111"/>
          <a:stretch>
            <a:fillRect/>
          </a:stretch>
        </p:blipFill>
        <p:spPr bwMode="auto">
          <a:xfrm>
            <a:off x="108000" y="5284080"/>
            <a:ext cx="2754469" cy="8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角丸四角形 26">
            <a:extLst/>
          </p:cNvPr>
          <p:cNvSpPr/>
          <p:nvPr/>
        </p:nvSpPr>
        <p:spPr>
          <a:xfrm>
            <a:off x="72000" y="1728000"/>
            <a:ext cx="2844000" cy="360000"/>
          </a:xfrm>
          <a:prstGeom prst="roundRect">
            <a:avLst>
              <a:gd name="adj" fmla="val 50000"/>
            </a:avLst>
          </a:prstGeom>
          <a:solidFill>
            <a:srgbClr val="FF0066"/>
          </a:solidFill>
          <a:ln w="25400" cap="flat" cmpd="sng" algn="ctr">
            <a:no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lvl="0" algn="ctr" eaLnBrk="1" fontAlgn="auto" hangingPunct="1">
              <a:spcBef>
                <a:spcPts val="0"/>
              </a:spcBef>
              <a:spcAft>
                <a:spcPts val="0"/>
              </a:spcAft>
            </a:pPr>
            <a:r>
              <a:rPr lang="en-US" altLang="ja-JP" sz="2400" b="1" kern="0" dirty="0">
                <a:solidFill>
                  <a:sysClr val="window" lastClr="FFFFFF"/>
                </a:solidFill>
                <a:latin typeface="Calibri" panose="020F0502020204030204"/>
                <a:ea typeface="ＭＳ Ｐゴシック" panose="020B0600070205080204" pitchFamily="50" charset="-128"/>
              </a:rPr>
              <a:t>Museum Timeline</a:t>
            </a:r>
            <a:endParaRPr kumimoji="1" lang="ja-JP" altLang="en-US" sz="2400" b="1" i="0" u="none" strike="noStrike" kern="0" cap="none" spc="0" normalizeH="0" baseline="0" noProof="0" dirty="0">
              <a:ln>
                <a:noFill/>
              </a:ln>
              <a:solidFill>
                <a:sysClr val="window" lastClr="FFFFFF"/>
              </a:solidFill>
              <a:effectLst/>
              <a:uLnTx/>
              <a:uFillTx/>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3822601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番号プレースホルダー 3"/>
          <p:cNvSpPr>
            <a:spLocks noGrp="1"/>
          </p:cNvSpPr>
          <p:nvPr>
            <p:ph type="sldNum" sz="quarter" idx="10"/>
          </p:nvPr>
        </p:nvSpPr>
        <p:spPr>
          <a:noFill/>
        </p:spPr>
        <p:txBody>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fld id="{0304B402-4D99-4A1C-A1DA-378E6C353045}" type="slidenum">
              <a:rPr kumimoji="1" lang="en-US" altLang="ja-JP" b="0" i="0" u="none" strike="noStrike" kern="0" cap="none" spc="0" normalizeH="0" baseline="0" noProof="0">
                <a:ln>
                  <a:noFill/>
                </a:ln>
                <a:solidFill>
                  <a:schemeClr val="bg1"/>
                </a:solidFill>
                <a:effectLst/>
                <a:uLnTx/>
                <a:uFillTx/>
                <a:latin typeface="Arial" panose="020B0604020202020204" pitchFamily="34" charset="0"/>
                <a:ea typeface="ＭＳ Ｐゴシック" panose="020B0600070205080204" pitchFamily="50" charset="-128"/>
              </a:rPr>
              <a:pPr marL="0" marR="0" lvl="0" indent="0" algn="r" defTabSz="914400" eaLnBrk="1" fontAlgn="auto" latinLnBrk="0" hangingPunct="1">
                <a:lnSpc>
                  <a:spcPct val="100000"/>
                </a:lnSpc>
                <a:spcBef>
                  <a:spcPts val="0"/>
                </a:spcBef>
                <a:spcAft>
                  <a:spcPts val="0"/>
                </a:spcAft>
                <a:buClrTx/>
                <a:buSzTx/>
                <a:buFontTx/>
                <a:buNone/>
                <a:tabLst/>
                <a:defRPr/>
              </a:pPr>
              <a:t>17</a:t>
            </a:fld>
            <a:endParaRPr kumimoji="1" lang="en-US" altLang="ja-JP"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pic>
        <p:nvPicPr>
          <p:cNvPr id="5123" name="Picture 6" descr="tmp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88" y="549275"/>
            <a:ext cx="8223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2"/>
          <p:cNvSpPr>
            <a:spLocks noGrp="1" noChangeArrowheads="1"/>
          </p:cNvSpPr>
          <p:nvPr>
            <p:ph type="title"/>
          </p:nvPr>
        </p:nvSpPr>
        <p:spPr>
          <a:xfrm>
            <a:off x="323850" y="765175"/>
            <a:ext cx="8496300" cy="509588"/>
          </a:xfrm>
        </p:spPr>
        <p:txBody>
          <a:bodyPr/>
          <a:lstStyle/>
          <a:p>
            <a:pPr eaLnBrk="1" hangingPunct="1"/>
            <a:r>
              <a:rPr lang="en-US" altLang="ja-JP" dirty="0">
                <a:solidFill>
                  <a:srgbClr val="23651C"/>
                </a:solidFill>
              </a:rPr>
              <a:t>Hokkaido University Museum</a:t>
            </a:r>
          </a:p>
        </p:txBody>
      </p:sp>
      <p:sp>
        <p:nvSpPr>
          <p:cNvPr id="5126" name="Text Box 4"/>
          <p:cNvSpPr txBox="1">
            <a:spLocks noChangeArrowheads="1"/>
          </p:cNvSpPr>
          <p:nvPr/>
        </p:nvSpPr>
        <p:spPr bwMode="auto">
          <a:xfrm>
            <a:off x="4427538" y="185738"/>
            <a:ext cx="42322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ct val="50000"/>
              </a:spcBef>
              <a:spcAft>
                <a:spcPts val="0"/>
              </a:spcAft>
              <a:buClrTx/>
              <a:buSzTx/>
              <a:buFontTx/>
              <a:buNone/>
              <a:tabLst/>
              <a:defRPr/>
            </a:pPr>
            <a:endParaRPr kumimoji="1" lang="en-US" altLang="ja-JP" sz="1200"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grpSp>
        <p:nvGrpSpPr>
          <p:cNvPr id="8" name="グループ化 10"/>
          <p:cNvGrpSpPr>
            <a:grpSpLocks noChangeAspect="1"/>
          </p:cNvGrpSpPr>
          <p:nvPr/>
        </p:nvGrpSpPr>
        <p:grpSpPr bwMode="auto">
          <a:xfrm>
            <a:off x="3276000" y="1800000"/>
            <a:ext cx="2151536" cy="1440000"/>
            <a:chOff x="-7140" y="507993"/>
            <a:chExt cx="3657600" cy="2440617"/>
          </a:xfrm>
        </p:grpSpPr>
        <p:pic>
          <p:nvPicPr>
            <p:cNvPr id="9" name="図 8"/>
            <p:cNvPicPr preferRelativeResize="0">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0" y="507993"/>
              <a:ext cx="3657600" cy="2440617"/>
            </a:xfrm>
            <a:prstGeom prst="ellipse">
              <a:avLst/>
            </a:prstGeom>
            <a:ln>
              <a:noFill/>
            </a:ln>
            <a:effectLst>
              <a:softEdge rad="112500"/>
            </a:effectLst>
          </p:spPr>
        </p:pic>
        <p:sp>
          <p:nvSpPr>
            <p:cNvPr id="10" name="Text Box 4"/>
            <p:cNvSpPr txBox="1">
              <a:spLocks noChangeArrowheads="1"/>
            </p:cNvSpPr>
            <p:nvPr/>
          </p:nvSpPr>
          <p:spPr bwMode="auto">
            <a:xfrm>
              <a:off x="876941" y="2062380"/>
              <a:ext cx="1889441" cy="573806"/>
            </a:xfrm>
            <a:prstGeom prst="rect">
              <a:avLst/>
            </a:prstGeom>
            <a:solidFill>
              <a:srgbClr val="FFFFFF">
                <a:alpha val="7960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panose="02020603050405020304" pitchFamily="18" charset="0"/>
                  <a:ea typeface="Osaka"/>
                  <a:cs typeface="Osaka"/>
                </a:defRPr>
              </a:lvl1pPr>
              <a:lvl2pPr marL="742950" indent="-285750">
                <a:spcBef>
                  <a:spcPct val="20000"/>
                </a:spcBef>
                <a:buChar char="–"/>
                <a:defRPr kumimoji="1" sz="2800">
                  <a:solidFill>
                    <a:schemeClr val="tx1"/>
                  </a:solidFill>
                  <a:latin typeface="Times" panose="02020603050405020304" pitchFamily="18" charset="0"/>
                  <a:ea typeface="Osaka"/>
                  <a:cs typeface="Osaka"/>
                </a:defRPr>
              </a:lvl2pPr>
              <a:lvl3pPr marL="1143000" indent="-228600">
                <a:spcBef>
                  <a:spcPct val="20000"/>
                </a:spcBef>
                <a:buChar char="•"/>
                <a:defRPr kumimoji="1" sz="2400">
                  <a:solidFill>
                    <a:schemeClr val="tx1"/>
                  </a:solidFill>
                  <a:latin typeface="Times" panose="02020603050405020304" pitchFamily="18" charset="0"/>
                  <a:ea typeface="Osaka"/>
                  <a:cs typeface="Osaka"/>
                </a:defRPr>
              </a:lvl3pPr>
              <a:lvl4pPr marL="1600200" indent="-228600">
                <a:spcBef>
                  <a:spcPct val="20000"/>
                </a:spcBef>
                <a:buChar char="–"/>
                <a:defRPr kumimoji="1" sz="2000">
                  <a:solidFill>
                    <a:schemeClr val="tx1"/>
                  </a:solidFill>
                  <a:latin typeface="Times" panose="02020603050405020304" pitchFamily="18" charset="0"/>
                  <a:ea typeface="Osaka"/>
                  <a:cs typeface="Osaka"/>
                </a:defRPr>
              </a:lvl4pPr>
              <a:lvl5pPr marL="2057400" indent="-228600">
                <a:spcBef>
                  <a:spcPct val="20000"/>
                </a:spcBef>
                <a:buChar char="»"/>
                <a:defRPr kumimoji="1" sz="2000">
                  <a:solidFill>
                    <a:schemeClr val="tx1"/>
                  </a:solidFill>
                  <a:latin typeface="Times" panose="02020603050405020304" pitchFamily="18" charset="0"/>
                  <a:ea typeface="Osaka"/>
                  <a:cs typeface="Osaka"/>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altLang="ja-JP" sz="1600" b="1" kern="0" dirty="0">
                  <a:solidFill>
                    <a:srgbClr val="7030A0"/>
                  </a:solidFill>
                  <a:effectLst>
                    <a:glow rad="127000">
                      <a:schemeClr val="bg1"/>
                    </a:glow>
                  </a:effectLst>
                  <a:latin typeface="Calibri" panose="020F0502020204030204" pitchFamily="34" charset="0"/>
                  <a:ea typeface="ＭＳ Ｐゴシック" panose="020B0600070205080204" pitchFamily="50" charset="-128"/>
                </a:rPr>
                <a:t>Exhibition</a:t>
              </a:r>
              <a:endParaRPr kumimoji="1" lang="ja-JP" altLang="en-US" sz="1600" b="1" i="0" u="none" strike="noStrike" kern="0" cap="none" spc="0" normalizeH="0" baseline="0" noProof="0" dirty="0">
                <a:ln>
                  <a:noFill/>
                </a:ln>
                <a:solidFill>
                  <a:srgbClr val="7030A0"/>
                </a:solidFill>
                <a:effectLst>
                  <a:glow rad="127000">
                    <a:schemeClr val="bg1"/>
                  </a:glow>
                </a:effectLst>
                <a:uLnTx/>
                <a:uFillTx/>
                <a:latin typeface="Calibri" panose="020F0502020204030204" pitchFamily="34" charset="0"/>
                <a:ea typeface="ＭＳ Ｐゴシック" panose="020B0600070205080204" pitchFamily="50" charset="-128"/>
              </a:endParaRPr>
            </a:p>
          </p:txBody>
        </p:sp>
      </p:grpSp>
      <p:grpSp>
        <p:nvGrpSpPr>
          <p:cNvPr id="11" name="グループ化 9"/>
          <p:cNvGrpSpPr>
            <a:grpSpLocks noChangeAspect="1"/>
          </p:cNvGrpSpPr>
          <p:nvPr/>
        </p:nvGrpSpPr>
        <p:grpSpPr bwMode="auto">
          <a:xfrm>
            <a:off x="6984000" y="1800000"/>
            <a:ext cx="2159538" cy="1440000"/>
            <a:chOff x="5282552" y="359426"/>
            <a:chExt cx="3654275" cy="2437292"/>
          </a:xfrm>
        </p:grpSpPr>
        <p:pic>
          <p:nvPicPr>
            <p:cNvPr id="12" name="図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82552" y="359426"/>
              <a:ext cx="3654275" cy="2437292"/>
            </a:xfrm>
            <a:prstGeom prst="ellipse">
              <a:avLst/>
            </a:prstGeom>
            <a:ln>
              <a:noFill/>
            </a:ln>
            <a:effectLst>
              <a:softEdge rad="112500"/>
            </a:effectLst>
          </p:spPr>
        </p:pic>
        <p:sp>
          <p:nvSpPr>
            <p:cNvPr id="13" name="Text Box 4"/>
            <p:cNvSpPr txBox="1">
              <a:spLocks noChangeArrowheads="1"/>
            </p:cNvSpPr>
            <p:nvPr/>
          </p:nvSpPr>
          <p:spPr bwMode="auto">
            <a:xfrm>
              <a:off x="6164969" y="1964728"/>
              <a:ext cx="1889439" cy="573024"/>
            </a:xfrm>
            <a:prstGeom prst="rect">
              <a:avLst/>
            </a:prstGeom>
            <a:solidFill>
              <a:srgbClr val="FFFFFF">
                <a:alpha val="7960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panose="02020603050405020304" pitchFamily="18" charset="0"/>
                  <a:ea typeface="Osaka"/>
                  <a:cs typeface="Osaka"/>
                </a:defRPr>
              </a:lvl1pPr>
              <a:lvl2pPr marL="742950" indent="-285750">
                <a:spcBef>
                  <a:spcPct val="20000"/>
                </a:spcBef>
                <a:buChar char="–"/>
                <a:defRPr kumimoji="1" sz="2800">
                  <a:solidFill>
                    <a:schemeClr val="tx1"/>
                  </a:solidFill>
                  <a:latin typeface="Times" panose="02020603050405020304" pitchFamily="18" charset="0"/>
                  <a:ea typeface="Osaka"/>
                  <a:cs typeface="Osaka"/>
                </a:defRPr>
              </a:lvl2pPr>
              <a:lvl3pPr marL="1143000" indent="-228600">
                <a:spcBef>
                  <a:spcPct val="20000"/>
                </a:spcBef>
                <a:buChar char="•"/>
                <a:defRPr kumimoji="1" sz="2400">
                  <a:solidFill>
                    <a:schemeClr val="tx1"/>
                  </a:solidFill>
                  <a:latin typeface="Times" panose="02020603050405020304" pitchFamily="18" charset="0"/>
                  <a:ea typeface="Osaka"/>
                  <a:cs typeface="Osaka"/>
                </a:defRPr>
              </a:lvl3pPr>
              <a:lvl4pPr marL="1600200" indent="-228600">
                <a:spcBef>
                  <a:spcPct val="20000"/>
                </a:spcBef>
                <a:buChar char="–"/>
                <a:defRPr kumimoji="1" sz="2000">
                  <a:solidFill>
                    <a:schemeClr val="tx1"/>
                  </a:solidFill>
                  <a:latin typeface="Times" panose="02020603050405020304" pitchFamily="18" charset="0"/>
                  <a:ea typeface="Osaka"/>
                  <a:cs typeface="Osaka"/>
                </a:defRPr>
              </a:lvl4pPr>
              <a:lvl5pPr marL="2057400" indent="-228600">
                <a:spcBef>
                  <a:spcPct val="20000"/>
                </a:spcBef>
                <a:buChar char="»"/>
                <a:defRPr kumimoji="1" sz="2000">
                  <a:solidFill>
                    <a:schemeClr val="tx1"/>
                  </a:solidFill>
                  <a:latin typeface="Times" panose="02020603050405020304" pitchFamily="18" charset="0"/>
                  <a:ea typeface="Osaka"/>
                  <a:cs typeface="Osaka"/>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1" lang="en-US" altLang="ja-JP" sz="1600" b="1" i="0" u="none" strike="noStrike" kern="0" cap="none" spc="0" normalizeH="0" baseline="0" noProof="0" dirty="0">
                  <a:ln>
                    <a:noFill/>
                  </a:ln>
                  <a:solidFill>
                    <a:srgbClr val="7030A0"/>
                  </a:solidFill>
                  <a:effectLst>
                    <a:glow rad="127000">
                      <a:schemeClr val="bg1"/>
                    </a:glow>
                  </a:effectLst>
                  <a:uLnTx/>
                  <a:uFillTx/>
                  <a:latin typeface="Calibri" panose="020F0502020204030204" pitchFamily="34" charset="0"/>
                  <a:ea typeface="ＭＳ Ｐゴシック" panose="020B0600070205080204" pitchFamily="50" charset="-128"/>
                </a:rPr>
                <a:t>Research</a:t>
              </a:r>
              <a:endParaRPr kumimoji="1" lang="ja-JP" altLang="en-US" sz="1600" b="1" i="0" u="none" strike="noStrike" kern="0" cap="none" spc="0" normalizeH="0" baseline="0" noProof="0" dirty="0">
                <a:ln>
                  <a:noFill/>
                </a:ln>
                <a:solidFill>
                  <a:srgbClr val="7030A0"/>
                </a:solidFill>
                <a:effectLst>
                  <a:glow rad="127000">
                    <a:schemeClr val="bg1"/>
                  </a:glow>
                </a:effectLst>
                <a:uLnTx/>
                <a:uFillTx/>
                <a:latin typeface="Calibri" panose="020F0502020204030204" pitchFamily="34" charset="0"/>
                <a:ea typeface="ＭＳ Ｐゴシック" panose="020B0600070205080204" pitchFamily="50" charset="-128"/>
              </a:endParaRPr>
            </a:p>
          </p:txBody>
        </p:sp>
      </p:grpSp>
      <p:grpSp>
        <p:nvGrpSpPr>
          <p:cNvPr id="14" name="グループ化 11"/>
          <p:cNvGrpSpPr>
            <a:grpSpLocks noChangeAspect="1"/>
          </p:cNvGrpSpPr>
          <p:nvPr/>
        </p:nvGrpSpPr>
        <p:grpSpPr bwMode="auto">
          <a:xfrm>
            <a:off x="3276000" y="4212000"/>
            <a:ext cx="2158588" cy="1440000"/>
            <a:chOff x="250402" y="4221660"/>
            <a:chExt cx="3654275" cy="2437292"/>
          </a:xfrm>
        </p:grpSpPr>
        <p:pic>
          <p:nvPicPr>
            <p:cNvPr id="15" name="図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0402" y="4221660"/>
              <a:ext cx="3654275" cy="2437292"/>
            </a:xfrm>
            <a:prstGeom prst="ellipse">
              <a:avLst/>
            </a:prstGeom>
            <a:ln>
              <a:noFill/>
            </a:ln>
            <a:effectLst>
              <a:softEdge rad="112500"/>
            </a:effectLst>
          </p:spPr>
        </p:pic>
        <p:sp>
          <p:nvSpPr>
            <p:cNvPr id="16" name="Text Box 4"/>
            <p:cNvSpPr txBox="1">
              <a:spLocks noChangeArrowheads="1"/>
            </p:cNvSpPr>
            <p:nvPr/>
          </p:nvSpPr>
          <p:spPr bwMode="auto">
            <a:xfrm>
              <a:off x="1132820" y="5889167"/>
              <a:ext cx="1889440" cy="573024"/>
            </a:xfrm>
            <a:prstGeom prst="rect">
              <a:avLst/>
            </a:prstGeom>
            <a:solidFill>
              <a:srgbClr val="FFFFF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panose="02020603050405020304" pitchFamily="18" charset="0"/>
                  <a:ea typeface="Osaka"/>
                  <a:cs typeface="Osaka"/>
                </a:defRPr>
              </a:lvl1pPr>
              <a:lvl2pPr marL="742950" indent="-285750">
                <a:spcBef>
                  <a:spcPct val="20000"/>
                </a:spcBef>
                <a:buChar char="–"/>
                <a:defRPr kumimoji="1" sz="2800">
                  <a:solidFill>
                    <a:schemeClr val="tx1"/>
                  </a:solidFill>
                  <a:latin typeface="Times" panose="02020603050405020304" pitchFamily="18" charset="0"/>
                  <a:ea typeface="Osaka"/>
                  <a:cs typeface="Osaka"/>
                </a:defRPr>
              </a:lvl2pPr>
              <a:lvl3pPr marL="1143000" indent="-228600">
                <a:spcBef>
                  <a:spcPct val="20000"/>
                </a:spcBef>
                <a:buChar char="•"/>
                <a:defRPr kumimoji="1" sz="2400">
                  <a:solidFill>
                    <a:schemeClr val="tx1"/>
                  </a:solidFill>
                  <a:latin typeface="Times" panose="02020603050405020304" pitchFamily="18" charset="0"/>
                  <a:ea typeface="Osaka"/>
                  <a:cs typeface="Osaka"/>
                </a:defRPr>
              </a:lvl3pPr>
              <a:lvl4pPr marL="1600200" indent="-228600">
                <a:spcBef>
                  <a:spcPct val="20000"/>
                </a:spcBef>
                <a:buChar char="–"/>
                <a:defRPr kumimoji="1" sz="2000">
                  <a:solidFill>
                    <a:schemeClr val="tx1"/>
                  </a:solidFill>
                  <a:latin typeface="Times" panose="02020603050405020304" pitchFamily="18" charset="0"/>
                  <a:ea typeface="Osaka"/>
                  <a:cs typeface="Osaka"/>
                </a:defRPr>
              </a:lvl4pPr>
              <a:lvl5pPr marL="2057400" indent="-228600">
                <a:spcBef>
                  <a:spcPct val="20000"/>
                </a:spcBef>
                <a:buChar char="»"/>
                <a:defRPr kumimoji="1" sz="2000">
                  <a:solidFill>
                    <a:schemeClr val="tx1"/>
                  </a:solidFill>
                  <a:latin typeface="Times" panose="02020603050405020304" pitchFamily="18" charset="0"/>
                  <a:ea typeface="Osaka"/>
                  <a:cs typeface="Osaka"/>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altLang="ja-JP" sz="1600" b="1" kern="0" dirty="0">
                  <a:solidFill>
                    <a:srgbClr val="7030A0"/>
                  </a:solidFill>
                  <a:effectLst>
                    <a:glow rad="127000">
                      <a:schemeClr val="bg1"/>
                    </a:glow>
                  </a:effectLst>
                  <a:latin typeface="Calibri" panose="020F0502020204030204" pitchFamily="34" charset="0"/>
                  <a:ea typeface="ＭＳ Ｐゴシック" panose="020B0600070205080204" pitchFamily="50" charset="-128"/>
                </a:rPr>
                <a:t>Education</a:t>
              </a:r>
              <a:endParaRPr kumimoji="1" lang="ja-JP" altLang="en-US" sz="1600" b="1" i="0" u="none" strike="noStrike" kern="0" cap="none" spc="0" normalizeH="0" baseline="0" noProof="0" dirty="0">
                <a:ln>
                  <a:noFill/>
                </a:ln>
                <a:solidFill>
                  <a:srgbClr val="7030A0"/>
                </a:solidFill>
                <a:effectLst>
                  <a:glow rad="127000">
                    <a:schemeClr val="bg1"/>
                  </a:glow>
                </a:effectLst>
                <a:uLnTx/>
                <a:uFillTx/>
                <a:latin typeface="Calibri" panose="020F0502020204030204" pitchFamily="34" charset="0"/>
                <a:ea typeface="ＭＳ Ｐゴシック" panose="020B0600070205080204" pitchFamily="50" charset="-128"/>
              </a:endParaRPr>
            </a:p>
          </p:txBody>
        </p:sp>
      </p:grpSp>
      <p:grpSp>
        <p:nvGrpSpPr>
          <p:cNvPr id="17" name="グループ化 13"/>
          <p:cNvGrpSpPr>
            <a:grpSpLocks noChangeAspect="1"/>
          </p:cNvGrpSpPr>
          <p:nvPr/>
        </p:nvGrpSpPr>
        <p:grpSpPr bwMode="auto">
          <a:xfrm>
            <a:off x="7020000" y="4176000"/>
            <a:ext cx="2151094" cy="1440000"/>
            <a:chOff x="5467873" y="4376084"/>
            <a:chExt cx="3640631" cy="2437200"/>
          </a:xfrm>
        </p:grpSpPr>
        <p:pic>
          <p:nvPicPr>
            <p:cNvPr id="18" name="図 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67873" y="4376084"/>
              <a:ext cx="3640631" cy="24372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4"/>
            <p:cNvSpPr txBox="1">
              <a:spLocks noChangeAspect="1" noChangeArrowheads="1"/>
            </p:cNvSpPr>
            <p:nvPr/>
          </p:nvSpPr>
          <p:spPr bwMode="auto">
            <a:xfrm>
              <a:off x="6332591" y="6043117"/>
              <a:ext cx="1889440" cy="573003"/>
            </a:xfrm>
            <a:prstGeom prst="rect">
              <a:avLst/>
            </a:prstGeom>
            <a:solidFill>
              <a:srgbClr val="FFFFFF">
                <a:alpha val="7960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panose="02020603050405020304" pitchFamily="18" charset="0"/>
                  <a:ea typeface="Osaka"/>
                  <a:cs typeface="Osaka"/>
                </a:defRPr>
              </a:lvl1pPr>
              <a:lvl2pPr marL="742950" indent="-285750">
                <a:spcBef>
                  <a:spcPct val="20000"/>
                </a:spcBef>
                <a:buChar char="–"/>
                <a:defRPr kumimoji="1" sz="2800">
                  <a:solidFill>
                    <a:schemeClr val="tx1"/>
                  </a:solidFill>
                  <a:latin typeface="Times" panose="02020603050405020304" pitchFamily="18" charset="0"/>
                  <a:ea typeface="Osaka"/>
                  <a:cs typeface="Osaka"/>
                </a:defRPr>
              </a:lvl2pPr>
              <a:lvl3pPr marL="1143000" indent="-228600">
                <a:spcBef>
                  <a:spcPct val="20000"/>
                </a:spcBef>
                <a:buChar char="•"/>
                <a:defRPr kumimoji="1" sz="2400">
                  <a:solidFill>
                    <a:schemeClr val="tx1"/>
                  </a:solidFill>
                  <a:latin typeface="Times" panose="02020603050405020304" pitchFamily="18" charset="0"/>
                  <a:ea typeface="Osaka"/>
                  <a:cs typeface="Osaka"/>
                </a:defRPr>
              </a:lvl3pPr>
              <a:lvl4pPr marL="1600200" indent="-228600">
                <a:spcBef>
                  <a:spcPct val="20000"/>
                </a:spcBef>
                <a:buChar char="–"/>
                <a:defRPr kumimoji="1" sz="2000">
                  <a:solidFill>
                    <a:schemeClr val="tx1"/>
                  </a:solidFill>
                  <a:latin typeface="Times" panose="02020603050405020304" pitchFamily="18" charset="0"/>
                  <a:ea typeface="Osaka"/>
                  <a:cs typeface="Osaka"/>
                </a:defRPr>
              </a:lvl4pPr>
              <a:lvl5pPr marL="2057400" indent="-228600">
                <a:spcBef>
                  <a:spcPct val="20000"/>
                </a:spcBef>
                <a:buChar char="»"/>
                <a:defRPr kumimoji="1" sz="2000">
                  <a:solidFill>
                    <a:schemeClr val="tx1"/>
                  </a:solidFill>
                  <a:latin typeface="Times" panose="02020603050405020304" pitchFamily="18" charset="0"/>
                  <a:ea typeface="Osaka"/>
                  <a:cs typeface="Osaka"/>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1" lang="en-US" altLang="ja-JP" sz="1600" b="1" i="0" u="none" strike="noStrike" kern="0" cap="none" spc="0" normalizeH="0" baseline="0" noProof="0" dirty="0">
                  <a:ln>
                    <a:noFill/>
                  </a:ln>
                  <a:solidFill>
                    <a:srgbClr val="7030A0"/>
                  </a:solidFill>
                  <a:effectLst>
                    <a:glow rad="127000">
                      <a:schemeClr val="bg1"/>
                    </a:glow>
                  </a:effectLst>
                  <a:uLnTx/>
                  <a:uFillTx/>
                  <a:latin typeface="Calibri" panose="020F0502020204030204" pitchFamily="34" charset="0"/>
                  <a:ea typeface="ＭＳ Ｐゴシック" panose="020B0600070205080204" pitchFamily="50" charset="-128"/>
                </a:rPr>
                <a:t>Reuse</a:t>
              </a:r>
            </a:p>
          </p:txBody>
        </p:sp>
      </p:grpSp>
      <p:grpSp>
        <p:nvGrpSpPr>
          <p:cNvPr id="20" name="グループ化 14"/>
          <p:cNvGrpSpPr>
            <a:grpSpLocks noChangeAspect="1"/>
          </p:cNvGrpSpPr>
          <p:nvPr/>
        </p:nvGrpSpPr>
        <p:grpSpPr bwMode="auto">
          <a:xfrm>
            <a:off x="5076000" y="2952000"/>
            <a:ext cx="2156828" cy="1620000"/>
            <a:chOff x="2771800" y="2276872"/>
            <a:chExt cx="3246050" cy="2438400"/>
          </a:xfrm>
        </p:grpSpPr>
        <p:grpSp>
          <p:nvGrpSpPr>
            <p:cNvPr id="21" name="グループ化 9"/>
            <p:cNvGrpSpPr>
              <a:grpSpLocks noChangeAspect="1"/>
            </p:cNvGrpSpPr>
            <p:nvPr/>
          </p:nvGrpSpPr>
          <p:grpSpPr bwMode="auto">
            <a:xfrm>
              <a:off x="2771800" y="2276872"/>
              <a:ext cx="3246050" cy="2438400"/>
              <a:chOff x="-10450" y="-11898"/>
              <a:chExt cx="9169857" cy="6888559"/>
            </a:xfrm>
          </p:grpSpPr>
          <p:pic>
            <p:nvPicPr>
              <p:cNvPr id="23" name="図 7"/>
              <p:cNvPicPr>
                <a:picLocks noChangeAspect="1"/>
              </p:cNvPicPr>
              <p:nvPr/>
            </p:nvPicPr>
            <p:blipFill>
              <a:blip r:embed="rId8" cstate="print">
                <a:extLst>
                  <a:ext uri="{28A0092B-C50C-407E-A947-70E740481C1C}">
                    <a14:useLocalDpi xmlns:a14="http://schemas.microsoft.com/office/drawing/2010/main" val="0"/>
                  </a:ext>
                </a:extLst>
              </a:blip>
              <a:srcRect l="19389" t="6271" r="25023"/>
              <a:stretch>
                <a:fillRect/>
              </a:stretch>
            </p:blipFill>
            <p:spPr bwMode="auto">
              <a:xfrm>
                <a:off x="3530" y="-900"/>
                <a:ext cx="2685346" cy="3030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図 5"/>
              <p:cNvPicPr>
                <a:picLocks noChangeAspect="1"/>
              </p:cNvPicPr>
              <p:nvPr/>
            </p:nvPicPr>
            <p:blipFill>
              <a:blip r:embed="rId9" cstate="print">
                <a:extLst>
                  <a:ext uri="{28A0092B-C50C-407E-A947-70E740481C1C}">
                    <a14:useLocalDpi xmlns:a14="http://schemas.microsoft.com/office/drawing/2010/main" val="0"/>
                  </a:ext>
                </a:extLst>
              </a:blip>
              <a:srcRect l="5284" t="9648" r="3526" b="7417"/>
              <a:stretch>
                <a:fillRect/>
              </a:stretch>
            </p:blipFill>
            <p:spPr bwMode="auto">
              <a:xfrm>
                <a:off x="-10450" y="4745867"/>
                <a:ext cx="4529897" cy="2120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図 17"/>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53764" y="-11898"/>
                <a:ext cx="2194566" cy="3228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図 6"/>
              <p:cNvPicPr>
                <a:picLocks noChangeAspect="1"/>
              </p:cNvPicPr>
              <p:nvPr/>
            </p:nvPicPr>
            <p:blipFill>
              <a:blip r:embed="rId11" cstate="print">
                <a:extLst>
                  <a:ext uri="{28A0092B-C50C-407E-A947-70E740481C1C}">
                    <a14:useLocalDpi xmlns:a14="http://schemas.microsoft.com/office/drawing/2010/main" val="0"/>
                  </a:ext>
                </a:extLst>
              </a:blip>
              <a:srcRect l="21222" t="16554" r="21375" b="2174"/>
              <a:stretch>
                <a:fillRect/>
              </a:stretch>
            </p:blipFill>
            <p:spPr bwMode="auto">
              <a:xfrm>
                <a:off x="4596135" y="-11898"/>
                <a:ext cx="2352129" cy="300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図 3"/>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555776" y="-1"/>
                <a:ext cx="2156380" cy="3040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図 8"/>
              <p:cNvPicPr>
                <a:picLocks noChangeAspect="1"/>
              </p:cNvPicPr>
              <p:nvPr/>
            </p:nvPicPr>
            <p:blipFill>
              <a:blip r:embed="rId13" cstate="print">
                <a:extLst>
                  <a:ext uri="{28A0092B-C50C-407E-A947-70E740481C1C}">
                    <a14:useLocalDpi xmlns:a14="http://schemas.microsoft.com/office/drawing/2010/main" val="0"/>
                  </a:ext>
                </a:extLst>
              </a:blip>
              <a:srcRect l="3081" t="1421" r="1291" b="1326"/>
              <a:stretch>
                <a:fillRect/>
              </a:stretch>
            </p:blipFill>
            <p:spPr bwMode="auto">
              <a:xfrm>
                <a:off x="6207078" y="2978009"/>
                <a:ext cx="2952329" cy="388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図 18"/>
              <p:cNvPicPr>
                <a:picLocks noChangeAspect="1"/>
              </p:cNvPicPr>
              <p:nvPr/>
            </p:nvPicPr>
            <p:blipFill>
              <a:blip r:embed="rId14" cstate="print">
                <a:extLst>
                  <a:ext uri="{28A0092B-C50C-407E-A947-70E740481C1C}">
                    <a14:useLocalDpi xmlns:a14="http://schemas.microsoft.com/office/drawing/2010/main" val="0"/>
                  </a:ext>
                </a:extLst>
              </a:blip>
              <a:srcRect l="4642" t="27238" r="5748" b="23270"/>
              <a:stretch>
                <a:fillRect/>
              </a:stretch>
            </p:blipFill>
            <p:spPr bwMode="auto">
              <a:xfrm>
                <a:off x="-10450" y="2978009"/>
                <a:ext cx="4500000" cy="1767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図 11"/>
              <p:cNvPicPr>
                <a:picLocks noChangeAspect="1"/>
              </p:cNvPicPr>
              <p:nvPr/>
            </p:nvPicPr>
            <p:blipFill>
              <a:blip r:embed="rId15" cstate="print">
                <a:extLst>
                  <a:ext uri="{28A0092B-C50C-407E-A947-70E740481C1C}">
                    <a14:useLocalDpi xmlns:a14="http://schemas.microsoft.com/office/drawing/2010/main" val="0"/>
                  </a:ext>
                </a:extLst>
              </a:blip>
              <a:srcRect l="8247" t="1295" r="9232"/>
              <a:stretch>
                <a:fillRect/>
              </a:stretch>
            </p:blipFill>
            <p:spPr bwMode="auto">
              <a:xfrm>
                <a:off x="4427984" y="2978009"/>
                <a:ext cx="1837128" cy="3898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Text Box 4"/>
            <p:cNvSpPr txBox="1">
              <a:spLocks noChangeArrowheads="1"/>
            </p:cNvSpPr>
            <p:nvPr/>
          </p:nvSpPr>
          <p:spPr bwMode="auto">
            <a:xfrm>
              <a:off x="3453404" y="3203685"/>
              <a:ext cx="1882841" cy="880195"/>
            </a:xfrm>
            <a:prstGeom prst="rect">
              <a:avLst/>
            </a:prstGeom>
            <a:solidFill>
              <a:srgbClr val="FFFFF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panose="02020603050405020304" pitchFamily="18" charset="0"/>
                  <a:ea typeface="Osaka"/>
                  <a:cs typeface="Osaka"/>
                </a:defRPr>
              </a:lvl1pPr>
              <a:lvl2pPr marL="742950" indent="-285750">
                <a:spcBef>
                  <a:spcPct val="20000"/>
                </a:spcBef>
                <a:buChar char="–"/>
                <a:defRPr kumimoji="1" sz="2800">
                  <a:solidFill>
                    <a:schemeClr val="tx1"/>
                  </a:solidFill>
                  <a:latin typeface="Times" panose="02020603050405020304" pitchFamily="18" charset="0"/>
                  <a:ea typeface="Osaka"/>
                  <a:cs typeface="Osaka"/>
                </a:defRPr>
              </a:lvl2pPr>
              <a:lvl3pPr marL="1143000" indent="-228600">
                <a:spcBef>
                  <a:spcPct val="20000"/>
                </a:spcBef>
                <a:buChar char="•"/>
                <a:defRPr kumimoji="1" sz="2400">
                  <a:solidFill>
                    <a:schemeClr val="tx1"/>
                  </a:solidFill>
                  <a:latin typeface="Times" panose="02020603050405020304" pitchFamily="18" charset="0"/>
                  <a:ea typeface="Osaka"/>
                  <a:cs typeface="Osaka"/>
                </a:defRPr>
              </a:lvl3pPr>
              <a:lvl4pPr marL="1600200" indent="-228600">
                <a:spcBef>
                  <a:spcPct val="20000"/>
                </a:spcBef>
                <a:buChar char="–"/>
                <a:defRPr kumimoji="1" sz="2000">
                  <a:solidFill>
                    <a:schemeClr val="tx1"/>
                  </a:solidFill>
                  <a:latin typeface="Times" panose="02020603050405020304" pitchFamily="18" charset="0"/>
                  <a:ea typeface="Osaka"/>
                  <a:cs typeface="Osaka"/>
                </a:defRPr>
              </a:lvl4pPr>
              <a:lvl5pPr marL="2057400" indent="-228600">
                <a:spcBef>
                  <a:spcPct val="20000"/>
                </a:spcBef>
                <a:buChar char="»"/>
                <a:defRPr kumimoji="1" sz="2000">
                  <a:solidFill>
                    <a:schemeClr val="tx1"/>
                  </a:solidFill>
                  <a:latin typeface="Times" panose="02020603050405020304" pitchFamily="18" charset="0"/>
                  <a:ea typeface="Osaka"/>
                  <a:cs typeface="Osaka"/>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1" lang="en-US" altLang="ja-JP" sz="1600" b="1" i="0" u="none" strike="noStrike" kern="0" cap="none" spc="0" normalizeH="0" baseline="0" noProof="0" dirty="0">
                  <a:ln>
                    <a:noFill/>
                  </a:ln>
                  <a:solidFill>
                    <a:srgbClr val="7030A0"/>
                  </a:solidFill>
                  <a:effectLst>
                    <a:glow rad="127000">
                      <a:schemeClr val="bg1"/>
                    </a:glow>
                  </a:effectLst>
                  <a:uLnTx/>
                  <a:uFillTx/>
                  <a:latin typeface="Calibri" panose="020F0502020204030204" pitchFamily="34" charset="0"/>
                  <a:ea typeface="ＭＳ Ｐゴシック" panose="020B0600070205080204" pitchFamily="50" charset="-128"/>
                </a:rPr>
                <a:t>Academic Specimens</a:t>
              </a:r>
              <a:endParaRPr kumimoji="1" lang="ja-JP" altLang="en-US" sz="1600" b="1" i="0" u="none" strike="noStrike" kern="0" cap="none" spc="0" normalizeH="0" baseline="0" noProof="0" dirty="0">
                <a:ln>
                  <a:noFill/>
                </a:ln>
                <a:solidFill>
                  <a:srgbClr val="7030A0"/>
                </a:solidFill>
                <a:effectLst>
                  <a:glow rad="127000">
                    <a:schemeClr val="bg1"/>
                  </a:glow>
                </a:effectLst>
                <a:uLnTx/>
                <a:uFillTx/>
                <a:latin typeface="Calibri" panose="020F0502020204030204" pitchFamily="34" charset="0"/>
                <a:ea typeface="ＭＳ Ｐゴシック" panose="020B0600070205080204" pitchFamily="50" charset="-128"/>
              </a:endParaRPr>
            </a:p>
          </p:txBody>
        </p:sp>
      </p:grpSp>
      <p:cxnSp>
        <p:nvCxnSpPr>
          <p:cNvPr id="31" name="直線矢印コネクタ 18"/>
          <p:cNvCxnSpPr>
            <a:cxnSpLocks noChangeShapeType="1"/>
          </p:cNvCxnSpPr>
          <p:nvPr/>
        </p:nvCxnSpPr>
        <p:spPr bwMode="auto">
          <a:xfrm>
            <a:off x="5328000" y="2485256"/>
            <a:ext cx="1656000" cy="0"/>
          </a:xfrm>
          <a:prstGeom prst="straightConnector1">
            <a:avLst/>
          </a:prstGeom>
          <a:noFill/>
          <a:ln w="76200" algn="ctr">
            <a:solidFill>
              <a:srgbClr val="009900"/>
            </a:solidFill>
            <a:round/>
            <a:headEnd type="triangle" w="med" len="med"/>
            <a:tailEnd type="triangle" w="med" len="med"/>
          </a:ln>
        </p:spPr>
      </p:cxnSp>
      <p:cxnSp>
        <p:nvCxnSpPr>
          <p:cNvPr id="32" name="直線矢印コネクタ 38"/>
          <p:cNvCxnSpPr>
            <a:cxnSpLocks noChangeShapeType="1"/>
          </p:cNvCxnSpPr>
          <p:nvPr/>
        </p:nvCxnSpPr>
        <p:spPr bwMode="auto">
          <a:xfrm>
            <a:off x="5364000" y="5040000"/>
            <a:ext cx="1656000" cy="0"/>
          </a:xfrm>
          <a:prstGeom prst="straightConnector1">
            <a:avLst/>
          </a:prstGeom>
          <a:noFill/>
          <a:ln w="76200" algn="ctr">
            <a:solidFill>
              <a:srgbClr val="009900"/>
            </a:solidFill>
            <a:round/>
            <a:headEnd type="triangle" w="med" len="med"/>
            <a:tailEnd type="triangle" w="med" len="med"/>
          </a:ln>
        </p:spPr>
      </p:cxnSp>
      <p:cxnSp>
        <p:nvCxnSpPr>
          <p:cNvPr id="33" name="直線矢印コネクタ 39"/>
          <p:cNvCxnSpPr>
            <a:cxnSpLocks noChangeShapeType="1"/>
          </p:cNvCxnSpPr>
          <p:nvPr/>
        </p:nvCxnSpPr>
        <p:spPr bwMode="auto">
          <a:xfrm rot="5400000">
            <a:off x="7668000" y="3708000"/>
            <a:ext cx="720000" cy="0"/>
          </a:xfrm>
          <a:prstGeom prst="straightConnector1">
            <a:avLst/>
          </a:prstGeom>
          <a:noFill/>
          <a:ln w="76200" algn="ctr">
            <a:solidFill>
              <a:srgbClr val="009900"/>
            </a:solidFill>
            <a:round/>
            <a:headEnd type="triangle" w="med" len="med"/>
            <a:tailEnd type="triangle" w="med" len="med"/>
          </a:ln>
        </p:spPr>
      </p:cxnSp>
      <p:cxnSp>
        <p:nvCxnSpPr>
          <p:cNvPr id="34" name="直線矢印コネクタ 37"/>
          <p:cNvCxnSpPr>
            <a:cxnSpLocks noChangeShapeType="1"/>
          </p:cNvCxnSpPr>
          <p:nvPr/>
        </p:nvCxnSpPr>
        <p:spPr bwMode="auto">
          <a:xfrm rot="5400000">
            <a:off x="3960000" y="3708000"/>
            <a:ext cx="720000" cy="0"/>
          </a:xfrm>
          <a:prstGeom prst="straightConnector1">
            <a:avLst/>
          </a:prstGeom>
          <a:noFill/>
          <a:ln w="76200" algn="ctr">
            <a:solidFill>
              <a:srgbClr val="009900"/>
            </a:solidFill>
            <a:round/>
            <a:headEnd type="triangle" w="med" len="med"/>
            <a:tailEnd type="triangle" w="med" len="med"/>
          </a:ln>
        </p:spPr>
      </p:cxnSp>
      <p:sp>
        <p:nvSpPr>
          <p:cNvPr id="35" name="コンテンツ プレースホルダ 2"/>
          <p:cNvSpPr txBox="1">
            <a:spLocks/>
          </p:cNvSpPr>
          <p:nvPr/>
        </p:nvSpPr>
        <p:spPr bwMode="auto">
          <a:xfrm>
            <a:off x="0" y="4392000"/>
            <a:ext cx="3329312" cy="839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Osaka"/>
              </a:defRPr>
            </a:lvl1pPr>
            <a:lvl2pPr marL="742950" indent="-285750" algn="l" rtl="0" eaLnBrk="0" fontAlgn="base" hangingPunct="0">
              <a:spcBef>
                <a:spcPct val="20000"/>
              </a:spcBef>
              <a:spcAft>
                <a:spcPct val="0"/>
              </a:spcAft>
              <a:buChar char="–"/>
              <a:defRPr kumimoji="1" sz="2800">
                <a:solidFill>
                  <a:schemeClr val="tx1"/>
                </a:solidFill>
                <a:latin typeface="+mn-lt"/>
                <a:ea typeface="+mn-ea"/>
                <a:cs typeface="Osaka"/>
              </a:defRPr>
            </a:lvl2pPr>
            <a:lvl3pPr marL="1143000" indent="-228600" algn="l" rtl="0" eaLnBrk="0" fontAlgn="base" hangingPunct="0">
              <a:spcBef>
                <a:spcPct val="20000"/>
              </a:spcBef>
              <a:spcAft>
                <a:spcPct val="0"/>
              </a:spcAft>
              <a:buChar char="•"/>
              <a:defRPr kumimoji="1" sz="2400">
                <a:solidFill>
                  <a:schemeClr val="tx1"/>
                </a:solidFill>
                <a:latin typeface="+mn-lt"/>
                <a:ea typeface="+mn-ea"/>
                <a:cs typeface="Osaka"/>
              </a:defRPr>
            </a:lvl3pPr>
            <a:lvl4pPr marL="1600200" indent="-228600" algn="l" rtl="0" eaLnBrk="0" fontAlgn="base" hangingPunct="0">
              <a:spcBef>
                <a:spcPct val="20000"/>
              </a:spcBef>
              <a:spcAft>
                <a:spcPct val="0"/>
              </a:spcAft>
              <a:buChar char="–"/>
              <a:defRPr kumimoji="1" sz="2000">
                <a:solidFill>
                  <a:schemeClr val="tx1"/>
                </a:solidFill>
                <a:latin typeface="+mn-lt"/>
                <a:ea typeface="+mn-ea"/>
                <a:cs typeface="Osaka"/>
              </a:defRPr>
            </a:lvl4pPr>
            <a:lvl5pPr marL="2057400" indent="-228600" algn="l" rtl="0" eaLnBrk="0" fontAlgn="base" hangingPunct="0">
              <a:spcBef>
                <a:spcPct val="20000"/>
              </a:spcBef>
              <a:spcAft>
                <a:spcPct val="0"/>
              </a:spcAft>
              <a:buChar char="»"/>
              <a:defRPr kumimoji="1" sz="2000">
                <a:solidFill>
                  <a:schemeClr val="tx1"/>
                </a:solidFill>
                <a:latin typeface="+mn-lt"/>
                <a:ea typeface="+mn-ea"/>
                <a:cs typeface="Osak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altLang="ja-JP" sz="1300" b="1" i="1" kern="0" dirty="0">
                <a:solidFill>
                  <a:srgbClr val="0070C0"/>
                </a:solidFill>
                <a:latin typeface="Segoe UI" panose="020B0502040204020203" pitchFamily="34" charset="0"/>
                <a:ea typeface="Segoe UI" panose="020B0502040204020203" pitchFamily="34" charset="0"/>
                <a:cs typeface="Segoe UI" panose="020B0502040204020203" pitchFamily="34" charset="0"/>
              </a:rPr>
              <a:t>Undergraduate and Graduate Education</a:t>
            </a:r>
            <a:endParaRPr kumimoji="1" lang="en-US" altLang="ja-JP" sz="1300" b="1" i="1" u="none" strike="noStrike" kern="0" cap="none" spc="0" normalizeH="0" baseline="0" noProof="0" dirty="0">
              <a:ln>
                <a:noFill/>
              </a:ln>
              <a:solidFill>
                <a:srgbClr val="0070C0"/>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1000" b="0" i="0" u="none" strike="noStrike" kern="0" cap="none" spc="0" normalizeH="0" baseline="0" noProof="0" dirty="0">
                <a:ln>
                  <a:noFill/>
                </a:ln>
                <a:solidFill>
                  <a:schemeClr val="tx1"/>
                </a:solidFill>
                <a:effectLst/>
                <a:uLnTx/>
                <a:uFillTx/>
                <a:latin typeface="Segoe UI" panose="020B0502040204020203" pitchFamily="34" charset="0"/>
                <a:ea typeface="ＭＳ Ｐゴシック" panose="020B0600070205080204" pitchFamily="50" charset="-128"/>
                <a:cs typeface="Segoe UI" panose="020B0502040204020203" pitchFamily="34" charset="0"/>
              </a:rPr>
              <a:t>　</a:t>
            </a:r>
            <a:r>
              <a:rPr kumimoji="1" lang="ja-JP" altLang="en-US" sz="1100" b="0" i="0" u="none" strike="noStrike" kern="0" cap="none" spc="0" normalizeH="0" baseline="0" noProof="0" dirty="0">
                <a:ln>
                  <a:noFill/>
                </a:ln>
                <a:solidFill>
                  <a:schemeClr val="tx1"/>
                </a:solidFill>
                <a:effectLst/>
                <a:uLnTx/>
                <a:uFillTx/>
                <a:latin typeface="Segoe UI" panose="020B0502040204020203" pitchFamily="34" charset="0"/>
                <a:ea typeface="ＭＳ Ｐゴシック" panose="020B0600070205080204" pitchFamily="50" charset="-128"/>
                <a:cs typeface="Segoe UI" panose="020B0502040204020203" pitchFamily="34" charset="0"/>
              </a:rPr>
              <a:t>・</a:t>
            </a:r>
            <a:r>
              <a:rPr lang="en-US" altLang="ja-JP" sz="1100" kern="0" dirty="0">
                <a:latin typeface="Segoe UI" panose="020B0502040204020203" pitchFamily="34" charset="0"/>
                <a:ea typeface="Segoe UI" panose="020B0502040204020203" pitchFamily="34" charset="0"/>
                <a:cs typeface="Segoe UI" panose="020B0502040204020203" pitchFamily="34" charset="0"/>
              </a:rPr>
              <a:t>Lectures</a:t>
            </a:r>
            <a:endParaRPr kumimoji="1" lang="en-US" altLang="ja-JP" sz="1100" b="0" i="0" u="none" strike="noStrike" kern="0" cap="none" spc="0" normalizeH="0" baseline="0" noProof="0" dirty="0">
              <a:ln>
                <a:noFill/>
              </a:ln>
              <a:solidFill>
                <a:schemeClr val="tx1"/>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1100" b="0" i="0" u="none" strike="noStrike" kern="0" cap="none" spc="0" normalizeH="0" baseline="0" noProof="0" dirty="0">
                <a:ln>
                  <a:noFill/>
                </a:ln>
                <a:solidFill>
                  <a:schemeClr val="tx1"/>
                </a:solidFill>
                <a:effectLst/>
                <a:uLnTx/>
                <a:uFillTx/>
                <a:latin typeface="Segoe UI" panose="020B0502040204020203" pitchFamily="34" charset="0"/>
                <a:ea typeface="ＭＳ Ｐゴシック" panose="020B0600070205080204" pitchFamily="50" charset="-128"/>
                <a:cs typeface="Segoe UI" panose="020B0502040204020203" pitchFamily="34" charset="0"/>
              </a:rPr>
              <a:t>　・</a:t>
            </a:r>
            <a:r>
              <a:rPr kumimoji="1" lang="en-US" altLang="ja-JP" sz="1100" b="0" i="0" u="none" strike="noStrike" kern="0" cap="none" spc="0" normalizeH="0" baseline="0" noProof="0" dirty="0">
                <a:ln>
                  <a:noFill/>
                </a:ln>
                <a:solidFill>
                  <a:schemeClr val="tx1"/>
                </a:solidFill>
                <a:effectLst/>
                <a:uLnTx/>
                <a:uFillTx/>
                <a:latin typeface="Segoe UI" panose="020B0502040204020203" pitchFamily="34" charset="0"/>
                <a:ea typeface="Segoe UI" panose="020B0502040204020203" pitchFamily="34" charset="0"/>
                <a:cs typeface="Segoe UI" panose="020B0502040204020203" pitchFamily="34" charset="0"/>
              </a:rPr>
              <a:t>Thesis &amp;</a:t>
            </a:r>
            <a:r>
              <a:rPr kumimoji="1" lang="en-US" altLang="ja-JP" sz="1100" b="0" i="0" u="none" strike="noStrike" kern="0" cap="none" spc="0" normalizeH="0" noProof="0" dirty="0">
                <a:ln>
                  <a:noFill/>
                </a:ln>
                <a:solidFill>
                  <a:schemeClr val="tx1"/>
                </a:solidFill>
                <a:effectLst/>
                <a:uLnTx/>
                <a:uFillTx/>
                <a:latin typeface="Segoe UI" panose="020B0502040204020203" pitchFamily="34" charset="0"/>
                <a:ea typeface="Segoe UI" panose="020B0502040204020203" pitchFamily="34" charset="0"/>
                <a:cs typeface="Segoe UI" panose="020B0502040204020203" pitchFamily="34" charset="0"/>
              </a:rPr>
              <a:t> dissertation guidance</a:t>
            </a:r>
            <a:endParaRPr kumimoji="1" lang="en-US" altLang="ja-JP" sz="1100" b="0" i="0" u="none" strike="noStrike" kern="0" cap="none" spc="0" normalizeH="0" baseline="0" noProof="0" dirty="0">
              <a:ln>
                <a:noFill/>
              </a:ln>
              <a:solidFill>
                <a:schemeClr val="tx1"/>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1100" b="0" i="0" u="none" strike="noStrike" kern="0" cap="none" spc="0" normalizeH="0" baseline="0" noProof="0" dirty="0">
                <a:ln>
                  <a:noFill/>
                </a:ln>
                <a:solidFill>
                  <a:schemeClr val="tx1"/>
                </a:solidFill>
                <a:effectLst/>
                <a:uLnTx/>
                <a:uFillTx/>
                <a:latin typeface="Segoe UI" panose="020B0502040204020203" pitchFamily="34" charset="0"/>
                <a:ea typeface="ＭＳ Ｐゴシック" panose="020B0600070205080204" pitchFamily="50" charset="-128"/>
                <a:cs typeface="Segoe UI" panose="020B0502040204020203" pitchFamily="34" charset="0"/>
              </a:rPr>
              <a:t>　・</a:t>
            </a:r>
            <a:r>
              <a:rPr lang="en-US" altLang="ja-JP" sz="1100" kern="0" dirty="0">
                <a:latin typeface="Segoe UI" panose="020B0502040204020203" pitchFamily="34" charset="0"/>
                <a:ea typeface="Segoe UI" panose="020B0502040204020203" pitchFamily="34" charset="0"/>
                <a:cs typeface="Segoe UI" panose="020B0502040204020203" pitchFamily="34" charset="0"/>
              </a:rPr>
              <a:t>Museum Meister Course</a:t>
            </a:r>
            <a:endParaRPr kumimoji="1" lang="en-US" altLang="ja-JP" sz="1100" b="0" i="0" u="none" strike="noStrike" kern="0" cap="none" spc="0" normalizeH="0" baseline="0" noProof="0" dirty="0">
              <a:ln>
                <a:noFill/>
              </a:ln>
              <a:solidFill>
                <a:schemeClr val="tx1"/>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 name="正方形/長方形 1"/>
          <p:cNvSpPr/>
          <p:nvPr/>
        </p:nvSpPr>
        <p:spPr>
          <a:xfrm>
            <a:off x="0" y="5400000"/>
            <a:ext cx="5148064" cy="80021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ja-JP" sz="1300" b="1" i="1" kern="0" dirty="0">
                <a:solidFill>
                  <a:srgbClr val="0070C0"/>
                </a:solidFill>
                <a:latin typeface="Segoe UI" panose="020B0502040204020203" pitchFamily="34" charset="0"/>
                <a:ea typeface="Segoe UI" panose="020B0502040204020203" pitchFamily="34" charset="0"/>
                <a:cs typeface="Segoe UI" panose="020B0502040204020203" pitchFamily="34" charset="0"/>
              </a:rPr>
              <a:t>Lifelong Learning </a:t>
            </a:r>
            <a:r>
              <a:rPr kumimoji="0" lang="ja-JP" altLang="en-US" sz="1100" b="1" i="1" u="none" strike="noStrike" kern="0" cap="none" spc="0" normalizeH="0" baseline="0" noProof="0" dirty="0">
                <a:ln>
                  <a:noFill/>
                </a:ln>
                <a:solidFill>
                  <a:srgbClr val="0070C0"/>
                </a:solidFill>
                <a:effectLst/>
                <a:uLnTx/>
                <a:uFillTx/>
                <a:latin typeface="Segoe UI" panose="020B0502040204020203" pitchFamily="34" charset="0"/>
                <a:cs typeface="Segoe UI" panose="020B0502040204020203" pitchFamily="34" charset="0"/>
              </a:rPr>
              <a:t>（</a:t>
            </a:r>
            <a:r>
              <a:rPr kumimoji="0" lang="en-US" altLang="ja-JP" sz="1100" b="1" i="1" u="none" strike="noStrike" kern="0" cap="none" spc="0" normalizeH="0" baseline="0" noProof="0" dirty="0">
                <a:ln>
                  <a:noFill/>
                </a:ln>
                <a:solidFill>
                  <a:srgbClr val="0070C0"/>
                </a:solidFill>
                <a:effectLst/>
                <a:uLnTx/>
                <a:uFillTx/>
                <a:latin typeface="Segoe UI" panose="020B0502040204020203" pitchFamily="34" charset="0"/>
                <a:ea typeface="Segoe UI" panose="020B0502040204020203" pitchFamily="34" charset="0"/>
                <a:cs typeface="Segoe UI" panose="020B0502040204020203" pitchFamily="34" charset="0"/>
              </a:rPr>
              <a:t>services </a:t>
            </a:r>
            <a:r>
              <a:rPr lang="en-US" altLang="ja-JP" sz="1100" b="1" i="1" kern="0" dirty="0">
                <a:solidFill>
                  <a:srgbClr val="0070C0"/>
                </a:solidFill>
                <a:latin typeface="Segoe UI" panose="020B0502040204020203" pitchFamily="34" charset="0"/>
                <a:ea typeface="Segoe UI" panose="020B0502040204020203" pitchFamily="34" charset="0"/>
                <a:cs typeface="Segoe UI" panose="020B0502040204020203" pitchFamily="34" charset="0"/>
              </a:rPr>
              <a:t>aimed at the general public</a:t>
            </a:r>
            <a:r>
              <a:rPr kumimoji="0" lang="ja-JP" altLang="en-US" sz="1100" b="1" i="1" u="none" strike="noStrike" kern="0" cap="none" spc="0" normalizeH="0" baseline="0" noProof="0" dirty="0">
                <a:ln>
                  <a:noFill/>
                </a:ln>
                <a:solidFill>
                  <a:srgbClr val="0070C0"/>
                </a:solidFill>
                <a:effectLst/>
                <a:uLnTx/>
                <a:uFillTx/>
                <a:latin typeface="Segoe UI" panose="020B0502040204020203" pitchFamily="34" charset="0"/>
                <a:cs typeface="Segoe UI" panose="020B0502040204020203" pitchFamily="34" charset="0"/>
              </a:rPr>
              <a:t>）</a:t>
            </a:r>
            <a:endParaRPr kumimoji="0" lang="en-US" altLang="ja-JP" sz="1100" b="1" i="1" u="none" strike="noStrike" kern="0" cap="none" spc="0" normalizeH="0" baseline="0" noProof="0" dirty="0">
              <a:ln>
                <a:noFill/>
              </a:ln>
              <a:solidFill>
                <a:srgbClr val="0070C0"/>
              </a:solidFill>
              <a:effectLst/>
              <a:uLnTx/>
              <a:uFillTx/>
              <a:latin typeface="Segoe UI" panose="020B0502040204020203" pitchFamily="34" charset="0"/>
              <a:ea typeface="Segoe UI" panose="020B0502040204020203" pitchFamily="34" charset="0"/>
              <a:cs typeface="Segoe UI" panose="020B0502040204020203" pitchFamily="34" charset="0"/>
            </a:endParaRPr>
          </a:p>
          <a:p>
            <a:pPr lvl="0" defTabSz="914400">
              <a:defRPr/>
            </a:pPr>
            <a:r>
              <a:rPr kumimoji="0" lang="ja-JP" altLang="en-US" sz="1000" b="0"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　</a:t>
            </a:r>
            <a:r>
              <a:rPr kumimoji="0" lang="ja-JP" altLang="en-US" sz="1100" b="0"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a:t>
            </a:r>
            <a:r>
              <a:rPr kumimoji="0" lang="en-US" altLang="ja-JP"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rPr>
              <a:t>Volunteer activities</a:t>
            </a:r>
            <a:r>
              <a:rPr kumimoji="0" lang="ja-JP" altLang="en-US" sz="1100" b="0"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a:t>
            </a:r>
            <a:r>
              <a:rPr lang="en-US" altLang="ja-JP" sz="1100" kern="0" noProof="0" dirty="0">
                <a:solidFill>
                  <a:srgbClr val="000000"/>
                </a:solidFill>
                <a:latin typeface="Segoe UI" panose="020B0502040204020203" pitchFamily="34" charset="0"/>
                <a:ea typeface="Segoe UI" panose="020B0502040204020203" pitchFamily="34" charset="0"/>
                <a:cs typeface="Segoe UI" panose="020B0502040204020203" pitchFamily="34" charset="0"/>
              </a:rPr>
              <a:t> </a:t>
            </a:r>
            <a:r>
              <a:rPr lang="en-US" altLang="ja-JP" sz="1100" kern="0" dirty="0">
                <a:solidFill>
                  <a:srgbClr val="000000"/>
                </a:solidFill>
                <a:latin typeface="Segoe UI" panose="020B0502040204020203" pitchFamily="34" charset="0"/>
                <a:ea typeface="Segoe UI" panose="020B0502040204020203" pitchFamily="34" charset="0"/>
                <a:cs typeface="Segoe UI" panose="020B0502040204020203" pitchFamily="34" charset="0"/>
              </a:rPr>
              <a:t>191 people in 16 different fields as of April 1</a:t>
            </a:r>
            <a:r>
              <a:rPr lang="en-US" altLang="ja-JP" sz="1100" kern="0" baseline="30000" dirty="0">
                <a:solidFill>
                  <a:srgbClr val="000000"/>
                </a:solidFill>
                <a:latin typeface="Segoe UI" panose="020B0502040204020203" pitchFamily="34" charset="0"/>
                <a:ea typeface="Segoe UI" panose="020B0502040204020203" pitchFamily="34" charset="0"/>
                <a:cs typeface="Segoe UI" panose="020B0502040204020203" pitchFamily="34" charset="0"/>
              </a:rPr>
              <a:t>st</a:t>
            </a:r>
            <a:r>
              <a:rPr lang="en-US" altLang="ja-JP" sz="1100" kern="0" dirty="0">
                <a:solidFill>
                  <a:srgbClr val="000000"/>
                </a:solidFill>
                <a:latin typeface="Segoe UI" panose="020B0502040204020203" pitchFamily="34" charset="0"/>
                <a:ea typeface="Segoe UI" panose="020B0502040204020203" pitchFamily="34" charset="0"/>
                <a:cs typeface="Segoe UI" panose="020B0502040204020203" pitchFamily="34" charset="0"/>
              </a:rPr>
              <a:t>, 2017</a:t>
            </a:r>
            <a:endParaRPr kumimoji="0" lang="en-US" altLang="ja-JP"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　・</a:t>
            </a:r>
            <a:r>
              <a:rPr kumimoji="0" lang="en-US" altLang="ja-JP"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rPr>
              <a:t>Local citizens seminars</a:t>
            </a:r>
            <a:r>
              <a:rPr kumimoji="0" lang="ja-JP" altLang="en-US" sz="1100" b="0"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 </a:t>
            </a:r>
            <a:r>
              <a:rPr kumimoji="0" lang="en-US" altLang="ja-JP" sz="1100" b="0"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4</a:t>
            </a:r>
            <a:r>
              <a:rPr lang="en-US" altLang="ja-JP" sz="1100" kern="0" dirty="0">
                <a:solidFill>
                  <a:srgbClr val="000000"/>
                </a:solidFill>
                <a:latin typeface="Segoe UI" panose="020B0502040204020203" pitchFamily="34" charset="0"/>
                <a:ea typeface="Segoe UI" panose="020B0502040204020203" pitchFamily="34" charset="0"/>
                <a:cs typeface="Segoe UI" panose="020B0502040204020203" pitchFamily="34" charset="0"/>
              </a:rPr>
              <a:t>1</a:t>
            </a:r>
            <a:r>
              <a:rPr kumimoji="0" lang="en-US" altLang="ja-JP" sz="1100" b="0" i="0" u="none" strike="noStrike" kern="0" cap="none" spc="0" normalizeH="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rPr>
              <a:t> seminars in the 2016 fiscal year</a:t>
            </a:r>
            <a:endParaRPr kumimoji="0" lang="en-US" altLang="ja-JP"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a:p>
            <a:pPr lvl="0" defTabSz="914400">
              <a:defRPr/>
            </a:pPr>
            <a:r>
              <a:rPr kumimoji="0" lang="ja-JP" altLang="en-US" sz="1100" b="0"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　・</a:t>
            </a:r>
            <a:r>
              <a:rPr kumimoji="0" lang="en-US" altLang="ja-JP"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rPr>
              <a:t>Para taxonomist Training Course: </a:t>
            </a:r>
            <a:r>
              <a:rPr kumimoji="0" lang="en-US" altLang="ja-JP" sz="1100" b="0" i="0" u="none" strike="noStrike" kern="0" cap="none" spc="0" normalizeH="0" noProof="0" dirty="0">
                <a:ln>
                  <a:noFill/>
                </a:ln>
                <a:solidFill>
                  <a:srgbClr val="000000"/>
                </a:solidFill>
                <a:effectLst/>
                <a:uLnTx/>
                <a:uFillTx/>
                <a:latin typeface="Segoe UI" panose="020B0502040204020203" pitchFamily="34" charset="0"/>
                <a:cs typeface="Segoe UI" panose="020B0502040204020203" pitchFamily="34" charset="0"/>
              </a:rPr>
              <a:t>3</a:t>
            </a:r>
            <a:r>
              <a:rPr kumimoji="0" lang="en-US" altLang="ja-JP" sz="1100" b="0" i="0" u="none" strike="noStrike" kern="0" cap="none" spc="0" normalizeH="0" baseline="30000" noProof="0" dirty="0">
                <a:ln>
                  <a:noFill/>
                </a:ln>
                <a:solidFill>
                  <a:srgbClr val="000000"/>
                </a:solidFill>
                <a:effectLst/>
                <a:uLnTx/>
                <a:uFillTx/>
                <a:latin typeface="Segoe UI" panose="020B0502040204020203" pitchFamily="34" charset="0"/>
                <a:cs typeface="Segoe UI" panose="020B0502040204020203" pitchFamily="34" charset="0"/>
              </a:rPr>
              <a:t> </a:t>
            </a:r>
            <a:r>
              <a:rPr kumimoji="0" lang="en-US" altLang="ja-JP" sz="1100" b="0" i="0" u="none" strike="noStrike" kern="0" cap="none" spc="0" normalizeH="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rPr>
              <a:t>courses i</a:t>
            </a:r>
            <a:r>
              <a:rPr lang="en-US" altLang="ja-JP" sz="1100" kern="0" noProof="0" dirty="0">
                <a:solidFill>
                  <a:srgbClr val="000000"/>
                </a:solidFill>
                <a:latin typeface="Segoe UI" panose="020B0502040204020203" pitchFamily="34" charset="0"/>
                <a:ea typeface="Segoe UI" panose="020B0502040204020203" pitchFamily="34" charset="0"/>
                <a:cs typeface="Segoe UI" panose="020B0502040204020203" pitchFamily="34" charset="0"/>
              </a:rPr>
              <a:t>n the 2016 fiscal year</a:t>
            </a:r>
            <a:endParaRPr kumimoji="0" lang="en-US" altLang="ja-JP" sz="11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 name="正方形/長方形 3"/>
          <p:cNvSpPr/>
          <p:nvPr/>
        </p:nvSpPr>
        <p:spPr>
          <a:xfrm>
            <a:off x="0" y="1548000"/>
            <a:ext cx="3509294" cy="1477328"/>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ja-JP" sz="1300" b="1" i="1" kern="0" dirty="0">
                <a:solidFill>
                  <a:srgbClr val="FF0066"/>
                </a:solidFill>
                <a:latin typeface="Segoe UI" panose="020B0502040204020203" pitchFamily="34" charset="0"/>
                <a:ea typeface="Segoe UI" panose="020B0502040204020203" pitchFamily="34" charset="0"/>
                <a:cs typeface="Segoe UI" panose="020B0502040204020203" pitchFamily="34" charset="0"/>
              </a:rPr>
              <a:t>Boosts the university’s charm</a:t>
            </a:r>
            <a:r>
              <a:rPr lang="ja-JP" altLang="en-US" sz="1300" b="1" i="1" kern="0" dirty="0">
                <a:solidFill>
                  <a:srgbClr val="FF0066"/>
                </a:solidFill>
                <a:latin typeface="Segoe UI" panose="020B0502040204020203" pitchFamily="34" charset="0"/>
                <a:cs typeface="Segoe UI" panose="020B0502040204020203" pitchFamily="34" charset="0"/>
              </a:rPr>
              <a:t>！</a:t>
            </a:r>
            <a:endParaRPr kumimoji="0" lang="en-US" altLang="ja-JP" sz="1300" b="1" i="1" u="none" strike="noStrike" kern="0" cap="none" spc="0" normalizeH="0" baseline="0" noProof="0" dirty="0">
              <a:ln>
                <a:noFill/>
              </a:ln>
              <a:solidFill>
                <a:srgbClr val="FF0066"/>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rPr>
              <a:t>　</a:t>
            </a:r>
            <a:r>
              <a:rPr kumimoji="0" lang="ja-JP" altLang="en-US" sz="1050" b="0"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rPr>
              <a:t>　</a:t>
            </a:r>
            <a:r>
              <a:rPr kumimoji="0" lang="en-US" altLang="ja-JP" sz="1100" b="0" i="0" u="none" strike="noStrike" kern="0" cap="none" spc="0" normalizeH="0" baseline="0" noProof="0" dirty="0">
                <a:ln>
                  <a:noFill/>
                </a:ln>
                <a:solidFill>
                  <a:sysClr val="windowText" lastClr="000000"/>
                </a:solidFill>
                <a:effectLst/>
                <a:uLnTx/>
                <a:uFillTx/>
                <a:latin typeface="Segoe UI" panose="020B0502040204020203" pitchFamily="34" charset="0"/>
                <a:ea typeface="Segoe UI" panose="020B0502040204020203" pitchFamily="34" charset="0"/>
                <a:cs typeface="Segoe UI" panose="020B0502040204020203" pitchFamily="34" charset="0"/>
              </a:rPr>
              <a:t>Disseminates</a:t>
            </a:r>
            <a:r>
              <a:rPr kumimoji="0" lang="en-US" altLang="ja-JP" sz="1100" b="0" i="0" u="none" strike="noStrike" kern="0" cap="none" spc="0" normalizeH="0" noProof="0" dirty="0">
                <a:ln>
                  <a:noFill/>
                </a:ln>
                <a:solidFill>
                  <a:sysClr val="windowText" lastClr="000000"/>
                </a:solidFill>
                <a:effectLst/>
                <a:uLnTx/>
                <a:uFillTx/>
                <a:latin typeface="Segoe UI" panose="020B0502040204020203" pitchFamily="34" charset="0"/>
                <a:ea typeface="Segoe UI" panose="020B0502040204020203" pitchFamily="34" charset="0"/>
                <a:cs typeface="Segoe UI" panose="020B0502040204020203" pitchFamily="34" charset="0"/>
              </a:rPr>
              <a:t> the university’s specialties</a:t>
            </a:r>
            <a:endParaRPr kumimoji="0" lang="en-US" altLang="ja-JP" sz="1100" b="0" i="0" u="none" strike="noStrike" kern="0" cap="none" spc="0" normalizeH="0" baseline="0" noProof="0" dirty="0">
              <a:ln>
                <a:noFill/>
              </a:ln>
              <a:solidFill>
                <a:sysClr val="windowText" lastClr="000000"/>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rPr>
              <a:t>　　　・</a:t>
            </a:r>
            <a:r>
              <a:rPr lang="en-US" altLang="ja-JP" sz="1100" kern="0" noProof="0" dirty="0">
                <a:solidFill>
                  <a:sysClr val="windowText" lastClr="000000"/>
                </a:solidFill>
                <a:latin typeface="Segoe UI" panose="020B0502040204020203" pitchFamily="34" charset="0"/>
                <a:ea typeface="Segoe UI" panose="020B0502040204020203" pitchFamily="34" charset="0"/>
                <a:cs typeface="Segoe UI" panose="020B0502040204020203" pitchFamily="34" charset="0"/>
              </a:rPr>
              <a:t>Showcases advanced research achievements</a:t>
            </a:r>
            <a:endParaRPr kumimoji="0" lang="en-US" altLang="ja-JP" sz="1100" b="0" i="0" u="none" strike="noStrike" kern="0" cap="none" spc="0" normalizeH="0" baseline="0" noProof="0" dirty="0">
              <a:ln>
                <a:noFill/>
              </a:ln>
              <a:solidFill>
                <a:sysClr val="windowText" lastClr="000000"/>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rPr>
              <a:t>　　　・</a:t>
            </a:r>
            <a:r>
              <a:rPr kumimoji="0" lang="en-US" altLang="ja-JP" sz="1100" b="0" i="0" u="none" strike="noStrike" kern="0" cap="none" spc="0" normalizeH="0" baseline="0" noProof="0" dirty="0">
                <a:ln>
                  <a:noFill/>
                </a:ln>
                <a:solidFill>
                  <a:sysClr val="windowText" lastClr="000000"/>
                </a:solidFill>
                <a:effectLst/>
                <a:uLnTx/>
                <a:uFillTx/>
                <a:latin typeface="Segoe UI" panose="020B0502040204020203" pitchFamily="34" charset="0"/>
                <a:ea typeface="Segoe UI" panose="020B0502040204020203" pitchFamily="34" charset="0"/>
                <a:cs typeface="Segoe UI" panose="020B0502040204020203" pitchFamily="34" charset="0"/>
              </a:rPr>
              <a:t>Appeals to prospective &amp; international students</a:t>
            </a: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rPr>
              <a:t>　　</a:t>
            </a:r>
            <a:r>
              <a:rPr lang="en-US" altLang="ja-JP" sz="1100" kern="0" dirty="0">
                <a:solidFill>
                  <a:sysClr val="windowText" lastClr="000000"/>
                </a:solidFill>
                <a:latin typeface="Segoe UI" panose="020B0502040204020203" pitchFamily="34" charset="0"/>
                <a:ea typeface="Segoe UI" panose="020B0502040204020203" pitchFamily="34" charset="0"/>
                <a:cs typeface="Segoe UI" panose="020B0502040204020203" pitchFamily="34" charset="0"/>
              </a:rPr>
              <a:t>Gives back to society</a:t>
            </a:r>
            <a:endParaRPr kumimoji="0" lang="en-US" altLang="ja-JP" sz="1100" b="0" i="0" u="none" strike="noStrike" kern="0" cap="none" spc="0" normalizeH="0" baseline="0" noProof="0" dirty="0">
              <a:ln>
                <a:noFill/>
              </a:ln>
              <a:solidFill>
                <a:sysClr val="windowText" lastClr="000000"/>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rPr>
              <a:t>　　　・</a:t>
            </a:r>
            <a:r>
              <a:rPr lang="en-US" altLang="ja-JP" sz="1100" kern="0" dirty="0">
                <a:solidFill>
                  <a:sysClr val="windowText" lastClr="000000"/>
                </a:solidFill>
                <a:latin typeface="Segoe UI" panose="020B0502040204020203" pitchFamily="34" charset="0"/>
                <a:ea typeface="Segoe UI" panose="020B0502040204020203" pitchFamily="34" charset="0"/>
                <a:cs typeface="Segoe UI" panose="020B0502040204020203" pitchFamily="34" charset="0"/>
              </a:rPr>
              <a:t>Research achievements which benefit the </a:t>
            </a:r>
          </a:p>
          <a:p>
            <a:pPr marL="0" marR="0" lvl="0" indent="0" defTabSz="914400" eaLnBrk="1" fontAlgn="auto" latinLnBrk="0" hangingPunct="1">
              <a:lnSpc>
                <a:spcPct val="100000"/>
              </a:lnSpc>
              <a:spcBef>
                <a:spcPts val="0"/>
              </a:spcBef>
              <a:spcAft>
                <a:spcPts val="0"/>
              </a:spcAft>
              <a:buClrTx/>
              <a:buSzTx/>
              <a:buFontTx/>
              <a:buNone/>
              <a:tabLst/>
              <a:defRPr/>
            </a:pPr>
            <a:r>
              <a:rPr lang="ja-JP" altLang="en-US" sz="1100" kern="0" dirty="0">
                <a:solidFill>
                  <a:sysClr val="windowText" lastClr="000000"/>
                </a:solidFill>
                <a:latin typeface="Segoe UI" panose="020B0502040204020203" pitchFamily="34" charset="0"/>
                <a:cs typeface="Segoe UI" panose="020B0502040204020203" pitchFamily="34" charset="0"/>
              </a:rPr>
              <a:t>　　　  </a:t>
            </a:r>
            <a:r>
              <a:rPr lang="en-US" altLang="ja-JP" sz="1100" kern="0" dirty="0">
                <a:solidFill>
                  <a:sysClr val="windowText" lastClr="000000"/>
                </a:solidFill>
                <a:latin typeface="Segoe UI" panose="020B0502040204020203" pitchFamily="34" charset="0"/>
                <a:ea typeface="Segoe UI" panose="020B0502040204020203" pitchFamily="34" charset="0"/>
                <a:cs typeface="Segoe UI" panose="020B0502040204020203" pitchFamily="34" charset="0"/>
              </a:rPr>
              <a:t>community</a:t>
            </a:r>
            <a:endParaRPr kumimoji="0" lang="en-US" altLang="ja-JP" sz="1100" b="0" i="0" u="none" strike="noStrike" kern="0" cap="none" spc="0" normalizeH="0" baseline="0" noProof="0" dirty="0">
              <a:ln>
                <a:noFill/>
              </a:ln>
              <a:solidFill>
                <a:sysClr val="windowText" lastClr="000000"/>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rPr>
              <a:t>　　　・</a:t>
            </a:r>
            <a:r>
              <a:rPr lang="en-US" altLang="ja-JP" sz="1100" kern="0" dirty="0">
                <a:solidFill>
                  <a:sysClr val="windowText" lastClr="000000"/>
                </a:solidFill>
                <a:latin typeface="Segoe UI" panose="020B0502040204020203" pitchFamily="34" charset="0"/>
                <a:ea typeface="Segoe UI" panose="020B0502040204020203" pitchFamily="34" charset="0"/>
                <a:cs typeface="Segoe UI" panose="020B0502040204020203" pitchFamily="34" charset="0"/>
              </a:rPr>
              <a:t>Lifelong learning</a:t>
            </a:r>
            <a:endParaRPr kumimoji="0" lang="ja-JP" altLang="en-US" sz="1100" b="0"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endParaRPr>
          </a:p>
        </p:txBody>
      </p:sp>
      <p:sp>
        <p:nvSpPr>
          <p:cNvPr id="38" name="正方形/長方形 37"/>
          <p:cNvSpPr/>
          <p:nvPr/>
        </p:nvSpPr>
        <p:spPr>
          <a:xfrm>
            <a:off x="0" y="3024000"/>
            <a:ext cx="3031599" cy="130805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ja-JP" sz="1300" b="1" i="1" kern="0" dirty="0">
                <a:solidFill>
                  <a:srgbClr val="FF0066"/>
                </a:solidFill>
                <a:latin typeface="Segoe UI" panose="020B0502040204020203" pitchFamily="34" charset="0"/>
                <a:ea typeface="Segoe UI" panose="020B0502040204020203" pitchFamily="34" charset="0"/>
                <a:cs typeface="Segoe UI" panose="020B0502040204020203" pitchFamily="34" charset="0"/>
              </a:rPr>
              <a:t>A museum society loves</a:t>
            </a:r>
            <a:r>
              <a:rPr kumimoji="0" lang="ja-JP" altLang="en-US" sz="1300" b="1" i="1" u="none" strike="noStrike" kern="0" cap="none" spc="0" normalizeH="0" baseline="0" noProof="0" dirty="0">
                <a:ln>
                  <a:noFill/>
                </a:ln>
                <a:solidFill>
                  <a:srgbClr val="FF0066"/>
                </a:solidFill>
                <a:effectLst/>
                <a:uLnTx/>
                <a:uFillTx/>
                <a:latin typeface="Segoe UI" panose="020B0502040204020203" pitchFamily="34" charset="0"/>
                <a:cs typeface="Segoe UI" panose="020B0502040204020203" pitchFamily="34" charset="0"/>
              </a:rPr>
              <a:t>！</a:t>
            </a:r>
            <a:endParaRPr kumimoji="0" lang="en-US" altLang="ja-JP" sz="1300" b="1" i="1" u="none" strike="noStrike" kern="0" cap="none" spc="0" normalizeH="0" baseline="0" noProof="0" dirty="0">
              <a:ln>
                <a:noFill/>
              </a:ln>
              <a:solidFill>
                <a:srgbClr val="FF0066"/>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rPr>
              <a:t>　　</a:t>
            </a:r>
            <a:r>
              <a:rPr kumimoji="0" lang="en-US" altLang="ja-JP" sz="1100" b="0" i="0" u="none" strike="noStrike" kern="0" cap="none" spc="0" normalizeH="0" baseline="0" noProof="0" dirty="0">
                <a:ln>
                  <a:noFill/>
                </a:ln>
                <a:solidFill>
                  <a:sysClr val="windowText" lastClr="000000"/>
                </a:solidFill>
                <a:effectLst/>
                <a:uLnTx/>
                <a:uFillTx/>
                <a:latin typeface="Segoe UI" panose="020B0502040204020203" pitchFamily="34" charset="0"/>
                <a:ea typeface="Segoe UI" panose="020B0502040204020203" pitchFamily="34" charset="0"/>
                <a:cs typeface="Segoe UI" panose="020B0502040204020203" pitchFamily="34" charset="0"/>
              </a:rPr>
              <a:t>A museum </a:t>
            </a:r>
            <a:r>
              <a:rPr lang="en-US" altLang="ja-JP" sz="1100" kern="0" dirty="0">
                <a:solidFill>
                  <a:sysClr val="windowText" lastClr="000000"/>
                </a:solidFill>
                <a:latin typeface="Segoe UI" panose="020B0502040204020203" pitchFamily="34" charset="0"/>
                <a:ea typeface="Segoe UI" panose="020B0502040204020203" pitchFamily="34" charset="0"/>
                <a:cs typeface="Segoe UI" panose="020B0502040204020203" pitchFamily="34" charset="0"/>
              </a:rPr>
              <a:t>open to everyone</a:t>
            </a:r>
            <a:endParaRPr kumimoji="0" lang="en-US" altLang="ja-JP" sz="1100" b="0" i="0" u="none" strike="noStrike" kern="0" cap="none" spc="0" normalizeH="0" baseline="0" noProof="0" dirty="0">
              <a:ln>
                <a:noFill/>
              </a:ln>
              <a:solidFill>
                <a:sysClr val="windowText" lastClr="000000"/>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rPr>
              <a:t>　　　・</a:t>
            </a:r>
            <a:r>
              <a:rPr kumimoji="0" lang="en-US" altLang="ja-JP" sz="1100" b="0" i="0" u="none" strike="noStrike" kern="0" cap="none" spc="0" normalizeH="0" baseline="0" noProof="0" dirty="0">
                <a:ln>
                  <a:noFill/>
                </a:ln>
                <a:solidFill>
                  <a:sysClr val="windowText" lastClr="000000"/>
                </a:solidFill>
                <a:effectLst/>
                <a:uLnTx/>
                <a:uFillTx/>
                <a:latin typeface="Segoe UI" panose="020B0502040204020203" pitchFamily="34" charset="0"/>
                <a:ea typeface="Segoe UI" panose="020B0502040204020203" pitchFamily="34" charset="0"/>
                <a:cs typeface="Segoe UI" panose="020B0502040204020203" pitchFamily="34" charset="0"/>
              </a:rPr>
              <a:t>F</a:t>
            </a:r>
            <a:r>
              <a:rPr kumimoji="0" lang="en-US" altLang="ja-JP" sz="1100" b="0" i="0" u="none" strike="noStrike" kern="0" cap="none" spc="0" normalizeH="0" noProof="0" dirty="0">
                <a:ln>
                  <a:noFill/>
                </a:ln>
                <a:solidFill>
                  <a:sysClr val="windowText" lastClr="000000"/>
                </a:solidFill>
                <a:effectLst/>
                <a:uLnTx/>
                <a:uFillTx/>
                <a:latin typeface="Segoe UI" panose="020B0502040204020203" pitchFamily="34" charset="0"/>
                <a:ea typeface="Segoe UI" panose="020B0502040204020203" pitchFamily="34" charset="0"/>
                <a:cs typeface="Segoe UI" panose="020B0502040204020203" pitchFamily="34" charset="0"/>
              </a:rPr>
              <a:t>ree admission</a:t>
            </a:r>
            <a:endParaRPr kumimoji="0" lang="en-US" altLang="ja-JP" sz="1100" b="0" i="0" u="none" strike="noStrike" kern="0" cap="none" spc="0" normalizeH="0" baseline="0" noProof="0" dirty="0">
              <a:ln>
                <a:noFill/>
              </a:ln>
              <a:solidFill>
                <a:sysClr val="windowText" lastClr="000000"/>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rPr>
              <a:t>　　　・</a:t>
            </a:r>
            <a:r>
              <a:rPr kumimoji="0" lang="en-US" altLang="ja-JP" sz="1100" b="0" i="0" u="none" strike="noStrike" kern="0" cap="none" spc="0" normalizeH="0" baseline="0" noProof="0" dirty="0">
                <a:ln>
                  <a:noFill/>
                </a:ln>
                <a:solidFill>
                  <a:sysClr val="windowText" lastClr="000000"/>
                </a:solidFill>
                <a:effectLst/>
                <a:uLnTx/>
                <a:uFillTx/>
                <a:latin typeface="Segoe UI" panose="020B0502040204020203" pitchFamily="34" charset="0"/>
                <a:ea typeface="Segoe UI" panose="020B0502040204020203" pitchFamily="34" charset="0"/>
                <a:cs typeface="Segoe UI" panose="020B0502040204020203" pitchFamily="34" charset="0"/>
              </a:rPr>
              <a:t>Accessible to individuals with disabilities</a:t>
            </a: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rPr>
              <a:t>　　</a:t>
            </a:r>
            <a:r>
              <a:rPr kumimoji="0" lang="en-US" altLang="ja-JP" sz="1100" b="0" i="0" u="none" strike="noStrike" kern="0" cap="none" spc="0" normalizeH="0" baseline="0" noProof="0" dirty="0">
                <a:ln>
                  <a:noFill/>
                </a:ln>
                <a:solidFill>
                  <a:sysClr val="windowText" lastClr="000000"/>
                </a:solidFill>
                <a:effectLst/>
                <a:uLnTx/>
                <a:uFillTx/>
                <a:latin typeface="Segoe UI" panose="020B0502040204020203" pitchFamily="34" charset="0"/>
                <a:ea typeface="Segoe UI" panose="020B0502040204020203" pitchFamily="34" charset="0"/>
                <a:cs typeface="Segoe UI" panose="020B0502040204020203" pitchFamily="34" charset="0"/>
              </a:rPr>
              <a:t>Towards the exchange</a:t>
            </a:r>
            <a:r>
              <a:rPr kumimoji="0" lang="en-US" altLang="ja-JP" sz="1100" b="0" i="0" u="none" strike="noStrike" kern="0" cap="none" spc="0" normalizeH="0" noProof="0" dirty="0">
                <a:ln>
                  <a:noFill/>
                </a:ln>
                <a:solidFill>
                  <a:sysClr val="windowText" lastClr="000000"/>
                </a:solidFill>
                <a:effectLst/>
                <a:uLnTx/>
                <a:uFillTx/>
                <a:latin typeface="Segoe UI" panose="020B0502040204020203" pitchFamily="34" charset="0"/>
                <a:ea typeface="Segoe UI" panose="020B0502040204020203" pitchFamily="34" charset="0"/>
                <a:cs typeface="Segoe UI" panose="020B0502040204020203" pitchFamily="34" charset="0"/>
              </a:rPr>
              <a:t> of knowledge</a:t>
            </a:r>
            <a:endParaRPr kumimoji="0" lang="en-US" altLang="ja-JP" sz="1100" b="0" i="0" u="none" strike="noStrike" kern="0" cap="none" spc="0" normalizeH="0" baseline="0" noProof="0" dirty="0">
              <a:ln>
                <a:noFill/>
              </a:ln>
              <a:solidFill>
                <a:sysClr val="windowText" lastClr="000000"/>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rPr>
              <a:t>　　　・</a:t>
            </a:r>
            <a:r>
              <a:rPr kumimoji="0" lang="en-US" altLang="ja-JP" sz="1100" b="0" i="0" u="none" strike="noStrike" kern="0" cap="none" spc="0" normalizeH="0" baseline="0" noProof="0" dirty="0">
                <a:ln>
                  <a:noFill/>
                </a:ln>
                <a:solidFill>
                  <a:sysClr val="windowText" lastClr="000000"/>
                </a:solidFill>
                <a:effectLst/>
                <a:uLnTx/>
                <a:uFillTx/>
                <a:latin typeface="Segoe UI" panose="020B0502040204020203" pitchFamily="34" charset="0"/>
                <a:ea typeface="Segoe UI" panose="020B0502040204020203" pitchFamily="34" charset="0"/>
                <a:cs typeface="Segoe UI" panose="020B0502040204020203" pitchFamily="34" charset="0"/>
              </a:rPr>
              <a:t>Place for locals and researchers to meet</a:t>
            </a: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rPr>
              <a:t>　　　・</a:t>
            </a:r>
            <a:r>
              <a:rPr kumimoji="0" lang="en-US" altLang="ja-JP" sz="1100" b="0" i="0" u="none" strike="noStrike" kern="0" cap="none" spc="0" normalizeH="0" baseline="0" noProof="0" dirty="0">
                <a:ln>
                  <a:noFill/>
                </a:ln>
                <a:solidFill>
                  <a:sysClr val="windowText" lastClr="000000"/>
                </a:solidFill>
                <a:effectLst/>
                <a:uLnTx/>
                <a:uFillTx/>
                <a:latin typeface="Segoe UI" panose="020B0502040204020203" pitchFamily="34" charset="0"/>
                <a:ea typeface="Segoe UI" panose="020B0502040204020203" pitchFamily="34" charset="0"/>
                <a:cs typeface="Segoe UI" panose="020B0502040204020203" pitchFamily="34" charset="0"/>
              </a:rPr>
              <a:t>Science Cafe</a:t>
            </a:r>
            <a:endParaRPr kumimoji="0" lang="ja-JP" altLang="en-US" sz="1100" b="0"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endParaRPr>
          </a:p>
        </p:txBody>
      </p:sp>
      <p:sp>
        <p:nvSpPr>
          <p:cNvPr id="39" name="角丸四角形 26">
            <a:extLst/>
          </p:cNvPr>
          <p:cNvSpPr/>
          <p:nvPr/>
        </p:nvSpPr>
        <p:spPr>
          <a:xfrm>
            <a:off x="4680000" y="1368000"/>
            <a:ext cx="2952000" cy="360000"/>
          </a:xfrm>
          <a:prstGeom prst="roundRect">
            <a:avLst>
              <a:gd name="adj" fmla="val 50000"/>
            </a:avLst>
          </a:prstGeom>
          <a:solidFill>
            <a:srgbClr val="7030A0"/>
          </a:solidFill>
          <a:ln w="25400" cap="flat" cmpd="sng" algn="ctr">
            <a:no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lvl="0" algn="ctr" eaLnBrk="1" fontAlgn="auto" hangingPunct="1">
              <a:spcBef>
                <a:spcPts val="0"/>
              </a:spcBef>
              <a:spcAft>
                <a:spcPts val="0"/>
              </a:spcAft>
            </a:pPr>
            <a:r>
              <a:rPr lang="en-US" altLang="ja-JP" sz="2400" b="1" kern="0" dirty="0">
                <a:solidFill>
                  <a:sysClr val="window" lastClr="FFFFFF"/>
                </a:solidFill>
                <a:latin typeface="Calibri" panose="020F0502020204030204"/>
                <a:ea typeface="ＭＳ Ｐゴシック" panose="020B0600070205080204" pitchFamily="50" charset="-128"/>
              </a:rPr>
              <a:t>Role of the Museum</a:t>
            </a:r>
            <a:endParaRPr kumimoji="1" lang="ja-JP" altLang="en-US" sz="2400" b="1" i="0" u="none" strike="noStrike" kern="0" cap="none" spc="0" normalizeH="0" baseline="0" noProof="0" dirty="0">
              <a:ln>
                <a:noFill/>
              </a:ln>
              <a:solidFill>
                <a:sysClr val="window" lastClr="FFFFFF"/>
              </a:solidFill>
              <a:effectLst/>
              <a:uLnTx/>
              <a:uFillTx/>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30180204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2"/>
          <p:cNvSpPr>
            <a:spLocks noGrp="1" noChangeArrowheads="1"/>
          </p:cNvSpPr>
          <p:nvPr>
            <p:ph type="title"/>
          </p:nvPr>
        </p:nvSpPr>
        <p:spPr>
          <a:xfrm>
            <a:off x="323850" y="765175"/>
            <a:ext cx="8496300" cy="509588"/>
          </a:xfrm>
        </p:spPr>
        <p:txBody>
          <a:bodyPr/>
          <a:lstStyle/>
          <a:p>
            <a:pPr eaLnBrk="1" hangingPunct="1"/>
            <a:r>
              <a:rPr lang="en-US" altLang="ja-JP" dirty="0">
                <a:solidFill>
                  <a:srgbClr val="23651C"/>
                </a:solidFill>
              </a:rPr>
              <a:t>Budget</a:t>
            </a:r>
          </a:p>
        </p:txBody>
      </p:sp>
      <p:sp>
        <p:nvSpPr>
          <p:cNvPr id="39" name="正方形/長方形 38"/>
          <p:cNvSpPr/>
          <p:nvPr/>
        </p:nvSpPr>
        <p:spPr bwMode="auto">
          <a:xfrm>
            <a:off x="179512" y="2340000"/>
            <a:ext cx="1944216" cy="1296000"/>
          </a:xfrm>
          <a:prstGeom prst="rect">
            <a:avLst/>
          </a:prstGeom>
          <a:solidFill>
            <a:schemeClr val="accent1">
              <a:lumMod val="25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itchFamily="34" charset="0"/>
              <a:ea typeface="ＭＳ Ｐゴシック" pitchFamily="50" charset="-128"/>
            </a:endParaRPr>
          </a:p>
        </p:txBody>
      </p:sp>
      <p:sp>
        <p:nvSpPr>
          <p:cNvPr id="27" name="正方形/長方形 26"/>
          <p:cNvSpPr/>
          <p:nvPr/>
        </p:nvSpPr>
        <p:spPr bwMode="auto">
          <a:xfrm>
            <a:off x="2213197" y="2628000"/>
            <a:ext cx="1660378" cy="1008000"/>
          </a:xfrm>
          <a:prstGeom prst="rect">
            <a:avLst/>
          </a:prstGeom>
          <a:solidFill>
            <a:schemeClr val="accent1">
              <a:lumMod val="5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itchFamily="34" charset="0"/>
              <a:ea typeface="ＭＳ Ｐゴシック" pitchFamily="50" charset="-128"/>
            </a:endParaRPr>
          </a:p>
        </p:txBody>
      </p:sp>
      <p:sp>
        <p:nvSpPr>
          <p:cNvPr id="31" name="正方形/長方形 30"/>
          <p:cNvSpPr/>
          <p:nvPr/>
        </p:nvSpPr>
        <p:spPr bwMode="auto">
          <a:xfrm>
            <a:off x="5441801" y="3276000"/>
            <a:ext cx="993358" cy="360000"/>
          </a:xfrm>
          <a:prstGeom prst="rect">
            <a:avLst/>
          </a:prstGeom>
          <a:solidFill>
            <a:schemeClr val="accent1">
              <a:lumMod val="75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itchFamily="34" charset="0"/>
              <a:ea typeface="ＭＳ Ｐゴシック" pitchFamily="50" charset="-128"/>
            </a:endParaRPr>
          </a:p>
        </p:txBody>
      </p:sp>
      <p:sp>
        <p:nvSpPr>
          <p:cNvPr id="40" name="正方形/長方形 39"/>
          <p:cNvSpPr/>
          <p:nvPr/>
        </p:nvSpPr>
        <p:spPr bwMode="auto">
          <a:xfrm>
            <a:off x="6513619" y="3492737"/>
            <a:ext cx="425121" cy="144000"/>
          </a:xfrm>
          <a:prstGeom prst="rect">
            <a:avLst/>
          </a:prstGeom>
          <a:solidFill>
            <a:schemeClr val="accent1">
              <a:lumMod val="9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itchFamily="34" charset="0"/>
              <a:ea typeface="ＭＳ Ｐゴシック" pitchFamily="50" charset="-128"/>
            </a:endParaRPr>
          </a:p>
        </p:txBody>
      </p:sp>
      <p:sp>
        <p:nvSpPr>
          <p:cNvPr id="41" name="正方形/長方形 40"/>
          <p:cNvSpPr/>
          <p:nvPr/>
        </p:nvSpPr>
        <p:spPr bwMode="auto">
          <a:xfrm>
            <a:off x="7013473" y="3569955"/>
            <a:ext cx="212988" cy="72000"/>
          </a:xfrm>
          <a:prstGeom prst="rect">
            <a:avLst/>
          </a:prstGeom>
          <a:solidFill>
            <a:schemeClr val="accent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itchFamily="34" charset="0"/>
              <a:ea typeface="ＭＳ Ｐゴシック" pitchFamily="50" charset="-128"/>
            </a:endParaRPr>
          </a:p>
        </p:txBody>
      </p:sp>
      <p:sp>
        <p:nvSpPr>
          <p:cNvPr id="44" name="テキスト ボックス 43"/>
          <p:cNvSpPr txBox="1"/>
          <p:nvPr/>
        </p:nvSpPr>
        <p:spPr>
          <a:xfrm>
            <a:off x="107504" y="2016000"/>
            <a:ext cx="2143499" cy="369332"/>
          </a:xfrm>
          <a:prstGeom prst="rect">
            <a:avLst/>
          </a:prstGeom>
          <a:noFill/>
        </p:spPr>
        <p:txBody>
          <a:bodyPr wrap="square" rtlCol="0">
            <a:spAutoFit/>
          </a:bodyPr>
          <a:lstStyle/>
          <a:p>
            <a:pPr algn="l"/>
            <a:r>
              <a:rPr kumimoji="1" lang="en-US" altLang="ja-JP" dirty="0">
                <a:latin typeface="Segoe UI" panose="020B0502040204020203" pitchFamily="34" charset="0"/>
                <a:ea typeface="Segoe UI" panose="020B0502040204020203" pitchFamily="34" charset="0"/>
                <a:cs typeface="Segoe UI" panose="020B0502040204020203" pitchFamily="34" charset="0"/>
              </a:rPr>
              <a:t>Operational Grants</a:t>
            </a:r>
            <a:endParaRPr kumimoji="1" lang="ja-JP" altLang="en-US" dirty="0">
              <a:latin typeface="Segoe UI" panose="020B0502040204020203" pitchFamily="34" charset="0"/>
              <a:cs typeface="Segoe UI" panose="020B0502040204020203" pitchFamily="34" charset="0"/>
            </a:endParaRPr>
          </a:p>
        </p:txBody>
      </p:sp>
      <p:sp>
        <p:nvSpPr>
          <p:cNvPr id="45" name="テキスト ボックス 44"/>
          <p:cNvSpPr txBox="1"/>
          <p:nvPr/>
        </p:nvSpPr>
        <p:spPr>
          <a:xfrm>
            <a:off x="5652000" y="2124000"/>
            <a:ext cx="3698785" cy="369332"/>
          </a:xfrm>
          <a:prstGeom prst="rect">
            <a:avLst/>
          </a:prstGeom>
          <a:noFill/>
          <a:ln>
            <a:noFill/>
          </a:ln>
        </p:spPr>
        <p:txBody>
          <a:bodyPr wrap="square" rtlCol="0">
            <a:spAutoFit/>
          </a:bodyPr>
          <a:lstStyle/>
          <a:p>
            <a:pPr lvl="0" algn="ctr"/>
            <a:r>
              <a:rPr kumimoji="1" lang="en-US" altLang="ja-JP" sz="1600" dirty="0">
                <a:latin typeface="Segoe UI" panose="020B0502040204020203" pitchFamily="34" charset="0"/>
                <a:ea typeface="Segoe UI" panose="020B0502040204020203" pitchFamily="34" charset="0"/>
                <a:cs typeface="Segoe UI" panose="020B0502040204020203" pitchFamily="34" charset="0"/>
              </a:rPr>
              <a:t>Tuition and Fees</a:t>
            </a:r>
            <a:r>
              <a:rPr kumimoji="1" lang="en-US" altLang="ja-JP" dirty="0">
                <a:latin typeface="Segoe UI" panose="020B0502040204020203" pitchFamily="34" charset="0"/>
                <a:ea typeface="Segoe UI" panose="020B0502040204020203" pitchFamily="34" charset="0"/>
                <a:cs typeface="Segoe UI" panose="020B0502040204020203" pitchFamily="34" charset="0"/>
              </a:rPr>
              <a:t> </a:t>
            </a:r>
            <a:r>
              <a:rPr lang="en-US" altLang="ja-JP" b="1" dirty="0">
                <a:solidFill>
                  <a:srgbClr val="D09E00"/>
                </a:solidFill>
                <a:latin typeface="Segoe UI" panose="020B0502040204020203" pitchFamily="34" charset="0"/>
                <a:ea typeface="Segoe UI" panose="020B0502040204020203" pitchFamily="34" charset="0"/>
                <a:cs typeface="Segoe UI" panose="020B0502040204020203" pitchFamily="34" charset="0"/>
              </a:rPr>
              <a:t>9,389 (9.7%)</a:t>
            </a:r>
            <a:endParaRPr kumimoji="1" lang="en-US" altLang="ja-JP" dirty="0">
              <a:latin typeface="Segoe UI" panose="020B0502040204020203" pitchFamily="34" charset="0"/>
              <a:ea typeface="Segoe UI" panose="020B0502040204020203" pitchFamily="34" charset="0"/>
              <a:cs typeface="Segoe UI" panose="020B0502040204020203" pitchFamily="34" charset="0"/>
            </a:endParaRPr>
          </a:p>
        </p:txBody>
      </p:sp>
      <p:sp>
        <p:nvSpPr>
          <p:cNvPr id="46" name="テキスト ボックス 45"/>
          <p:cNvSpPr txBox="1"/>
          <p:nvPr/>
        </p:nvSpPr>
        <p:spPr>
          <a:xfrm>
            <a:off x="7380000" y="3060000"/>
            <a:ext cx="1662983" cy="615553"/>
          </a:xfrm>
          <a:prstGeom prst="rect">
            <a:avLst/>
          </a:prstGeom>
          <a:noFill/>
          <a:ln>
            <a:noFill/>
          </a:ln>
        </p:spPr>
        <p:txBody>
          <a:bodyPr wrap="square" rtlCol="0">
            <a:spAutoFit/>
          </a:bodyPr>
          <a:lstStyle/>
          <a:p>
            <a:pPr algn="r"/>
            <a:r>
              <a:rPr kumimoji="1" lang="en-US" altLang="ja-JP" sz="1600" dirty="0">
                <a:latin typeface="Segoe UI" panose="020B0502040204020203" pitchFamily="34" charset="0"/>
                <a:ea typeface="Segoe UI" panose="020B0502040204020203" pitchFamily="34" charset="0"/>
                <a:cs typeface="Segoe UI" panose="020B0502040204020203" pitchFamily="34" charset="0"/>
              </a:rPr>
              <a:t>Miscellaneous</a:t>
            </a:r>
            <a:r>
              <a:rPr kumimoji="1" lang="en-US" altLang="ja-JP" dirty="0">
                <a:latin typeface="Segoe UI" panose="020B0502040204020203" pitchFamily="34" charset="0"/>
                <a:ea typeface="Segoe UI" panose="020B0502040204020203" pitchFamily="34" charset="0"/>
                <a:cs typeface="Segoe UI" panose="020B0502040204020203" pitchFamily="34" charset="0"/>
              </a:rPr>
              <a:t/>
            </a:r>
            <a:br>
              <a:rPr kumimoji="1" lang="en-US" altLang="ja-JP" dirty="0">
                <a:latin typeface="Segoe UI" panose="020B0502040204020203" pitchFamily="34" charset="0"/>
                <a:ea typeface="Segoe UI" panose="020B0502040204020203" pitchFamily="34" charset="0"/>
                <a:cs typeface="Segoe UI" panose="020B0502040204020203" pitchFamily="34" charset="0"/>
              </a:rPr>
            </a:br>
            <a:r>
              <a:rPr kumimoji="1" lang="en-US" altLang="ja-JP" b="1" dirty="0">
                <a:solidFill>
                  <a:srgbClr val="D09E00"/>
                </a:solidFill>
                <a:latin typeface="Segoe UI" panose="020B0502040204020203" pitchFamily="34" charset="0"/>
                <a:ea typeface="Segoe UI" panose="020B0502040204020203" pitchFamily="34" charset="0"/>
                <a:cs typeface="Segoe UI" panose="020B0502040204020203" pitchFamily="34" charset="0"/>
              </a:rPr>
              <a:t>1,435 </a:t>
            </a:r>
            <a:r>
              <a:rPr lang="en-US" altLang="ja-JP" b="1" dirty="0">
                <a:solidFill>
                  <a:srgbClr val="D09E00"/>
                </a:solidFill>
                <a:latin typeface="Segoe UI" panose="020B0502040204020203" pitchFamily="34" charset="0"/>
                <a:ea typeface="Segoe UI" panose="020B0502040204020203" pitchFamily="34" charset="0"/>
                <a:cs typeface="Segoe UI" panose="020B0502040204020203" pitchFamily="34" charset="0"/>
              </a:rPr>
              <a:t>(1.5%)</a:t>
            </a:r>
            <a:endParaRPr kumimoji="1" lang="ja-JP" altLang="en-US" b="1" dirty="0">
              <a:solidFill>
                <a:srgbClr val="D09E00"/>
              </a:solidFill>
              <a:latin typeface="Segoe UI" panose="020B0502040204020203" pitchFamily="34" charset="0"/>
              <a:cs typeface="Segoe UI" panose="020B0502040204020203" pitchFamily="34" charset="0"/>
            </a:endParaRPr>
          </a:p>
        </p:txBody>
      </p:sp>
      <p:sp>
        <p:nvSpPr>
          <p:cNvPr id="47" name="テキスト ボックス 46"/>
          <p:cNvSpPr txBox="1"/>
          <p:nvPr/>
        </p:nvSpPr>
        <p:spPr>
          <a:xfrm>
            <a:off x="6120000" y="2484000"/>
            <a:ext cx="2932773" cy="615553"/>
          </a:xfrm>
          <a:prstGeom prst="rect">
            <a:avLst/>
          </a:prstGeom>
          <a:noFill/>
          <a:ln>
            <a:noFill/>
          </a:ln>
        </p:spPr>
        <p:txBody>
          <a:bodyPr wrap="square" rtlCol="0">
            <a:spAutoFit/>
          </a:bodyPr>
          <a:lstStyle/>
          <a:p>
            <a:pPr algn="r"/>
            <a:r>
              <a:rPr kumimoji="1" lang="en-US" altLang="ja-JP" sz="1600" dirty="0">
                <a:latin typeface="Segoe UI" panose="020B0502040204020203" pitchFamily="34" charset="0"/>
                <a:ea typeface="Segoe UI" panose="020B0502040204020203" pitchFamily="34" charset="0"/>
                <a:cs typeface="Segoe UI" panose="020B0502040204020203" pitchFamily="34" charset="0"/>
              </a:rPr>
              <a:t>Facility Maintenance Grants</a:t>
            </a:r>
          </a:p>
          <a:p>
            <a:pPr algn="r"/>
            <a:r>
              <a:rPr kumimoji="1" lang="en-US" altLang="ja-JP" b="1" dirty="0">
                <a:solidFill>
                  <a:srgbClr val="D09E00"/>
                </a:solidFill>
                <a:latin typeface="Segoe UI" panose="020B0502040204020203" pitchFamily="34" charset="0"/>
                <a:ea typeface="Segoe UI" panose="020B0502040204020203" pitchFamily="34" charset="0"/>
                <a:cs typeface="Segoe UI" panose="020B0502040204020203" pitchFamily="34" charset="0"/>
              </a:rPr>
              <a:t>1,402 </a:t>
            </a:r>
            <a:r>
              <a:rPr lang="en-US" altLang="ja-JP" b="1" dirty="0">
                <a:solidFill>
                  <a:srgbClr val="D09E00"/>
                </a:solidFill>
                <a:latin typeface="Segoe UI" panose="020B0502040204020203" pitchFamily="34" charset="0"/>
                <a:ea typeface="Segoe UI" panose="020B0502040204020203" pitchFamily="34" charset="0"/>
                <a:cs typeface="Segoe UI" panose="020B0502040204020203" pitchFamily="34" charset="0"/>
              </a:rPr>
              <a:t>(1.5%)</a:t>
            </a:r>
            <a:endParaRPr kumimoji="1" lang="ja-JP" altLang="en-US" b="1" dirty="0">
              <a:solidFill>
                <a:srgbClr val="D09E00"/>
              </a:solidFill>
              <a:latin typeface="Segoe UI" panose="020B0502040204020203" pitchFamily="34" charset="0"/>
              <a:cs typeface="Segoe UI" panose="020B0502040204020203" pitchFamily="34" charset="0"/>
            </a:endParaRPr>
          </a:p>
        </p:txBody>
      </p:sp>
      <p:sp>
        <p:nvSpPr>
          <p:cNvPr id="48" name="テキスト ボックス 47"/>
          <p:cNvSpPr txBox="1"/>
          <p:nvPr/>
        </p:nvSpPr>
        <p:spPr>
          <a:xfrm>
            <a:off x="2160000" y="2304000"/>
            <a:ext cx="4834322" cy="369332"/>
          </a:xfrm>
          <a:prstGeom prst="rect">
            <a:avLst/>
          </a:prstGeom>
          <a:noFill/>
          <a:ln>
            <a:noFill/>
          </a:ln>
        </p:spPr>
        <p:txBody>
          <a:bodyPr wrap="square" rtlCol="0">
            <a:spAutoFit/>
          </a:bodyPr>
          <a:lstStyle/>
          <a:p>
            <a:pPr algn="l"/>
            <a:r>
              <a:rPr kumimoji="1" lang="en-US" altLang="ja-JP" dirty="0">
                <a:latin typeface="Segoe UI" panose="020B0502040204020203" pitchFamily="34" charset="0"/>
                <a:ea typeface="Segoe UI" panose="020B0502040204020203" pitchFamily="34" charset="0"/>
                <a:cs typeface="Segoe UI" panose="020B0502040204020203" pitchFamily="34" charset="0"/>
              </a:rPr>
              <a:t>Hospital Earnings</a:t>
            </a:r>
            <a:endParaRPr kumimoji="1" lang="ja-JP" altLang="en-US" dirty="0">
              <a:latin typeface="Segoe UI" panose="020B0502040204020203" pitchFamily="34" charset="0"/>
              <a:cs typeface="Segoe UI" panose="020B0502040204020203" pitchFamily="34" charset="0"/>
            </a:endParaRPr>
          </a:p>
        </p:txBody>
      </p:sp>
      <p:sp>
        <p:nvSpPr>
          <p:cNvPr id="49" name="正方形/長方形 48"/>
          <p:cNvSpPr/>
          <p:nvPr/>
        </p:nvSpPr>
        <p:spPr bwMode="auto">
          <a:xfrm>
            <a:off x="3954896" y="2916000"/>
            <a:ext cx="1408474" cy="720000"/>
          </a:xfrm>
          <a:prstGeom prst="rect">
            <a:avLst/>
          </a:prstGeom>
          <a:solidFill>
            <a:schemeClr val="accent1">
              <a:lumMod val="5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itchFamily="34" charset="0"/>
              <a:ea typeface="ＭＳ Ｐゴシック" pitchFamily="50" charset="-128"/>
            </a:endParaRPr>
          </a:p>
        </p:txBody>
      </p:sp>
      <p:sp>
        <p:nvSpPr>
          <p:cNvPr id="50" name="テキスト ボックス 49"/>
          <p:cNvSpPr txBox="1"/>
          <p:nvPr/>
        </p:nvSpPr>
        <p:spPr>
          <a:xfrm>
            <a:off x="3888000" y="2592000"/>
            <a:ext cx="4271925" cy="369332"/>
          </a:xfrm>
          <a:prstGeom prst="rect">
            <a:avLst/>
          </a:prstGeom>
          <a:noFill/>
        </p:spPr>
        <p:txBody>
          <a:bodyPr wrap="square" rtlCol="0">
            <a:spAutoFit/>
          </a:bodyPr>
          <a:lstStyle/>
          <a:p>
            <a:pPr algn="l"/>
            <a:r>
              <a:rPr kumimoji="1" lang="en-US" altLang="ja-JP" dirty="0">
                <a:latin typeface="Segoe UI" panose="020B0502040204020203" pitchFamily="34" charset="0"/>
                <a:ea typeface="Segoe UI" panose="020B0502040204020203" pitchFamily="34" charset="0"/>
                <a:cs typeface="Segoe UI" panose="020B0502040204020203" pitchFamily="34" charset="0"/>
              </a:rPr>
              <a:t>Research Grants etc.</a:t>
            </a:r>
            <a:r>
              <a:rPr kumimoji="1" lang="en-US" altLang="ja-JP" dirty="0"/>
              <a:t> </a:t>
            </a:r>
            <a:endParaRPr kumimoji="1" lang="ja-JP" altLang="en-US" dirty="0"/>
          </a:p>
        </p:txBody>
      </p:sp>
      <p:sp>
        <p:nvSpPr>
          <p:cNvPr id="51" name="テキスト ボックス 50"/>
          <p:cNvSpPr txBox="1"/>
          <p:nvPr/>
        </p:nvSpPr>
        <p:spPr>
          <a:xfrm>
            <a:off x="107504" y="1548000"/>
            <a:ext cx="5184576" cy="400110"/>
          </a:xfrm>
          <a:prstGeom prst="rect">
            <a:avLst/>
          </a:prstGeom>
          <a:solidFill>
            <a:schemeClr val="bg1"/>
          </a:solidFill>
        </p:spPr>
        <p:txBody>
          <a:bodyPr wrap="square" rtlCol="0">
            <a:spAutoFit/>
          </a:bodyPr>
          <a:lstStyle/>
          <a:p>
            <a:pPr algn="l"/>
            <a:r>
              <a:rPr kumimoji="1" lang="en-US" altLang="ja-JP" sz="2000" b="1" dirty="0">
                <a:solidFill>
                  <a:schemeClr val="accent2"/>
                </a:solidFill>
              </a:rPr>
              <a:t>Revenue Budget for Fiscal Year 2017</a:t>
            </a:r>
            <a:endParaRPr kumimoji="1" lang="ja-JP" altLang="en-US" sz="2000" b="1" dirty="0">
              <a:solidFill>
                <a:schemeClr val="accent2"/>
              </a:solidFill>
            </a:endParaRPr>
          </a:p>
        </p:txBody>
      </p:sp>
      <p:sp>
        <p:nvSpPr>
          <p:cNvPr id="52" name="正方形/長方形 51"/>
          <p:cNvSpPr/>
          <p:nvPr/>
        </p:nvSpPr>
        <p:spPr bwMode="auto">
          <a:xfrm>
            <a:off x="0" y="6237312"/>
            <a:ext cx="9144000" cy="620688"/>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l"/>
            <a:endParaRPr lang="ja-JP" altLang="en-US" dirty="0"/>
          </a:p>
        </p:txBody>
      </p:sp>
      <p:sp>
        <p:nvSpPr>
          <p:cNvPr id="53" name="正方形/長方形 52"/>
          <p:cNvSpPr/>
          <p:nvPr/>
        </p:nvSpPr>
        <p:spPr>
          <a:xfrm>
            <a:off x="165886" y="2952000"/>
            <a:ext cx="1107996" cy="707886"/>
          </a:xfrm>
          <a:prstGeom prst="rect">
            <a:avLst/>
          </a:prstGeom>
        </p:spPr>
        <p:txBody>
          <a:bodyPr wrap="none">
            <a:spAutoFit/>
          </a:bodyPr>
          <a:lstStyle/>
          <a:p>
            <a:pPr algn="ctr"/>
            <a:r>
              <a:rPr lang="en-US" altLang="ja-JP" sz="2000" b="1" dirty="0">
                <a:solidFill>
                  <a:srgbClr val="FFC000"/>
                </a:solidFill>
                <a:latin typeface="Segoe UI" panose="020B0502040204020203" pitchFamily="34" charset="0"/>
                <a:ea typeface="Segoe UI" panose="020B0502040204020203" pitchFamily="34" charset="0"/>
                <a:cs typeface="Segoe UI" panose="020B0502040204020203" pitchFamily="34" charset="0"/>
              </a:rPr>
              <a:t>35,458</a:t>
            </a:r>
          </a:p>
          <a:p>
            <a:pPr algn="ctr"/>
            <a:r>
              <a:rPr lang="en-US" altLang="ja-JP" sz="2000" b="1" dirty="0">
                <a:solidFill>
                  <a:srgbClr val="FFC000"/>
                </a:solidFill>
                <a:latin typeface="Segoe UI" panose="020B0502040204020203" pitchFamily="34" charset="0"/>
                <a:ea typeface="Segoe UI" panose="020B0502040204020203" pitchFamily="34" charset="0"/>
                <a:cs typeface="Segoe UI" panose="020B0502040204020203" pitchFamily="34" charset="0"/>
              </a:rPr>
              <a:t>(36.8%)</a:t>
            </a:r>
            <a:endParaRPr lang="ja-JP" altLang="en-US" sz="2000" b="1" dirty="0">
              <a:solidFill>
                <a:srgbClr val="FFC000"/>
              </a:solidFill>
              <a:latin typeface="Segoe UI" panose="020B0502040204020203" pitchFamily="34" charset="0"/>
              <a:cs typeface="Segoe UI" panose="020B0502040204020203" pitchFamily="34" charset="0"/>
            </a:endParaRPr>
          </a:p>
        </p:txBody>
      </p:sp>
      <p:sp>
        <p:nvSpPr>
          <p:cNvPr id="54" name="正方形/長方形 53"/>
          <p:cNvSpPr/>
          <p:nvPr/>
        </p:nvSpPr>
        <p:spPr>
          <a:xfrm>
            <a:off x="2199572" y="2952000"/>
            <a:ext cx="1107996" cy="707886"/>
          </a:xfrm>
          <a:prstGeom prst="rect">
            <a:avLst/>
          </a:prstGeom>
        </p:spPr>
        <p:txBody>
          <a:bodyPr wrap="none">
            <a:spAutoFit/>
          </a:bodyPr>
          <a:lstStyle/>
          <a:p>
            <a:pPr algn="ctr"/>
            <a:r>
              <a:rPr lang="en-US" altLang="ja-JP" sz="2000" b="1" dirty="0">
                <a:solidFill>
                  <a:srgbClr val="FFC000"/>
                </a:solidFill>
                <a:latin typeface="Segoe UI" panose="020B0502040204020203" pitchFamily="34" charset="0"/>
                <a:ea typeface="Segoe UI" panose="020B0502040204020203" pitchFamily="34" charset="0"/>
                <a:cs typeface="Segoe UI" panose="020B0502040204020203" pitchFamily="34" charset="0"/>
              </a:rPr>
              <a:t>28,466</a:t>
            </a:r>
          </a:p>
          <a:p>
            <a:pPr algn="ctr"/>
            <a:r>
              <a:rPr lang="en-US" altLang="ja-JP" sz="2000" b="1" dirty="0">
                <a:solidFill>
                  <a:srgbClr val="FFC000"/>
                </a:solidFill>
                <a:latin typeface="Segoe UI" panose="020B0502040204020203" pitchFamily="34" charset="0"/>
                <a:ea typeface="Segoe UI" panose="020B0502040204020203" pitchFamily="34" charset="0"/>
                <a:cs typeface="Segoe UI" panose="020B0502040204020203" pitchFamily="34" charset="0"/>
              </a:rPr>
              <a:t>(29.5%)</a:t>
            </a:r>
            <a:endParaRPr lang="ja-JP" altLang="en-US" sz="2000" b="1" dirty="0">
              <a:solidFill>
                <a:srgbClr val="FFC000"/>
              </a:solidFill>
              <a:latin typeface="Segoe UI" panose="020B0502040204020203" pitchFamily="34" charset="0"/>
              <a:cs typeface="Segoe UI" panose="020B0502040204020203" pitchFamily="34" charset="0"/>
            </a:endParaRPr>
          </a:p>
        </p:txBody>
      </p:sp>
      <p:sp>
        <p:nvSpPr>
          <p:cNvPr id="55" name="正方形/長方形 54"/>
          <p:cNvSpPr/>
          <p:nvPr/>
        </p:nvSpPr>
        <p:spPr>
          <a:xfrm>
            <a:off x="3941269" y="2952000"/>
            <a:ext cx="1178528" cy="707886"/>
          </a:xfrm>
          <a:prstGeom prst="rect">
            <a:avLst/>
          </a:prstGeom>
        </p:spPr>
        <p:txBody>
          <a:bodyPr wrap="none">
            <a:spAutoFit/>
          </a:bodyPr>
          <a:lstStyle/>
          <a:p>
            <a:pPr algn="ctr"/>
            <a:r>
              <a:rPr lang="en-US" altLang="ja-JP" sz="2000" b="1" dirty="0">
                <a:solidFill>
                  <a:srgbClr val="FFC000"/>
                </a:solidFill>
                <a:latin typeface="Segoe UI" panose="020B0502040204020203" pitchFamily="34" charset="0"/>
                <a:ea typeface="Segoe UI" panose="020B0502040204020203" pitchFamily="34" charset="0"/>
                <a:cs typeface="Segoe UI" panose="020B0502040204020203" pitchFamily="34" charset="0"/>
              </a:rPr>
              <a:t>20,230</a:t>
            </a:r>
          </a:p>
          <a:p>
            <a:pPr algn="ctr"/>
            <a:r>
              <a:rPr lang="en-US" altLang="ja-JP" sz="2000" b="1" dirty="0">
                <a:solidFill>
                  <a:srgbClr val="FFC000"/>
                </a:solidFill>
                <a:latin typeface="Segoe UI" panose="020B0502040204020203" pitchFamily="34" charset="0"/>
                <a:ea typeface="Segoe UI" panose="020B0502040204020203" pitchFamily="34" charset="0"/>
                <a:cs typeface="Segoe UI" panose="020B0502040204020203" pitchFamily="34" charset="0"/>
              </a:rPr>
              <a:t> (21.0%)</a:t>
            </a:r>
            <a:endParaRPr lang="ja-JP" altLang="en-US" sz="2000" b="1" dirty="0">
              <a:solidFill>
                <a:srgbClr val="FFC000"/>
              </a:solidFill>
              <a:latin typeface="Segoe UI" panose="020B0502040204020203" pitchFamily="34" charset="0"/>
              <a:cs typeface="Segoe UI" panose="020B0502040204020203" pitchFamily="34" charset="0"/>
            </a:endParaRPr>
          </a:p>
        </p:txBody>
      </p:sp>
      <p:cxnSp>
        <p:nvCxnSpPr>
          <p:cNvPr id="60" name="カギ線コネクタ 59"/>
          <p:cNvCxnSpPr>
            <a:stCxn id="41" idx="0"/>
          </p:cNvCxnSpPr>
          <p:nvPr/>
        </p:nvCxnSpPr>
        <p:spPr bwMode="auto">
          <a:xfrm rot="5400000" flipH="1" flipV="1">
            <a:off x="7191718" y="3176264"/>
            <a:ext cx="321941" cy="465443"/>
          </a:xfrm>
          <a:prstGeom prst="bentConnector2">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 name="テキスト ボックス 60"/>
          <p:cNvSpPr txBox="1"/>
          <p:nvPr/>
        </p:nvSpPr>
        <p:spPr>
          <a:xfrm>
            <a:off x="107504" y="3924000"/>
            <a:ext cx="5184576" cy="400110"/>
          </a:xfrm>
          <a:prstGeom prst="rect">
            <a:avLst/>
          </a:prstGeom>
          <a:solidFill>
            <a:schemeClr val="bg1"/>
          </a:solidFill>
        </p:spPr>
        <p:txBody>
          <a:bodyPr wrap="square" rtlCol="0">
            <a:spAutoFit/>
          </a:bodyPr>
          <a:lstStyle/>
          <a:p>
            <a:pPr algn="l"/>
            <a:r>
              <a:rPr kumimoji="1" lang="en-US" altLang="ja-JP" sz="2000" b="1" dirty="0">
                <a:solidFill>
                  <a:schemeClr val="accent2"/>
                </a:solidFill>
              </a:rPr>
              <a:t>Expenditure Budget for Fiscal Year 2017</a:t>
            </a:r>
            <a:endParaRPr kumimoji="1" lang="ja-JP" altLang="en-US" sz="2000" b="1" dirty="0">
              <a:solidFill>
                <a:schemeClr val="accent2"/>
              </a:solidFill>
            </a:endParaRPr>
          </a:p>
        </p:txBody>
      </p:sp>
      <p:sp>
        <p:nvSpPr>
          <p:cNvPr id="62" name="正方形/長方形 61"/>
          <p:cNvSpPr/>
          <p:nvPr/>
        </p:nvSpPr>
        <p:spPr bwMode="auto">
          <a:xfrm>
            <a:off x="179512" y="4725144"/>
            <a:ext cx="1944216" cy="1296000"/>
          </a:xfrm>
          <a:prstGeom prst="rect">
            <a:avLst/>
          </a:prstGeom>
          <a:solidFill>
            <a:srgbClr val="422639"/>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itchFamily="34" charset="0"/>
              <a:ea typeface="ＭＳ Ｐゴシック" pitchFamily="50" charset="-128"/>
            </a:endParaRPr>
          </a:p>
        </p:txBody>
      </p:sp>
      <p:sp>
        <p:nvSpPr>
          <p:cNvPr id="63" name="正方形/長方形 62"/>
          <p:cNvSpPr/>
          <p:nvPr/>
        </p:nvSpPr>
        <p:spPr bwMode="auto">
          <a:xfrm>
            <a:off x="2213197" y="5008983"/>
            <a:ext cx="1660378" cy="1008000"/>
          </a:xfrm>
          <a:prstGeom prst="rect">
            <a:avLst/>
          </a:prstGeom>
          <a:solidFill>
            <a:srgbClr val="653956"/>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itchFamily="34" charset="0"/>
              <a:ea typeface="ＭＳ Ｐゴシック" pitchFamily="50" charset="-128"/>
            </a:endParaRPr>
          </a:p>
        </p:txBody>
      </p:sp>
      <p:sp>
        <p:nvSpPr>
          <p:cNvPr id="68" name="正方形/長方形 67"/>
          <p:cNvSpPr/>
          <p:nvPr/>
        </p:nvSpPr>
        <p:spPr bwMode="auto">
          <a:xfrm>
            <a:off x="3955614" y="5270410"/>
            <a:ext cx="1408474" cy="756000"/>
          </a:xfrm>
          <a:prstGeom prst="rect">
            <a:avLst/>
          </a:prstGeom>
          <a:solidFill>
            <a:srgbClr val="8E5079"/>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itchFamily="34" charset="0"/>
              <a:ea typeface="ＭＳ Ｐゴシック" pitchFamily="50" charset="-128"/>
            </a:endParaRPr>
          </a:p>
        </p:txBody>
      </p:sp>
      <p:sp>
        <p:nvSpPr>
          <p:cNvPr id="69" name="正方形/長方形 68"/>
          <p:cNvSpPr/>
          <p:nvPr/>
        </p:nvSpPr>
        <p:spPr bwMode="auto">
          <a:xfrm>
            <a:off x="5422355" y="5760000"/>
            <a:ext cx="898313" cy="252000"/>
          </a:xfrm>
          <a:prstGeom prst="rect">
            <a:avLst/>
          </a:prstGeom>
          <a:solidFill>
            <a:srgbClr val="A55F8E"/>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itchFamily="34" charset="0"/>
              <a:ea typeface="ＭＳ Ｐゴシック" pitchFamily="50" charset="-128"/>
            </a:endParaRPr>
          </a:p>
        </p:txBody>
      </p:sp>
      <p:sp>
        <p:nvSpPr>
          <p:cNvPr id="70" name="正方形/長方形 69"/>
          <p:cNvSpPr/>
          <p:nvPr/>
        </p:nvSpPr>
        <p:spPr bwMode="auto">
          <a:xfrm>
            <a:off x="6381075" y="5868000"/>
            <a:ext cx="449157" cy="144000"/>
          </a:xfrm>
          <a:prstGeom prst="rect">
            <a:avLst/>
          </a:prstGeom>
          <a:solidFill>
            <a:srgbClr val="C191B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itchFamily="34" charset="0"/>
              <a:ea typeface="ＭＳ Ｐゴシック" pitchFamily="50" charset="-128"/>
            </a:endParaRPr>
          </a:p>
        </p:txBody>
      </p:sp>
      <p:sp>
        <p:nvSpPr>
          <p:cNvPr id="71" name="正方形/長方形 70"/>
          <p:cNvSpPr/>
          <p:nvPr/>
        </p:nvSpPr>
        <p:spPr bwMode="auto">
          <a:xfrm>
            <a:off x="6895388" y="5940000"/>
            <a:ext cx="224579" cy="72000"/>
          </a:xfrm>
          <a:prstGeom prst="rect">
            <a:avLst/>
          </a:prstGeom>
          <a:solidFill>
            <a:srgbClr val="D5B5CA"/>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itchFamily="34" charset="0"/>
              <a:ea typeface="ＭＳ Ｐゴシック" pitchFamily="50" charset="-128"/>
            </a:endParaRPr>
          </a:p>
        </p:txBody>
      </p:sp>
      <p:sp>
        <p:nvSpPr>
          <p:cNvPr id="72" name="テキスト ボックス 71"/>
          <p:cNvSpPr txBox="1"/>
          <p:nvPr/>
        </p:nvSpPr>
        <p:spPr>
          <a:xfrm>
            <a:off x="124245" y="4392000"/>
            <a:ext cx="2143499" cy="369332"/>
          </a:xfrm>
          <a:prstGeom prst="rect">
            <a:avLst/>
          </a:prstGeom>
          <a:noFill/>
        </p:spPr>
        <p:txBody>
          <a:bodyPr wrap="square" rtlCol="0">
            <a:spAutoFit/>
          </a:bodyPr>
          <a:lstStyle/>
          <a:p>
            <a:pPr algn="l"/>
            <a:r>
              <a:rPr kumimoji="1" lang="en-US" altLang="ja-JP" dirty="0">
                <a:latin typeface="Segoe UI" panose="020B0502040204020203" pitchFamily="34" charset="0"/>
                <a:ea typeface="Segoe UI" panose="020B0502040204020203" pitchFamily="34" charset="0"/>
                <a:cs typeface="Segoe UI" panose="020B0502040204020203" pitchFamily="34" charset="0"/>
              </a:rPr>
              <a:t>Personal Costs</a:t>
            </a:r>
            <a:endParaRPr kumimoji="1" lang="ja-JP" altLang="en-US" dirty="0">
              <a:latin typeface="Segoe UI" panose="020B0502040204020203" pitchFamily="34" charset="0"/>
              <a:cs typeface="Segoe UI" panose="020B0502040204020203" pitchFamily="34" charset="0"/>
            </a:endParaRPr>
          </a:p>
        </p:txBody>
      </p:sp>
      <p:sp>
        <p:nvSpPr>
          <p:cNvPr id="73" name="テキスト ボックス 72"/>
          <p:cNvSpPr txBox="1"/>
          <p:nvPr/>
        </p:nvSpPr>
        <p:spPr>
          <a:xfrm>
            <a:off x="2160000" y="4680000"/>
            <a:ext cx="2143499" cy="369332"/>
          </a:xfrm>
          <a:prstGeom prst="rect">
            <a:avLst/>
          </a:prstGeom>
          <a:noFill/>
        </p:spPr>
        <p:txBody>
          <a:bodyPr wrap="square" rtlCol="0">
            <a:spAutoFit/>
          </a:bodyPr>
          <a:lstStyle/>
          <a:p>
            <a:pPr algn="l"/>
            <a:r>
              <a:rPr kumimoji="1" lang="en-US" altLang="ja-JP" dirty="0">
                <a:latin typeface="Segoe UI" panose="020B0502040204020203" pitchFamily="34" charset="0"/>
                <a:ea typeface="Segoe UI" panose="020B0502040204020203" pitchFamily="34" charset="0"/>
                <a:cs typeface="Segoe UI" panose="020B0502040204020203" pitchFamily="34" charset="0"/>
              </a:rPr>
              <a:t>Operational Costs</a:t>
            </a:r>
            <a:endParaRPr kumimoji="1" lang="ja-JP" altLang="en-US" dirty="0">
              <a:latin typeface="Segoe UI" panose="020B0502040204020203" pitchFamily="34" charset="0"/>
              <a:cs typeface="Segoe UI" panose="020B0502040204020203" pitchFamily="34" charset="0"/>
            </a:endParaRPr>
          </a:p>
        </p:txBody>
      </p:sp>
      <p:sp>
        <p:nvSpPr>
          <p:cNvPr id="74" name="テキスト ボックス 73"/>
          <p:cNvSpPr txBox="1"/>
          <p:nvPr/>
        </p:nvSpPr>
        <p:spPr>
          <a:xfrm>
            <a:off x="3888000" y="4968000"/>
            <a:ext cx="2805833" cy="369332"/>
          </a:xfrm>
          <a:prstGeom prst="rect">
            <a:avLst/>
          </a:prstGeom>
          <a:noFill/>
        </p:spPr>
        <p:txBody>
          <a:bodyPr wrap="square" rtlCol="0">
            <a:spAutoFit/>
          </a:bodyPr>
          <a:lstStyle/>
          <a:p>
            <a:pPr algn="l"/>
            <a:r>
              <a:rPr kumimoji="1" lang="en-US" altLang="ja-JP" dirty="0">
                <a:latin typeface="Segoe UI" panose="020B0502040204020203" pitchFamily="34" charset="0"/>
                <a:ea typeface="Segoe UI" panose="020B0502040204020203" pitchFamily="34" charset="0"/>
                <a:cs typeface="Segoe UI" panose="020B0502040204020203" pitchFamily="34" charset="0"/>
              </a:rPr>
              <a:t>Research Grants etc.</a:t>
            </a:r>
            <a:endParaRPr kumimoji="1" lang="ja-JP" altLang="en-US" dirty="0">
              <a:latin typeface="Segoe UI" panose="020B0502040204020203" pitchFamily="34" charset="0"/>
              <a:cs typeface="Segoe UI" panose="020B0502040204020203" pitchFamily="34" charset="0"/>
            </a:endParaRPr>
          </a:p>
        </p:txBody>
      </p:sp>
      <p:sp>
        <p:nvSpPr>
          <p:cNvPr id="75" name="テキスト ボックス 74"/>
          <p:cNvSpPr txBox="1"/>
          <p:nvPr/>
        </p:nvSpPr>
        <p:spPr>
          <a:xfrm>
            <a:off x="4824000" y="4464000"/>
            <a:ext cx="4341261" cy="369332"/>
          </a:xfrm>
          <a:prstGeom prst="rect">
            <a:avLst/>
          </a:prstGeom>
          <a:noFill/>
        </p:spPr>
        <p:txBody>
          <a:bodyPr wrap="square" rtlCol="0">
            <a:spAutoFit/>
          </a:bodyPr>
          <a:lstStyle/>
          <a:p>
            <a:r>
              <a:rPr lang="en-US" altLang="ja-JP" sz="1600" dirty="0">
                <a:latin typeface="Segoe UI" panose="020B0502040204020203" pitchFamily="34" charset="0"/>
                <a:ea typeface="Segoe UI" panose="020B0502040204020203" pitchFamily="34" charset="0"/>
                <a:cs typeface="Segoe UI" panose="020B0502040204020203" pitchFamily="34" charset="0"/>
              </a:rPr>
              <a:t>Long-term Loan Redemption  </a:t>
            </a:r>
            <a:r>
              <a:rPr lang="en-US" altLang="ja-JP" b="1" dirty="0">
                <a:solidFill>
                  <a:srgbClr val="D09E00"/>
                </a:solidFill>
                <a:latin typeface="Segoe UI" panose="020B0502040204020203" pitchFamily="34" charset="0"/>
                <a:ea typeface="Segoe UI" panose="020B0502040204020203" pitchFamily="34" charset="0"/>
                <a:cs typeface="Segoe UI" panose="020B0502040204020203" pitchFamily="34" charset="0"/>
              </a:rPr>
              <a:t>1,514 (1.6%)</a:t>
            </a:r>
            <a:endParaRPr lang="ja-JP" altLang="en-US" b="1" dirty="0">
              <a:solidFill>
                <a:srgbClr val="D09E00"/>
              </a:solidFill>
              <a:latin typeface="Segoe UI" panose="020B0502040204020203" pitchFamily="34" charset="0"/>
              <a:cs typeface="Segoe UI" panose="020B0502040204020203" pitchFamily="34" charset="0"/>
            </a:endParaRPr>
          </a:p>
        </p:txBody>
      </p:sp>
      <p:sp>
        <p:nvSpPr>
          <p:cNvPr id="76" name="テキスト ボックス 75"/>
          <p:cNvSpPr txBox="1"/>
          <p:nvPr/>
        </p:nvSpPr>
        <p:spPr>
          <a:xfrm>
            <a:off x="6336000" y="4824000"/>
            <a:ext cx="2694085" cy="615553"/>
          </a:xfrm>
          <a:prstGeom prst="rect">
            <a:avLst/>
          </a:prstGeom>
          <a:noFill/>
        </p:spPr>
        <p:txBody>
          <a:bodyPr wrap="square" rtlCol="0">
            <a:spAutoFit/>
          </a:bodyPr>
          <a:lstStyle/>
          <a:p>
            <a:pPr algn="r"/>
            <a:r>
              <a:rPr lang="en-US" altLang="ja-JP" sz="1600" dirty="0">
                <a:latin typeface="Segoe UI" panose="020B0502040204020203" pitchFamily="34" charset="0"/>
                <a:ea typeface="Segoe UI" panose="020B0502040204020203" pitchFamily="34" charset="0"/>
                <a:cs typeface="Segoe UI" panose="020B0502040204020203" pitchFamily="34" charset="0"/>
              </a:rPr>
              <a:t>Facility Maintenance Costs</a:t>
            </a:r>
          </a:p>
          <a:p>
            <a:pPr algn="r"/>
            <a:r>
              <a:rPr lang="en-US" altLang="ja-JP" b="1" dirty="0">
                <a:solidFill>
                  <a:srgbClr val="D09E00"/>
                </a:solidFill>
                <a:latin typeface="Segoe UI" panose="020B0502040204020203" pitchFamily="34" charset="0"/>
                <a:ea typeface="Segoe UI" panose="020B0502040204020203" pitchFamily="34" charset="0"/>
                <a:cs typeface="Segoe UI" panose="020B0502040204020203" pitchFamily="34" charset="0"/>
              </a:rPr>
              <a:t>1,402 (1.5%)</a:t>
            </a:r>
            <a:endParaRPr kumimoji="1" lang="ja-JP" altLang="en-US" b="1" dirty="0">
              <a:solidFill>
                <a:srgbClr val="D09E00"/>
              </a:solidFill>
              <a:latin typeface="Segoe UI" panose="020B0502040204020203" pitchFamily="34" charset="0"/>
              <a:cs typeface="Segoe UI" panose="020B0502040204020203" pitchFamily="34" charset="0"/>
            </a:endParaRPr>
          </a:p>
        </p:txBody>
      </p:sp>
      <p:sp>
        <p:nvSpPr>
          <p:cNvPr id="77" name="テキスト ボックス 76"/>
          <p:cNvSpPr txBox="1"/>
          <p:nvPr/>
        </p:nvSpPr>
        <p:spPr>
          <a:xfrm>
            <a:off x="7164000" y="5420333"/>
            <a:ext cx="1833552" cy="615553"/>
          </a:xfrm>
          <a:prstGeom prst="rect">
            <a:avLst/>
          </a:prstGeom>
          <a:noFill/>
        </p:spPr>
        <p:txBody>
          <a:bodyPr wrap="square" rtlCol="0">
            <a:spAutoFit/>
          </a:bodyPr>
          <a:lstStyle/>
          <a:p>
            <a:pPr algn="r"/>
            <a:r>
              <a:rPr kumimoji="1" lang="en-US" altLang="ja-JP" sz="1600" dirty="0">
                <a:latin typeface="Segoe UI" panose="020B0502040204020203" pitchFamily="34" charset="0"/>
                <a:ea typeface="Segoe UI" panose="020B0502040204020203" pitchFamily="34" charset="0"/>
                <a:cs typeface="Segoe UI" panose="020B0502040204020203" pitchFamily="34" charset="0"/>
              </a:rPr>
              <a:t>Adjustment Costs</a:t>
            </a:r>
          </a:p>
          <a:p>
            <a:pPr algn="r"/>
            <a:r>
              <a:rPr lang="en-US" altLang="ja-JP" b="1" dirty="0">
                <a:solidFill>
                  <a:srgbClr val="D09E00"/>
                </a:solidFill>
                <a:latin typeface="Segoe UI" panose="020B0502040204020203" pitchFamily="34" charset="0"/>
                <a:ea typeface="Segoe UI" panose="020B0502040204020203" pitchFamily="34" charset="0"/>
                <a:cs typeface="Segoe UI" panose="020B0502040204020203" pitchFamily="34" charset="0"/>
              </a:rPr>
              <a:t>200 (0.2%)</a:t>
            </a:r>
            <a:endParaRPr kumimoji="1" lang="ja-JP" altLang="en-US" b="1" dirty="0">
              <a:solidFill>
                <a:srgbClr val="D09E00"/>
              </a:solidFill>
              <a:latin typeface="Segoe UI" panose="020B0502040204020203" pitchFamily="34" charset="0"/>
              <a:cs typeface="Segoe UI" panose="020B0502040204020203" pitchFamily="34" charset="0"/>
            </a:endParaRPr>
          </a:p>
        </p:txBody>
      </p:sp>
      <p:sp>
        <p:nvSpPr>
          <p:cNvPr id="80" name="正方形/長方形 79"/>
          <p:cNvSpPr/>
          <p:nvPr/>
        </p:nvSpPr>
        <p:spPr>
          <a:xfrm>
            <a:off x="165887" y="5328000"/>
            <a:ext cx="1107996" cy="707886"/>
          </a:xfrm>
          <a:prstGeom prst="rect">
            <a:avLst/>
          </a:prstGeom>
        </p:spPr>
        <p:txBody>
          <a:bodyPr wrap="none">
            <a:spAutoFit/>
          </a:bodyPr>
          <a:lstStyle/>
          <a:p>
            <a:pPr algn="ctr"/>
            <a:r>
              <a:rPr lang="en-US" altLang="ja-JP" sz="2000" b="1" dirty="0">
                <a:solidFill>
                  <a:srgbClr val="FFC000"/>
                </a:solidFill>
                <a:latin typeface="Segoe UI" panose="020B0502040204020203" pitchFamily="34" charset="0"/>
                <a:ea typeface="Segoe UI" panose="020B0502040204020203" pitchFamily="34" charset="0"/>
                <a:cs typeface="Segoe UI" panose="020B0502040204020203" pitchFamily="34" charset="0"/>
              </a:rPr>
              <a:t>44,843</a:t>
            </a:r>
          </a:p>
          <a:p>
            <a:pPr algn="ctr"/>
            <a:r>
              <a:rPr lang="en-US" altLang="ja-JP" sz="2000" b="1" dirty="0">
                <a:solidFill>
                  <a:srgbClr val="FFC000"/>
                </a:solidFill>
                <a:latin typeface="Segoe UI" panose="020B0502040204020203" pitchFamily="34" charset="0"/>
                <a:ea typeface="Segoe UI" panose="020B0502040204020203" pitchFamily="34" charset="0"/>
                <a:cs typeface="Segoe UI" panose="020B0502040204020203" pitchFamily="34" charset="0"/>
              </a:rPr>
              <a:t>(46.5%)</a:t>
            </a:r>
            <a:endParaRPr lang="ja-JP" altLang="en-US" sz="2000" b="1" dirty="0">
              <a:solidFill>
                <a:srgbClr val="FFC000"/>
              </a:solidFill>
              <a:latin typeface="Segoe UI" panose="020B0502040204020203" pitchFamily="34" charset="0"/>
              <a:cs typeface="Segoe UI" panose="020B0502040204020203" pitchFamily="34" charset="0"/>
            </a:endParaRPr>
          </a:p>
        </p:txBody>
      </p:sp>
      <p:sp>
        <p:nvSpPr>
          <p:cNvPr id="81" name="正方形/長方形 80"/>
          <p:cNvSpPr/>
          <p:nvPr/>
        </p:nvSpPr>
        <p:spPr>
          <a:xfrm>
            <a:off x="2199571" y="5328000"/>
            <a:ext cx="1107996" cy="707886"/>
          </a:xfrm>
          <a:prstGeom prst="rect">
            <a:avLst/>
          </a:prstGeom>
        </p:spPr>
        <p:txBody>
          <a:bodyPr wrap="none">
            <a:spAutoFit/>
          </a:bodyPr>
          <a:lstStyle/>
          <a:p>
            <a:pPr algn="ctr"/>
            <a:r>
              <a:rPr lang="en-US" altLang="ja-JP" sz="2000" b="1" dirty="0">
                <a:solidFill>
                  <a:srgbClr val="FFC000"/>
                </a:solidFill>
                <a:latin typeface="Segoe UI" panose="020B0502040204020203" pitchFamily="34" charset="0"/>
                <a:ea typeface="Segoe UI" panose="020B0502040204020203" pitchFamily="34" charset="0"/>
                <a:cs typeface="Segoe UI" panose="020B0502040204020203" pitchFamily="34" charset="0"/>
              </a:rPr>
              <a:t>28,191</a:t>
            </a:r>
          </a:p>
          <a:p>
            <a:pPr algn="ctr"/>
            <a:r>
              <a:rPr lang="en-US" altLang="ja-JP" sz="2000" b="1" dirty="0">
                <a:solidFill>
                  <a:srgbClr val="FFC000"/>
                </a:solidFill>
                <a:latin typeface="Segoe UI" panose="020B0502040204020203" pitchFamily="34" charset="0"/>
                <a:ea typeface="Segoe UI" panose="020B0502040204020203" pitchFamily="34" charset="0"/>
                <a:cs typeface="Segoe UI" panose="020B0502040204020203" pitchFamily="34" charset="0"/>
              </a:rPr>
              <a:t>(28.3%)</a:t>
            </a:r>
            <a:endParaRPr lang="ja-JP" altLang="en-US" sz="2000" b="1" dirty="0">
              <a:solidFill>
                <a:srgbClr val="FFC000"/>
              </a:solidFill>
              <a:latin typeface="Segoe UI" panose="020B0502040204020203" pitchFamily="34" charset="0"/>
              <a:cs typeface="Segoe UI" panose="020B0502040204020203" pitchFamily="34" charset="0"/>
            </a:endParaRPr>
          </a:p>
        </p:txBody>
      </p:sp>
      <p:sp>
        <p:nvSpPr>
          <p:cNvPr id="82" name="正方形/長方形 81"/>
          <p:cNvSpPr/>
          <p:nvPr/>
        </p:nvSpPr>
        <p:spPr>
          <a:xfrm>
            <a:off x="3941989" y="5328000"/>
            <a:ext cx="1107997" cy="707886"/>
          </a:xfrm>
          <a:prstGeom prst="rect">
            <a:avLst/>
          </a:prstGeom>
        </p:spPr>
        <p:txBody>
          <a:bodyPr wrap="none">
            <a:spAutoFit/>
          </a:bodyPr>
          <a:lstStyle/>
          <a:p>
            <a:pPr algn="ctr"/>
            <a:r>
              <a:rPr lang="en-US" altLang="ja-JP" sz="2000" b="1" dirty="0">
                <a:solidFill>
                  <a:srgbClr val="FFC000"/>
                </a:solidFill>
                <a:latin typeface="Segoe UI" panose="020B0502040204020203" pitchFamily="34" charset="0"/>
                <a:ea typeface="Segoe UI" panose="020B0502040204020203" pitchFamily="34" charset="0"/>
                <a:cs typeface="Segoe UI" panose="020B0502040204020203" pitchFamily="34" charset="0"/>
              </a:rPr>
              <a:t>20,230</a:t>
            </a:r>
          </a:p>
          <a:p>
            <a:pPr algn="ctr"/>
            <a:r>
              <a:rPr lang="en-US" altLang="ja-JP" sz="2000" b="1" dirty="0">
                <a:solidFill>
                  <a:srgbClr val="FFC000"/>
                </a:solidFill>
                <a:latin typeface="Segoe UI" panose="020B0502040204020203" pitchFamily="34" charset="0"/>
                <a:ea typeface="Segoe UI" panose="020B0502040204020203" pitchFamily="34" charset="0"/>
                <a:cs typeface="Segoe UI" panose="020B0502040204020203" pitchFamily="34" charset="0"/>
              </a:rPr>
              <a:t>(21.0%)</a:t>
            </a:r>
            <a:endParaRPr lang="ja-JP" altLang="en-US" sz="2000" b="1" dirty="0">
              <a:solidFill>
                <a:srgbClr val="FFC000"/>
              </a:solidFill>
              <a:latin typeface="Segoe UI" panose="020B0502040204020203" pitchFamily="34" charset="0"/>
              <a:cs typeface="Segoe UI" panose="020B0502040204020203" pitchFamily="34" charset="0"/>
            </a:endParaRPr>
          </a:p>
        </p:txBody>
      </p:sp>
      <p:cxnSp>
        <p:nvCxnSpPr>
          <p:cNvPr id="85" name="カギ線コネクタ 84"/>
          <p:cNvCxnSpPr>
            <a:stCxn id="69" idx="0"/>
          </p:cNvCxnSpPr>
          <p:nvPr/>
        </p:nvCxnSpPr>
        <p:spPr bwMode="auto">
          <a:xfrm rot="5400000" flipH="1" flipV="1">
            <a:off x="5635756" y="5059756"/>
            <a:ext cx="936000" cy="464488"/>
          </a:xfrm>
          <a:prstGeom prst="bentConnector3">
            <a:avLst>
              <a:gd name="adj1" fmla="val 34764"/>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 name="カギ線コネクタ 86"/>
          <p:cNvCxnSpPr>
            <a:stCxn id="70" idx="0"/>
          </p:cNvCxnSpPr>
          <p:nvPr/>
        </p:nvCxnSpPr>
        <p:spPr bwMode="auto">
          <a:xfrm rot="5400000" flipH="1" flipV="1">
            <a:off x="6395885" y="5387671"/>
            <a:ext cx="690099" cy="270560"/>
          </a:xfrm>
          <a:prstGeom prst="bentConnector3">
            <a:avLst>
              <a:gd name="adj1" fmla="val 63372"/>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9" name="カギ線コネクタ 88"/>
          <p:cNvCxnSpPr>
            <a:stCxn id="71" idx="0"/>
          </p:cNvCxnSpPr>
          <p:nvPr/>
        </p:nvCxnSpPr>
        <p:spPr bwMode="auto">
          <a:xfrm rot="5400000" flipH="1" flipV="1">
            <a:off x="6941690" y="5655228"/>
            <a:ext cx="350760" cy="218785"/>
          </a:xfrm>
          <a:prstGeom prst="bentConnector3">
            <a:avLst>
              <a:gd name="adj1" fmla="val 100225"/>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 name="直線コネクタ 2"/>
          <p:cNvCxnSpPr/>
          <p:nvPr/>
        </p:nvCxnSpPr>
        <p:spPr bwMode="auto">
          <a:xfrm>
            <a:off x="179512" y="3672000"/>
            <a:ext cx="8709510" cy="0"/>
          </a:xfrm>
          <a:prstGeom prst="line">
            <a:avLst/>
          </a:prstGeom>
          <a:solidFill>
            <a:schemeClr val="accent1"/>
          </a:solidFill>
          <a:ln w="762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直線コネクタ 56"/>
          <p:cNvCxnSpPr/>
          <p:nvPr/>
        </p:nvCxnSpPr>
        <p:spPr bwMode="auto">
          <a:xfrm>
            <a:off x="179512" y="6048000"/>
            <a:ext cx="8709510" cy="0"/>
          </a:xfrm>
          <a:prstGeom prst="line">
            <a:avLst/>
          </a:prstGeom>
          <a:solidFill>
            <a:schemeClr val="accent1"/>
          </a:solidFill>
          <a:ln w="762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テキスト ボックス 1"/>
          <p:cNvSpPr txBox="1"/>
          <p:nvPr/>
        </p:nvSpPr>
        <p:spPr>
          <a:xfrm>
            <a:off x="5677952" y="1548000"/>
            <a:ext cx="2972096" cy="400110"/>
          </a:xfrm>
          <a:prstGeom prst="rect">
            <a:avLst/>
          </a:prstGeom>
          <a:solidFill>
            <a:schemeClr val="accent5">
              <a:lumMod val="75000"/>
            </a:schemeClr>
          </a:solidFill>
        </p:spPr>
        <p:txBody>
          <a:bodyPr wrap="none" rtlCol="0">
            <a:spAutoFit/>
          </a:bodyPr>
          <a:lstStyle/>
          <a:p>
            <a:pPr algn="ctr"/>
            <a:r>
              <a:rPr kumimoji="1" lang="en-US" altLang="ja-JP" sz="2000" dirty="0">
                <a:latin typeface="+mn-lt"/>
              </a:rPr>
              <a:t>Total: 96,379 Million Yen</a:t>
            </a:r>
            <a:endParaRPr kumimoji="1" lang="ja-JP" altLang="en-US" sz="2000" dirty="0">
              <a:latin typeface="+mn-lt"/>
            </a:endParaRPr>
          </a:p>
        </p:txBody>
      </p:sp>
      <p:sp>
        <p:nvSpPr>
          <p:cNvPr id="59" name="テキスト ボックス 58"/>
          <p:cNvSpPr txBox="1"/>
          <p:nvPr/>
        </p:nvSpPr>
        <p:spPr>
          <a:xfrm>
            <a:off x="5677952" y="3924000"/>
            <a:ext cx="2972096" cy="400110"/>
          </a:xfrm>
          <a:prstGeom prst="rect">
            <a:avLst/>
          </a:prstGeom>
          <a:solidFill>
            <a:srgbClr val="A55F8E"/>
          </a:solidFill>
        </p:spPr>
        <p:txBody>
          <a:bodyPr wrap="none" rtlCol="0">
            <a:spAutoFit/>
          </a:bodyPr>
          <a:lstStyle/>
          <a:p>
            <a:pPr algn="ctr"/>
            <a:r>
              <a:rPr kumimoji="1" lang="en-US" altLang="ja-JP" sz="2000" dirty="0">
                <a:latin typeface="+mn-lt"/>
              </a:rPr>
              <a:t>Total: 96,379 Million Yen</a:t>
            </a:r>
            <a:endParaRPr kumimoji="1" lang="ja-JP" altLang="en-US" sz="2000" dirty="0">
              <a:latin typeface="+mn-lt"/>
            </a:endParaRPr>
          </a:p>
        </p:txBody>
      </p:sp>
      <p:sp>
        <p:nvSpPr>
          <p:cNvPr id="64" name="スライド番号プレースホルダー 1"/>
          <p:cNvSpPr txBox="1">
            <a:spLocks/>
          </p:cNvSpPr>
          <p:nvPr/>
        </p:nvSpPr>
        <p:spPr>
          <a:xfrm>
            <a:off x="8234363" y="280516"/>
            <a:ext cx="801687" cy="484188"/>
          </a:xfrm>
          <a:prstGeom prst="rect">
            <a:avLst/>
          </a:prstGeom>
        </p:spPr>
        <p:txBody>
          <a:bodyPr/>
          <a:lstStyle>
            <a:defPPr>
              <a:defRPr lang="ja-JP"/>
            </a:defPPr>
            <a:lvl1pPr algn="r"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r"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r"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r"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r"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a:lstStyle>
          <a:p>
            <a:endParaRPr lang="en-US" altLang="ja-JP" dirty="0"/>
          </a:p>
        </p:txBody>
      </p:sp>
      <p:pic>
        <p:nvPicPr>
          <p:cNvPr id="65" name="Picture 6" descr="tmp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88" y="549275"/>
            <a:ext cx="8223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スライド番号プレースホルダー 3"/>
          <p:cNvSpPr>
            <a:spLocks noGrp="1"/>
          </p:cNvSpPr>
          <p:nvPr>
            <p:ph type="sldNum" sz="quarter" idx="10"/>
          </p:nvPr>
        </p:nvSpPr>
        <p:spPr>
          <a:xfrm>
            <a:off x="8234363" y="44450"/>
            <a:ext cx="801687" cy="484188"/>
          </a:xfrm>
          <a:noFill/>
        </p:spPr>
        <p:txBody>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0304B402-4D99-4A1C-A1DA-378E6C353045}" type="slidenum">
              <a:rPr lang="en-US" altLang="ja-JP">
                <a:solidFill>
                  <a:schemeClr val="bg1"/>
                </a:solidFill>
              </a:rPr>
              <a:pPr/>
              <a:t>18</a:t>
            </a:fld>
            <a:endParaRPr lang="en-US" altLang="ja-JP" dirty="0">
              <a:solidFill>
                <a:schemeClr val="bg1"/>
              </a:solidFill>
            </a:endParaRPr>
          </a:p>
        </p:txBody>
      </p:sp>
      <p:cxnSp>
        <p:nvCxnSpPr>
          <p:cNvPr id="78" name="カギ線コネクタ 57"/>
          <p:cNvCxnSpPr>
            <a:stCxn id="31" idx="0"/>
          </p:cNvCxnSpPr>
          <p:nvPr/>
        </p:nvCxnSpPr>
        <p:spPr bwMode="auto">
          <a:xfrm rot="5400000" flipH="1" flipV="1">
            <a:off x="5680390" y="2730446"/>
            <a:ext cx="803645" cy="287465"/>
          </a:xfrm>
          <a:prstGeom prst="bentConnector3">
            <a:avLst>
              <a:gd name="adj1" fmla="val 24947"/>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 name="直線コネクタ 91"/>
          <p:cNvCxnSpPr>
            <a:endCxn id="40" idx="0"/>
          </p:cNvCxnSpPr>
          <p:nvPr/>
        </p:nvCxnSpPr>
        <p:spPr bwMode="auto">
          <a:xfrm>
            <a:off x="6721639" y="2796051"/>
            <a:ext cx="4541" cy="69668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930538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872" y="1412776"/>
            <a:ext cx="6984255" cy="4650950"/>
          </a:xfrm>
          <a:prstGeom prst="rect">
            <a:avLst/>
          </a:prstGeom>
        </p:spPr>
      </p:pic>
      <p:sp>
        <p:nvSpPr>
          <p:cNvPr id="5122" name="スライド番号プレースホルダー 3"/>
          <p:cNvSpPr>
            <a:spLocks noGrp="1"/>
          </p:cNvSpPr>
          <p:nvPr>
            <p:ph type="sldNum" sz="quarter" idx="10"/>
          </p:nvPr>
        </p:nvSpPr>
        <p:spPr>
          <a:noFill/>
        </p:spPr>
        <p:txBody>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0304B402-4D99-4A1C-A1DA-378E6C353045}" type="slidenum">
              <a:rPr lang="en-US" altLang="ja-JP" smtClean="0">
                <a:solidFill>
                  <a:schemeClr val="bg1"/>
                </a:solidFill>
              </a:rPr>
              <a:pPr/>
              <a:t>1</a:t>
            </a:fld>
            <a:endParaRPr lang="en-US" altLang="ja-JP" dirty="0">
              <a:solidFill>
                <a:schemeClr val="bg1"/>
              </a:solidFill>
            </a:endParaRPr>
          </a:p>
        </p:txBody>
      </p:sp>
      <p:pic>
        <p:nvPicPr>
          <p:cNvPr id="5123" name="Picture 6" descr="tmp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88" y="549275"/>
            <a:ext cx="8223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2"/>
          <p:cNvSpPr>
            <a:spLocks noGrp="1" noChangeArrowheads="1"/>
          </p:cNvSpPr>
          <p:nvPr>
            <p:ph type="title"/>
          </p:nvPr>
        </p:nvSpPr>
        <p:spPr>
          <a:xfrm>
            <a:off x="323850" y="765175"/>
            <a:ext cx="8496300" cy="509588"/>
          </a:xfrm>
        </p:spPr>
        <p:txBody>
          <a:bodyPr/>
          <a:lstStyle/>
          <a:p>
            <a:pPr eaLnBrk="1" hangingPunct="1"/>
            <a:r>
              <a:rPr lang="en-US" altLang="ja-JP" dirty="0">
                <a:solidFill>
                  <a:srgbClr val="23651C"/>
                </a:solidFill>
              </a:rPr>
              <a:t>Contents</a:t>
            </a:r>
          </a:p>
        </p:txBody>
      </p:sp>
      <p:sp>
        <p:nvSpPr>
          <p:cNvPr id="5126" name="Text Box 4"/>
          <p:cNvSpPr txBox="1">
            <a:spLocks noChangeArrowheads="1"/>
          </p:cNvSpPr>
          <p:nvPr/>
        </p:nvSpPr>
        <p:spPr bwMode="auto">
          <a:xfrm>
            <a:off x="4427538" y="185738"/>
            <a:ext cx="42322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endParaRPr lang="en-US" altLang="ja-JP" sz="1200" dirty="0">
              <a:solidFill>
                <a:schemeClr val="bg1"/>
              </a:solidFill>
            </a:endParaRPr>
          </a:p>
        </p:txBody>
      </p:sp>
      <p:sp>
        <p:nvSpPr>
          <p:cNvPr id="10" name="角丸四角形 5"/>
          <p:cNvSpPr/>
          <p:nvPr/>
        </p:nvSpPr>
        <p:spPr>
          <a:xfrm>
            <a:off x="1542365" y="2348880"/>
            <a:ext cx="6053970" cy="3024000"/>
          </a:xfrm>
          <a:prstGeom prst="roundRect">
            <a:avLst>
              <a:gd name="adj" fmla="val 1297"/>
            </a:avLst>
          </a:prstGeom>
          <a:solidFill>
            <a:srgbClr val="262626">
              <a:alpha val="50000"/>
            </a:srgbClr>
          </a:solidFill>
          <a:ln w="12700" cap="flat" cmpd="sng" algn="ctr">
            <a:noFill/>
            <a:prstDash val="solid"/>
            <a:miter lim="800000"/>
          </a:ln>
          <a:effectLst/>
        </p:spPr>
        <p:txBody>
          <a:bodyPr lIns="91408" tIns="45704" rIns="91408" bIns="45704" rtlCol="0" anchor="ctr"/>
          <a:lstStyle/>
          <a:p>
            <a:pPr marL="0" marR="0" lvl="0" indent="0" algn="ctr" defTabSz="914088" eaLnBrk="1" fontAlgn="auto" latinLnBrk="0" hangingPunct="1">
              <a:lnSpc>
                <a:spcPct val="100000"/>
              </a:lnSpc>
              <a:spcBef>
                <a:spcPts val="0"/>
              </a:spcBef>
              <a:spcAft>
                <a:spcPts val="0"/>
              </a:spcAft>
              <a:buClrTx/>
              <a:buSzTx/>
              <a:buFontTx/>
              <a:buNone/>
              <a:tabLst/>
              <a:defRPr/>
            </a:pPr>
            <a:endParaRPr kumimoji="0" lang="ja-JP" altLang="en-US" sz="2000" b="0" i="0" u="none" strike="noStrike" kern="0" cap="none" spc="0" normalizeH="0" baseline="0" noProof="0" dirty="0">
              <a:ln>
                <a:noFill/>
              </a:ln>
              <a:solidFill>
                <a:prstClr val="white"/>
              </a:solidFill>
              <a:effectLst/>
              <a:uLnTx/>
              <a:uFillTx/>
              <a:latin typeface="Segoe UI"/>
              <a:ea typeface="メイリオ"/>
              <a:cs typeface="+mn-cs"/>
            </a:endParaRPr>
          </a:p>
        </p:txBody>
      </p:sp>
      <p:sp>
        <p:nvSpPr>
          <p:cNvPr id="8" name="テキスト ボックス 7"/>
          <p:cNvSpPr txBox="1"/>
          <p:nvPr/>
        </p:nvSpPr>
        <p:spPr>
          <a:xfrm>
            <a:off x="1727422" y="2407239"/>
            <a:ext cx="6048672" cy="2533929"/>
          </a:xfrm>
          <a:prstGeom prst="rect">
            <a:avLst/>
          </a:prstGeom>
          <a:noFill/>
        </p:spPr>
        <p:txBody>
          <a:bodyPr wrap="square" lIns="91408" tIns="45704" rIns="91408" bIns="45704" numCol="1" spcCol="539817" rtlCol="0">
            <a:noAutofit/>
          </a:bodyPr>
          <a:lstStyle/>
          <a:p>
            <a:pPr marL="342783" indent="-342783" algn="l" defTabSz="914088" fontAlgn="auto">
              <a:lnSpc>
                <a:spcPct val="150000"/>
              </a:lnSpc>
              <a:spcBef>
                <a:spcPts val="0"/>
              </a:spcBef>
              <a:spcAft>
                <a:spcPts val="0"/>
              </a:spcAft>
              <a:buFont typeface="+mj-lt"/>
              <a:buAutoNum type="arabicPeriod"/>
            </a:pPr>
            <a:r>
              <a:rPr lang="en-US" altLang="ja-JP" sz="2400" dirty="0">
                <a:solidFill>
                  <a:schemeClr val="accent3"/>
                </a:solidFill>
                <a:ea typeface="Segoe UI" panose="020B0502040204020203" pitchFamily="34" charset="0"/>
                <a:cs typeface="Arial" panose="020B0604020202020204" pitchFamily="34" charset="0"/>
              </a:rPr>
              <a:t>Hokkaido University</a:t>
            </a:r>
          </a:p>
          <a:p>
            <a:pPr marL="342783" indent="-342783" defTabSz="914088" fontAlgn="auto">
              <a:lnSpc>
                <a:spcPct val="150000"/>
              </a:lnSpc>
              <a:spcBef>
                <a:spcPts val="0"/>
              </a:spcBef>
              <a:spcAft>
                <a:spcPts val="0"/>
              </a:spcAft>
              <a:buFont typeface="+mj-lt"/>
              <a:buAutoNum type="arabicPeriod"/>
            </a:pPr>
            <a:r>
              <a:rPr lang="en-US" altLang="ja-JP" sz="2400" dirty="0">
                <a:solidFill>
                  <a:schemeClr val="accent3"/>
                </a:solidFill>
                <a:ea typeface="Segoe UI" panose="020B0502040204020203" pitchFamily="34" charset="0"/>
                <a:cs typeface="Arial" panose="020B0604020202020204" pitchFamily="34" charset="0"/>
              </a:rPr>
              <a:t>Education and Research</a:t>
            </a:r>
          </a:p>
          <a:p>
            <a:pPr marL="342783" indent="-342783" defTabSz="914088" fontAlgn="auto">
              <a:lnSpc>
                <a:spcPct val="150000"/>
              </a:lnSpc>
              <a:spcBef>
                <a:spcPts val="0"/>
              </a:spcBef>
              <a:spcAft>
                <a:spcPts val="0"/>
              </a:spcAft>
              <a:buFont typeface="+mj-lt"/>
              <a:buAutoNum type="arabicPeriod"/>
            </a:pPr>
            <a:r>
              <a:rPr lang="en-US" altLang="ja-JP" sz="2400" dirty="0">
                <a:solidFill>
                  <a:schemeClr val="accent3"/>
                </a:solidFill>
                <a:ea typeface="Segoe UI" panose="020B0502040204020203" pitchFamily="34" charset="0"/>
                <a:cs typeface="Arial" panose="020B0604020202020204" pitchFamily="34" charset="0"/>
              </a:rPr>
              <a:t>Internationalization</a:t>
            </a:r>
          </a:p>
          <a:p>
            <a:pPr marL="342783" indent="-342783" defTabSz="914088" fontAlgn="auto">
              <a:lnSpc>
                <a:spcPct val="150000"/>
              </a:lnSpc>
              <a:spcBef>
                <a:spcPts val="0"/>
              </a:spcBef>
              <a:spcAft>
                <a:spcPts val="0"/>
              </a:spcAft>
              <a:buFont typeface="+mj-lt"/>
              <a:buAutoNum type="arabicPeriod"/>
            </a:pPr>
            <a:r>
              <a:rPr lang="en-US" altLang="ja-JP" sz="2400" dirty="0">
                <a:solidFill>
                  <a:schemeClr val="accent3"/>
                </a:solidFill>
                <a:ea typeface="Segoe UI" panose="020B0502040204020203" pitchFamily="34" charset="0"/>
                <a:cs typeface="Arial" panose="020B0604020202020204" pitchFamily="34" charset="0"/>
              </a:rPr>
              <a:t>Rankings</a:t>
            </a:r>
          </a:p>
          <a:p>
            <a:pPr marL="342783" indent="-342783" defTabSz="914088" fontAlgn="auto">
              <a:lnSpc>
                <a:spcPct val="150000"/>
              </a:lnSpc>
              <a:spcBef>
                <a:spcPts val="0"/>
              </a:spcBef>
              <a:spcAft>
                <a:spcPts val="0"/>
              </a:spcAft>
              <a:buFont typeface="+mj-lt"/>
              <a:buAutoNum type="arabicPeriod"/>
            </a:pPr>
            <a:r>
              <a:rPr lang="en-US" altLang="ja-JP" sz="2400" dirty="0">
                <a:solidFill>
                  <a:schemeClr val="accent3"/>
                </a:solidFill>
                <a:ea typeface="Segoe UI" panose="020B0502040204020203" pitchFamily="34" charset="0"/>
                <a:cs typeface="Arial" panose="020B0604020202020204" pitchFamily="34" charset="0"/>
              </a:rPr>
              <a:t>Cost of Living</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000" y="528638"/>
            <a:ext cx="8362659" cy="5575106"/>
          </a:xfrm>
          <a:prstGeom prst="rect">
            <a:avLst/>
          </a:prstGeom>
        </p:spPr>
      </p:pic>
      <p:sp>
        <p:nvSpPr>
          <p:cNvPr id="6148" name="スライド番号プレースホルダー 3"/>
          <p:cNvSpPr>
            <a:spLocks noGrp="1"/>
          </p:cNvSpPr>
          <p:nvPr>
            <p:ph type="sldNum" sz="quarter" idx="10"/>
          </p:nvPr>
        </p:nvSpPr>
        <p:spPr>
          <a:noFill/>
        </p:spPr>
        <p:txBody>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04C3534B-3B2A-4869-82CB-E0B7747CB732}" type="slidenum">
              <a:rPr lang="en-US" altLang="ja-JP">
                <a:solidFill>
                  <a:schemeClr val="bg1"/>
                </a:solidFill>
              </a:rPr>
              <a:pPr/>
              <a:t>19</a:t>
            </a:fld>
            <a:endParaRPr lang="en-US" altLang="ja-JP" dirty="0">
              <a:solidFill>
                <a:schemeClr val="bg1"/>
              </a:solidFill>
            </a:endParaRPr>
          </a:p>
        </p:txBody>
      </p:sp>
      <p:sp>
        <p:nvSpPr>
          <p:cNvPr id="5" name="角丸四角形 5"/>
          <p:cNvSpPr/>
          <p:nvPr/>
        </p:nvSpPr>
        <p:spPr>
          <a:xfrm>
            <a:off x="396000" y="864000"/>
            <a:ext cx="7308000" cy="792088"/>
          </a:xfrm>
          <a:prstGeom prst="roundRect">
            <a:avLst>
              <a:gd name="adj" fmla="val 1297"/>
            </a:avLst>
          </a:prstGeom>
          <a:solidFill>
            <a:srgbClr val="262626">
              <a:alpha val="50000"/>
            </a:srgbClr>
          </a:solidFill>
          <a:ln w="12700" cap="flat" cmpd="sng" algn="ctr">
            <a:noFill/>
            <a:prstDash val="solid"/>
            <a:miter lim="800000"/>
          </a:ln>
          <a:effectLst/>
        </p:spPr>
        <p:txBody>
          <a:bodyPr lIns="91408" tIns="45704" rIns="91408" bIns="45704" rtlCol="0" anchor="ctr"/>
          <a:lstStyle/>
          <a:p>
            <a:pPr marL="0" marR="0" lvl="0" indent="0" algn="ctr" defTabSz="914088" eaLnBrk="1" fontAlgn="auto" latinLnBrk="0" hangingPunct="1">
              <a:lnSpc>
                <a:spcPct val="100000"/>
              </a:lnSpc>
              <a:spcBef>
                <a:spcPts val="0"/>
              </a:spcBef>
              <a:spcAft>
                <a:spcPts val="0"/>
              </a:spcAft>
              <a:buClrTx/>
              <a:buSzTx/>
              <a:buFontTx/>
              <a:buNone/>
              <a:tabLst/>
              <a:defRPr/>
            </a:pPr>
            <a:endParaRPr kumimoji="0" lang="ja-JP" altLang="en-US" sz="2000" b="0" i="0" u="none" strike="noStrike" kern="0" cap="none" spc="0" normalizeH="0" baseline="0" noProof="0" dirty="0">
              <a:ln>
                <a:noFill/>
              </a:ln>
              <a:solidFill>
                <a:prstClr val="white"/>
              </a:solidFill>
              <a:effectLst/>
              <a:uLnTx/>
              <a:uFillTx/>
              <a:latin typeface="Segoe UI"/>
              <a:ea typeface="メイリオ"/>
              <a:cs typeface="+mn-cs"/>
            </a:endParaRPr>
          </a:p>
        </p:txBody>
      </p:sp>
      <p:sp>
        <p:nvSpPr>
          <p:cNvPr id="6147" name="コンテンツ プレースホルダー 2"/>
          <p:cNvSpPr>
            <a:spLocks noGrp="1"/>
          </p:cNvSpPr>
          <p:nvPr>
            <p:ph idx="1"/>
          </p:nvPr>
        </p:nvSpPr>
        <p:spPr>
          <a:xfrm>
            <a:off x="396000" y="864000"/>
            <a:ext cx="7398568" cy="936000"/>
          </a:xfrm>
        </p:spPr>
        <p:txBody>
          <a:bodyPr/>
          <a:lstStyle/>
          <a:p>
            <a:r>
              <a:rPr lang="en-US" altLang="ja-JP" sz="4400" dirty="0">
                <a:solidFill>
                  <a:schemeClr val="bg1"/>
                </a:solidFill>
                <a:latin typeface="Arial" panose="020B0604020202020204" pitchFamily="34" charset="0"/>
                <a:ea typeface="Segoe UI" panose="020B0502040204020203" pitchFamily="34" charset="0"/>
                <a:cs typeface="Arial" panose="020B0604020202020204" pitchFamily="34" charset="0"/>
              </a:rPr>
              <a:t> 2. Education and Research</a:t>
            </a:r>
          </a:p>
          <a:p>
            <a:pPr eaLnBrk="1" hangingPunct="1"/>
            <a:endParaRPr lang="ja-JP" altLang="en-US" sz="4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1808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0" y="2088000"/>
            <a:ext cx="9144000" cy="4068000"/>
          </a:xfrm>
          <a:prstGeom prst="rect">
            <a:avLst/>
          </a:prstGeom>
          <a:solidFill>
            <a:schemeClr val="accent3">
              <a:lumMod val="95000"/>
              <a:alpha val="60000"/>
            </a:schemeClr>
          </a:solidFill>
          <a:ln w="12700" cap="flat" cmpd="sng" algn="ctr">
            <a:noFill/>
            <a:prstDash val="solid"/>
            <a:miter lim="800000"/>
          </a:ln>
          <a:effectLst/>
        </p:spPr>
        <p:txBody>
          <a:bodyPr lIns="91408" tIns="45704" rIns="91408" bIns="45704" rtlCol="0" anchor="ctr"/>
          <a:lstStyle/>
          <a:p>
            <a:pPr marL="0" marR="0" lvl="0" indent="0" algn="ctr" defTabSz="914088"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Segoe UI"/>
              <a:ea typeface="メイリオ"/>
              <a:cs typeface="+mn-cs"/>
            </a:endParaRPr>
          </a:p>
        </p:txBody>
      </p:sp>
      <p:sp>
        <p:nvSpPr>
          <p:cNvPr id="5122" name="スライド番号プレースホルダー 3"/>
          <p:cNvSpPr>
            <a:spLocks noGrp="1"/>
          </p:cNvSpPr>
          <p:nvPr>
            <p:ph type="sldNum" sz="quarter" idx="10"/>
          </p:nvPr>
        </p:nvSpPr>
        <p:spPr>
          <a:noFill/>
        </p:spPr>
        <p:txBody>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0304B402-4D99-4A1C-A1DA-378E6C353045}" type="slidenum">
              <a:rPr lang="en-US" altLang="ja-JP">
                <a:solidFill>
                  <a:schemeClr val="bg1"/>
                </a:solidFill>
              </a:rPr>
              <a:pPr/>
              <a:t>20</a:t>
            </a:fld>
            <a:endParaRPr lang="en-US" altLang="ja-JP">
              <a:solidFill>
                <a:schemeClr val="bg1"/>
              </a:solidFill>
            </a:endParaRPr>
          </a:p>
        </p:txBody>
      </p:sp>
      <p:pic>
        <p:nvPicPr>
          <p:cNvPr id="5123" name="Picture 6" descr="tmp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88" y="549275"/>
            <a:ext cx="8223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2"/>
          <p:cNvSpPr>
            <a:spLocks noGrp="1" noChangeArrowheads="1"/>
          </p:cNvSpPr>
          <p:nvPr>
            <p:ph type="title"/>
          </p:nvPr>
        </p:nvSpPr>
        <p:spPr>
          <a:xfrm>
            <a:off x="323850" y="765175"/>
            <a:ext cx="8496300" cy="509588"/>
          </a:xfrm>
        </p:spPr>
        <p:txBody>
          <a:bodyPr/>
          <a:lstStyle/>
          <a:p>
            <a:pPr eaLnBrk="1" hangingPunct="1"/>
            <a:r>
              <a:rPr lang="en-US" altLang="ja-JP" dirty="0">
                <a:solidFill>
                  <a:srgbClr val="23651C"/>
                </a:solidFill>
              </a:rPr>
              <a:t>Future Strategy  </a:t>
            </a:r>
            <a:r>
              <a:rPr lang="en-US" altLang="ja-JP" sz="1400" dirty="0">
                <a:solidFill>
                  <a:srgbClr val="23651C"/>
                </a:solidFill>
              </a:rPr>
              <a:t>Contributing towards the resolution of global issues</a:t>
            </a:r>
          </a:p>
        </p:txBody>
      </p:sp>
      <p:sp>
        <p:nvSpPr>
          <p:cNvPr id="5126" name="Text Box 4"/>
          <p:cNvSpPr txBox="1">
            <a:spLocks noChangeArrowheads="1"/>
          </p:cNvSpPr>
          <p:nvPr/>
        </p:nvSpPr>
        <p:spPr bwMode="auto">
          <a:xfrm>
            <a:off x="4427538" y="185738"/>
            <a:ext cx="42322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endParaRPr lang="en-US" altLang="ja-JP" sz="1200" dirty="0">
              <a:solidFill>
                <a:schemeClr val="bg1"/>
              </a:solidFill>
            </a:endParaRPr>
          </a:p>
        </p:txBody>
      </p:sp>
      <p:sp>
        <p:nvSpPr>
          <p:cNvPr id="9" name="TextBox 58"/>
          <p:cNvSpPr txBox="1"/>
          <p:nvPr/>
        </p:nvSpPr>
        <p:spPr>
          <a:xfrm>
            <a:off x="131824" y="1537628"/>
            <a:ext cx="8880351" cy="553998"/>
          </a:xfrm>
          <a:prstGeom prst="rect">
            <a:avLst/>
          </a:prstGeom>
          <a:noFill/>
        </p:spPr>
        <p:txBody>
          <a:bodyPr wrap="square" rtlCol="0">
            <a:spAutoFit/>
          </a:bodyPr>
          <a:lstStyle/>
          <a:p>
            <a:pPr algn="l" defTabSz="457200" fontAlgn="auto">
              <a:spcBef>
                <a:spcPts val="0"/>
              </a:spcBef>
              <a:spcAft>
                <a:spcPts val="0"/>
              </a:spcAft>
            </a:pPr>
            <a:r>
              <a:rPr lang="en-US" altLang="ja-JP" sz="1500" dirty="0">
                <a:ea typeface="ＭＳ Ｐ明朝"/>
                <a:cs typeface="Arial" panose="020B0604020202020204" pitchFamily="34" charset="0"/>
              </a:rPr>
              <a:t>Hokkaido University fosters leaders contributing to the resolution of global issues through transforming the university into a world initiator in collaborations with overseas universities and institutions.</a:t>
            </a:r>
          </a:p>
        </p:txBody>
      </p:sp>
      <p:pic>
        <p:nvPicPr>
          <p:cNvPr id="11" name="Picture 37"/>
          <p:cNvPicPr>
            <a:picLocks noChangeAspect="1"/>
          </p:cNvPicPr>
          <p:nvPr/>
        </p:nvPicPr>
        <p:blipFill rotWithShape="1">
          <a:blip r:embed="rId4" cstate="print">
            <a:extLst>
              <a:ext uri="{28A0092B-C50C-407E-A947-70E740481C1C}">
                <a14:useLocalDpi xmlns:a14="http://schemas.microsoft.com/office/drawing/2010/main" val="0"/>
              </a:ext>
            </a:extLst>
          </a:blip>
          <a:srcRect b="4372"/>
          <a:stretch/>
        </p:blipFill>
        <p:spPr>
          <a:xfrm>
            <a:off x="0" y="2484000"/>
            <a:ext cx="4358539" cy="1605132"/>
          </a:xfrm>
          <a:prstGeom prst="rect">
            <a:avLst/>
          </a:prstGeom>
        </p:spPr>
      </p:pic>
      <p:pic>
        <p:nvPicPr>
          <p:cNvPr id="12" name="Picture 25"/>
          <p:cNvPicPr>
            <a:picLocks noChangeAspect="1"/>
          </p:cNvPicPr>
          <p:nvPr/>
        </p:nvPicPr>
        <p:blipFill rotWithShape="1">
          <a:blip r:embed="rId5" cstate="print">
            <a:extLst>
              <a:ext uri="{28A0092B-C50C-407E-A947-70E740481C1C}">
                <a14:useLocalDpi xmlns:a14="http://schemas.microsoft.com/office/drawing/2010/main" val="0"/>
              </a:ext>
            </a:extLst>
          </a:blip>
          <a:srcRect t="5779" r="6673" b="991"/>
          <a:stretch/>
        </p:blipFill>
        <p:spPr>
          <a:xfrm>
            <a:off x="4355272" y="2484000"/>
            <a:ext cx="2291332" cy="1605517"/>
          </a:xfrm>
          <a:prstGeom prst="rect">
            <a:avLst/>
          </a:prstGeom>
        </p:spPr>
      </p:pic>
      <p:pic>
        <p:nvPicPr>
          <p:cNvPr id="13" name="図 47"/>
          <p:cNvPicPr>
            <a:picLocks noChangeAspect="1"/>
          </p:cNvPicPr>
          <p:nvPr/>
        </p:nvPicPr>
        <p:blipFill rotWithShape="1">
          <a:blip r:embed="rId6">
            <a:extLst>
              <a:ext uri="{28A0092B-C50C-407E-A947-70E740481C1C}">
                <a14:useLocalDpi xmlns:a14="http://schemas.microsoft.com/office/drawing/2010/main" val="0"/>
              </a:ext>
            </a:extLst>
          </a:blip>
          <a:srcRect t="253"/>
          <a:stretch/>
        </p:blipFill>
        <p:spPr bwMode="auto">
          <a:xfrm>
            <a:off x="2069080" y="4572000"/>
            <a:ext cx="2302025" cy="152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図 4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355272" y="4572000"/>
            <a:ext cx="2291332" cy="1527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42"/>
          <p:cNvSpPr/>
          <p:nvPr/>
        </p:nvSpPr>
        <p:spPr>
          <a:xfrm>
            <a:off x="0" y="2160000"/>
            <a:ext cx="2393604" cy="353943"/>
          </a:xfrm>
          <a:prstGeom prst="rect">
            <a:avLst/>
          </a:prstGeom>
        </p:spPr>
        <p:txBody>
          <a:bodyPr wrap="none">
            <a:spAutoFit/>
          </a:bodyPr>
          <a:lstStyle/>
          <a:p>
            <a:pPr algn="l" defTabSz="457200" fontAlgn="auto">
              <a:spcBef>
                <a:spcPts val="0"/>
              </a:spcBef>
              <a:spcAft>
                <a:spcPts val="0"/>
              </a:spcAft>
            </a:pPr>
            <a:r>
              <a:rPr kumimoji="0" lang="en-US" altLang="ja-JP" sz="1700" dirty="0">
                <a:solidFill>
                  <a:srgbClr val="C00000"/>
                </a:solidFill>
                <a:latin typeface="+mn-lt"/>
                <a:ea typeface="ＭＳ Ｐ明朝" pitchFamily="18" charset="-128"/>
              </a:rPr>
              <a:t>Arctic Research Center</a:t>
            </a:r>
          </a:p>
        </p:txBody>
      </p:sp>
      <p:sp>
        <p:nvSpPr>
          <p:cNvPr id="4" name="正方形/長方形 3"/>
          <p:cNvSpPr/>
          <p:nvPr/>
        </p:nvSpPr>
        <p:spPr>
          <a:xfrm>
            <a:off x="7308000" y="2160000"/>
            <a:ext cx="1830949" cy="353943"/>
          </a:xfrm>
          <a:prstGeom prst="rect">
            <a:avLst/>
          </a:prstGeom>
        </p:spPr>
        <p:txBody>
          <a:bodyPr wrap="none">
            <a:spAutoFit/>
          </a:bodyPr>
          <a:lstStyle/>
          <a:p>
            <a:pPr lvl="0" algn="r" defTabSz="457200" eaLnBrk="1" fontAlgn="auto" hangingPunct="1">
              <a:spcBef>
                <a:spcPts val="0"/>
              </a:spcBef>
              <a:spcAft>
                <a:spcPts val="0"/>
              </a:spcAft>
            </a:pPr>
            <a:r>
              <a:rPr kumimoji="0" lang="en-US" altLang="ja-JP" sz="1700" dirty="0">
                <a:solidFill>
                  <a:srgbClr val="C00000"/>
                </a:solidFill>
                <a:latin typeface="+mn-lt"/>
                <a:ea typeface="ＭＳ Ｐ明朝" pitchFamily="18" charset="-128"/>
              </a:rPr>
              <a:t>Zoonosis Control</a:t>
            </a:r>
          </a:p>
        </p:txBody>
      </p:sp>
      <p:sp>
        <p:nvSpPr>
          <p:cNvPr id="5" name="正方形/長方形 4"/>
          <p:cNvSpPr/>
          <p:nvPr/>
        </p:nvSpPr>
        <p:spPr>
          <a:xfrm>
            <a:off x="0" y="4212000"/>
            <a:ext cx="2750946" cy="369332"/>
          </a:xfrm>
          <a:prstGeom prst="rect">
            <a:avLst/>
          </a:prstGeom>
        </p:spPr>
        <p:txBody>
          <a:bodyPr wrap="none">
            <a:spAutoFit/>
          </a:bodyPr>
          <a:lstStyle/>
          <a:p>
            <a:pPr algn="ctr" defTabSz="457200" fontAlgn="auto">
              <a:spcBef>
                <a:spcPts val="0"/>
              </a:spcBef>
              <a:spcAft>
                <a:spcPts val="0"/>
              </a:spcAft>
            </a:pPr>
            <a:r>
              <a:rPr kumimoji="0" lang="en-US" altLang="ja-JP" dirty="0">
                <a:solidFill>
                  <a:srgbClr val="C00000"/>
                </a:solidFill>
                <a:latin typeface="+mn-lt"/>
                <a:ea typeface="ＭＳ Ｐ明朝"/>
              </a:rPr>
              <a:t>A 1,598-ton Training Ship</a:t>
            </a:r>
            <a:endParaRPr kumimoji="0" lang="ja-JP" altLang="en-US" dirty="0">
              <a:solidFill>
                <a:srgbClr val="C00000"/>
              </a:solidFill>
              <a:latin typeface="+mn-lt"/>
              <a:ea typeface="ＭＳ Ｐ明朝"/>
            </a:endParaRPr>
          </a:p>
        </p:txBody>
      </p:sp>
      <p:sp>
        <p:nvSpPr>
          <p:cNvPr id="6" name="正方形/長方形 5"/>
          <p:cNvSpPr/>
          <p:nvPr/>
        </p:nvSpPr>
        <p:spPr>
          <a:xfrm>
            <a:off x="5076000" y="4248000"/>
            <a:ext cx="4068000" cy="323165"/>
          </a:xfrm>
          <a:prstGeom prst="rect">
            <a:avLst/>
          </a:prstGeom>
        </p:spPr>
        <p:txBody>
          <a:bodyPr wrap="square">
            <a:spAutoFit/>
          </a:bodyPr>
          <a:lstStyle/>
          <a:p>
            <a:pPr algn="r" defTabSz="457200" fontAlgn="auto">
              <a:lnSpc>
                <a:spcPts val="1800"/>
              </a:lnSpc>
              <a:spcBef>
                <a:spcPts val="0"/>
              </a:spcBef>
              <a:spcAft>
                <a:spcPts val="0"/>
              </a:spcAft>
            </a:pPr>
            <a:r>
              <a:rPr kumimoji="0" lang="en-US" altLang="ja-JP" dirty="0">
                <a:solidFill>
                  <a:srgbClr val="C00000"/>
                </a:solidFill>
                <a:latin typeface="+mn-lt"/>
                <a:ea typeface="ＭＳ Ｐ明朝"/>
              </a:rPr>
              <a:t>Slavic-Eurasian Research Center</a:t>
            </a:r>
            <a:endParaRPr kumimoji="0" lang="ja-JP" altLang="en-US" dirty="0">
              <a:solidFill>
                <a:srgbClr val="C00000"/>
              </a:solidFill>
              <a:latin typeface="+mn-lt"/>
              <a:ea typeface="ＭＳ Ｐ明朝"/>
            </a:endParaRPr>
          </a:p>
        </p:txBody>
      </p:sp>
      <p:sp>
        <p:nvSpPr>
          <p:cNvPr id="19" name="テキスト ボックス 49"/>
          <p:cNvSpPr txBox="1">
            <a:spLocks noChangeArrowheads="1"/>
          </p:cNvSpPr>
          <p:nvPr/>
        </p:nvSpPr>
        <p:spPr bwMode="auto">
          <a:xfrm>
            <a:off x="72000" y="2484000"/>
            <a:ext cx="277180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kumimoji="1" sz="2800">
                <a:solidFill>
                  <a:schemeClr val="tx1"/>
                </a:solidFill>
                <a:latin typeface="Arial" charset="0"/>
                <a:ea typeface="ＭＳ Ｐゴシック" pitchFamily="50" charset="-128"/>
              </a:defRPr>
            </a:lvl1pPr>
            <a:lvl2pPr marL="742950" indent="-285750">
              <a:spcBef>
                <a:spcPct val="20000"/>
              </a:spcBef>
              <a:buChar char="–"/>
              <a:defRPr kumimoji="1" sz="2400">
                <a:solidFill>
                  <a:schemeClr val="tx1"/>
                </a:solidFill>
                <a:latin typeface="Arial" charset="0"/>
                <a:ea typeface="ＭＳ Ｐゴシック" pitchFamily="50" charset="-128"/>
              </a:defRPr>
            </a:lvl2pPr>
            <a:lvl3pPr marL="1143000" indent="-228600">
              <a:spcBef>
                <a:spcPct val="20000"/>
              </a:spcBef>
              <a:buChar char="•"/>
              <a:defRPr kumimoji="1" sz="20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l" defTabSz="457200" fontAlgn="auto">
              <a:spcBef>
                <a:spcPct val="0"/>
              </a:spcBef>
              <a:spcAft>
                <a:spcPts val="0"/>
              </a:spcAft>
            </a:pPr>
            <a:r>
              <a:rPr lang="en-US" altLang="ja-JP" sz="1200" dirty="0">
                <a:solidFill>
                  <a:prstClr val="white"/>
                </a:solidFill>
                <a:latin typeface="Arial" panose="020B0604020202020204" pitchFamily="34" charset="0"/>
                <a:ea typeface="メイリオ" panose="020B0604030504040204" pitchFamily="50" charset="-128"/>
                <a:cs typeface="Arial" panose="020B0604020202020204" pitchFamily="34" charset="0"/>
              </a:rPr>
              <a:t>Arctic Research Center aims to work out solutions to global problems through comprehensive and integrated research on the Arctic.</a:t>
            </a:r>
          </a:p>
          <a:p>
            <a:pPr algn="l" defTabSz="457200" fontAlgn="auto">
              <a:spcBef>
                <a:spcPct val="0"/>
              </a:spcBef>
              <a:spcAft>
                <a:spcPts val="0"/>
              </a:spcAft>
            </a:pPr>
            <a:r>
              <a:rPr lang="en-US" altLang="ja-JP" sz="1200" dirty="0">
                <a:solidFill>
                  <a:prstClr val="white"/>
                </a:solidFill>
                <a:latin typeface="Arial" panose="020B0604020202020204" pitchFamily="34" charset="0"/>
                <a:ea typeface="メイリオ" panose="020B0604030504040204" pitchFamily="50" charset="-128"/>
                <a:cs typeface="Arial" panose="020B0604020202020204" pitchFamily="34" charset="0"/>
              </a:rPr>
              <a:t>It contributes to policy making as a national research center.</a:t>
            </a:r>
          </a:p>
        </p:txBody>
      </p:sp>
      <p:sp>
        <p:nvSpPr>
          <p:cNvPr id="20" name="テキスト ボックス 49"/>
          <p:cNvSpPr txBox="1">
            <a:spLocks noChangeArrowheads="1"/>
          </p:cNvSpPr>
          <p:nvPr/>
        </p:nvSpPr>
        <p:spPr bwMode="auto">
          <a:xfrm>
            <a:off x="72000" y="4572000"/>
            <a:ext cx="196924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kumimoji="1" sz="2800">
                <a:solidFill>
                  <a:schemeClr val="tx1"/>
                </a:solidFill>
                <a:latin typeface="Arial" charset="0"/>
                <a:ea typeface="ＭＳ Ｐゴシック" pitchFamily="50" charset="-128"/>
              </a:defRPr>
            </a:lvl1pPr>
            <a:lvl2pPr marL="742950" indent="-285750">
              <a:spcBef>
                <a:spcPct val="20000"/>
              </a:spcBef>
              <a:buChar char="–"/>
              <a:defRPr kumimoji="1" sz="2400">
                <a:solidFill>
                  <a:schemeClr val="tx1"/>
                </a:solidFill>
                <a:latin typeface="Arial" charset="0"/>
                <a:ea typeface="ＭＳ Ｐゴシック" pitchFamily="50" charset="-128"/>
              </a:defRPr>
            </a:lvl2pPr>
            <a:lvl3pPr marL="1143000" indent="-228600">
              <a:spcBef>
                <a:spcPct val="20000"/>
              </a:spcBef>
              <a:buChar char="•"/>
              <a:defRPr kumimoji="1" sz="20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l" defTabSz="457200" fontAlgn="auto">
              <a:spcBef>
                <a:spcPct val="0"/>
              </a:spcBef>
              <a:spcAft>
                <a:spcPts val="0"/>
              </a:spcAft>
            </a:pPr>
            <a:r>
              <a:rPr lang="en-US" altLang="ja-JP" sz="1200" dirty="0">
                <a:latin typeface="Arial" panose="020B0604020202020204" pitchFamily="34" charset="0"/>
                <a:ea typeface="メイリオ" panose="020B0604030504040204" pitchFamily="50" charset="-128"/>
                <a:cs typeface="Arial" panose="020B0604020202020204" pitchFamily="34" charset="0"/>
              </a:rPr>
              <a:t>Thousands of researchers have participated in national projects at the Arctic Circle.</a:t>
            </a:r>
          </a:p>
        </p:txBody>
      </p:sp>
      <p:sp>
        <p:nvSpPr>
          <p:cNvPr id="21" name="テキスト ボックス 49"/>
          <p:cNvSpPr txBox="1">
            <a:spLocks noChangeArrowheads="1"/>
          </p:cNvSpPr>
          <p:nvPr/>
        </p:nvSpPr>
        <p:spPr bwMode="auto">
          <a:xfrm>
            <a:off x="6660000" y="2484000"/>
            <a:ext cx="247894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kumimoji="1" sz="2800">
                <a:solidFill>
                  <a:schemeClr val="tx1"/>
                </a:solidFill>
                <a:latin typeface="Arial" charset="0"/>
                <a:ea typeface="ＭＳ Ｐゴシック" pitchFamily="50" charset="-128"/>
              </a:defRPr>
            </a:lvl1pPr>
            <a:lvl2pPr marL="742950" indent="-285750">
              <a:spcBef>
                <a:spcPct val="20000"/>
              </a:spcBef>
              <a:buChar char="–"/>
              <a:defRPr kumimoji="1" sz="2400">
                <a:solidFill>
                  <a:schemeClr val="tx1"/>
                </a:solidFill>
                <a:latin typeface="Arial" charset="0"/>
                <a:ea typeface="ＭＳ Ｐゴシック" pitchFamily="50" charset="-128"/>
              </a:defRPr>
            </a:lvl2pPr>
            <a:lvl3pPr marL="1143000" indent="-228600">
              <a:spcBef>
                <a:spcPct val="20000"/>
              </a:spcBef>
              <a:buChar char="•"/>
              <a:defRPr kumimoji="1" sz="20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l" defTabSz="457200" fontAlgn="auto">
              <a:spcAft>
                <a:spcPts val="0"/>
              </a:spcAft>
            </a:pPr>
            <a:r>
              <a:rPr lang="en-US" altLang="ja-JP" sz="1200" dirty="0">
                <a:latin typeface="Arial" panose="020B0604020202020204" pitchFamily="34" charset="0"/>
                <a:cs typeface="Arial" panose="020B0604020202020204" pitchFamily="34" charset="0"/>
              </a:rPr>
              <a:t>The Research center  for Zoonosis Control investigates the mechanisms of viral and bacterial infections and how to rapidly diagnose them, as well as developing new treatments for them. </a:t>
            </a:r>
            <a:endParaRPr lang="ja-JP" altLang="en-US" sz="1200" dirty="0">
              <a:latin typeface="Arial" panose="020B0604020202020204" pitchFamily="34" charset="0"/>
              <a:cs typeface="Arial" panose="020B0604020202020204" pitchFamily="34" charset="0"/>
            </a:endParaRPr>
          </a:p>
        </p:txBody>
      </p:sp>
      <p:sp>
        <p:nvSpPr>
          <p:cNvPr id="22" name="テキスト ボックス 49"/>
          <p:cNvSpPr txBox="1">
            <a:spLocks noChangeArrowheads="1"/>
          </p:cNvSpPr>
          <p:nvPr/>
        </p:nvSpPr>
        <p:spPr bwMode="auto">
          <a:xfrm>
            <a:off x="6659999" y="4572000"/>
            <a:ext cx="247894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kumimoji="1" sz="2800">
                <a:solidFill>
                  <a:schemeClr val="tx1"/>
                </a:solidFill>
                <a:latin typeface="Arial" charset="0"/>
                <a:ea typeface="ＭＳ Ｐゴシック" pitchFamily="50" charset="-128"/>
              </a:defRPr>
            </a:lvl1pPr>
            <a:lvl2pPr marL="742950" indent="-285750">
              <a:spcBef>
                <a:spcPct val="20000"/>
              </a:spcBef>
              <a:buChar char="–"/>
              <a:defRPr kumimoji="1" sz="2400">
                <a:solidFill>
                  <a:schemeClr val="tx1"/>
                </a:solidFill>
                <a:latin typeface="Arial" charset="0"/>
                <a:ea typeface="ＭＳ Ｐゴシック" pitchFamily="50" charset="-128"/>
              </a:defRPr>
            </a:lvl2pPr>
            <a:lvl3pPr marL="1143000" indent="-228600">
              <a:spcBef>
                <a:spcPct val="20000"/>
              </a:spcBef>
              <a:buChar char="•"/>
              <a:defRPr kumimoji="1" sz="20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l" defTabSz="457200" fontAlgn="auto">
              <a:spcBef>
                <a:spcPct val="0"/>
              </a:spcBef>
              <a:spcAft>
                <a:spcPts val="0"/>
              </a:spcAft>
            </a:pPr>
            <a:r>
              <a:rPr lang="en-US" altLang="ja-JP" sz="1200" dirty="0">
                <a:latin typeface="Arial" panose="020B0604020202020204" pitchFamily="34" charset="0"/>
                <a:ea typeface="メイリオ" panose="020B0604030504040204" pitchFamily="50" charset="-128"/>
                <a:cs typeface="Arial" panose="020B0604020202020204" pitchFamily="34" charset="0"/>
              </a:rPr>
              <a:t>Slavic-Eurasian Research Center is the only research center to study the Slavic-Eurasian region in Japan and is a world-leading facility.</a:t>
            </a:r>
          </a:p>
        </p:txBody>
      </p:sp>
      <p:pic>
        <p:nvPicPr>
          <p:cNvPr id="23" name="Picture 2" descr="近未来戦略15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40000" y="684000"/>
            <a:ext cx="2202829" cy="79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10404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3"/>
          <p:cNvSpPr>
            <a:spLocks noGrp="1"/>
          </p:cNvSpPr>
          <p:nvPr>
            <p:ph type="sldNum" sz="quarter" idx="10"/>
          </p:nvPr>
        </p:nvSpPr>
        <p:spPr/>
        <p:txBody>
          <a:bodyPr/>
          <a:lstStyle/>
          <a:p>
            <a:fld id="{0BF90BF0-1F35-4301-8365-2D15F1749C8F}" type="slidenum">
              <a:rPr lang="en-US" altLang="ja-JP"/>
              <a:pPr/>
              <a:t>21</a:t>
            </a:fld>
            <a:endParaRPr lang="en-US" altLang="ja-JP"/>
          </a:p>
        </p:txBody>
      </p:sp>
      <p:pic>
        <p:nvPicPr>
          <p:cNvPr id="53254" name="Picture 6" descr="tmp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88" y="549275"/>
            <a:ext cx="822325" cy="100806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グラフ 6"/>
          <p:cNvGraphicFramePr>
            <a:graphicFrameLocks/>
          </p:cNvGraphicFramePr>
          <p:nvPr>
            <p:extLst/>
          </p:nvPr>
        </p:nvGraphicFramePr>
        <p:xfrm>
          <a:off x="3059832" y="841271"/>
          <a:ext cx="6949170" cy="5164251"/>
        </p:xfrm>
        <a:graphic>
          <a:graphicData uri="http://schemas.openxmlformats.org/drawingml/2006/chart">
            <c:chart xmlns:c="http://schemas.openxmlformats.org/drawingml/2006/chart" xmlns:r="http://schemas.openxmlformats.org/officeDocument/2006/relationships" r:id="rId4"/>
          </a:graphicData>
        </a:graphic>
      </p:graphicFrame>
      <p:sp>
        <p:nvSpPr>
          <p:cNvPr id="3" name="テキスト ボックス 2"/>
          <p:cNvSpPr txBox="1"/>
          <p:nvPr/>
        </p:nvSpPr>
        <p:spPr>
          <a:xfrm>
            <a:off x="324000" y="792000"/>
            <a:ext cx="4450580" cy="461665"/>
          </a:xfrm>
          <a:prstGeom prst="rect">
            <a:avLst/>
          </a:prstGeom>
          <a:noFill/>
        </p:spPr>
        <p:txBody>
          <a:bodyPr wrap="square" rtlCol="0">
            <a:spAutoFit/>
          </a:bodyPr>
          <a:lstStyle/>
          <a:p>
            <a:pPr algn="l"/>
            <a:r>
              <a:rPr lang="en-US" altLang="ja-JP" sz="2400" b="1" dirty="0">
                <a:solidFill>
                  <a:srgbClr val="23651C"/>
                </a:solidFill>
                <a:latin typeface="Segoe UI" panose="020B0502040204020203" pitchFamily="34" charset="0"/>
                <a:cs typeface="Segoe UI" panose="020B0502040204020203" pitchFamily="34" charset="0"/>
              </a:rPr>
              <a:t>Research Papers </a:t>
            </a:r>
            <a:r>
              <a:rPr lang="en-US" altLang="ja-JP" sz="2000" b="1" dirty="0">
                <a:solidFill>
                  <a:srgbClr val="23651C"/>
                </a:solidFill>
                <a:latin typeface="Segoe UI" panose="020B0502040204020203" pitchFamily="34" charset="0"/>
                <a:cs typeface="Segoe UI" panose="020B0502040204020203" pitchFamily="34" charset="0"/>
              </a:rPr>
              <a:t>(2012-2016)</a:t>
            </a:r>
            <a:endParaRPr kumimoji="1" lang="en-US" altLang="ja-JP" sz="2000" b="1" dirty="0">
              <a:solidFill>
                <a:srgbClr val="23651C"/>
              </a:solidFill>
              <a:latin typeface="Segoe UI" panose="020B0502040204020203" pitchFamily="34" charset="0"/>
              <a:cs typeface="Segoe UI" panose="020B0502040204020203" pitchFamily="34" charset="0"/>
            </a:endParaRPr>
          </a:p>
        </p:txBody>
      </p:sp>
      <p:sp>
        <p:nvSpPr>
          <p:cNvPr id="12" name="テキスト ボックス 11"/>
          <p:cNvSpPr txBox="1"/>
          <p:nvPr/>
        </p:nvSpPr>
        <p:spPr>
          <a:xfrm>
            <a:off x="324000" y="1692000"/>
            <a:ext cx="1654291" cy="584775"/>
          </a:xfrm>
          <a:prstGeom prst="rect">
            <a:avLst/>
          </a:prstGeom>
          <a:noFill/>
        </p:spPr>
        <p:txBody>
          <a:bodyPr wrap="square" rtlCol="0">
            <a:spAutoFit/>
          </a:bodyPr>
          <a:lstStyle/>
          <a:p>
            <a:pPr algn="l"/>
            <a:r>
              <a:rPr kumimoji="1" lang="en-US" altLang="ja-JP" sz="3200" b="1" dirty="0">
                <a:solidFill>
                  <a:srgbClr val="FF0000"/>
                </a:solidFill>
                <a:latin typeface="Segoe UI" panose="020B0502040204020203" pitchFamily="34" charset="0"/>
                <a:cs typeface="Segoe UI" panose="020B0502040204020203" pitchFamily="34" charset="0"/>
              </a:rPr>
              <a:t>15,675</a:t>
            </a:r>
            <a:r>
              <a:rPr kumimoji="1" lang="en-US" altLang="ja-JP" sz="2800" dirty="0">
                <a:solidFill>
                  <a:srgbClr val="FF0000"/>
                </a:solidFill>
                <a:latin typeface="Segoe UI" panose="020B0502040204020203" pitchFamily="34" charset="0"/>
                <a:cs typeface="Segoe UI" panose="020B0502040204020203" pitchFamily="34" charset="0"/>
              </a:rPr>
              <a:t>   </a:t>
            </a:r>
            <a:r>
              <a:rPr kumimoji="1" lang="en-US" altLang="ja-JP" sz="2800" dirty="0">
                <a:solidFill>
                  <a:srgbClr val="23651C"/>
                </a:solidFill>
                <a:latin typeface="Segoe UI" panose="020B0502040204020203" pitchFamily="34" charset="0"/>
                <a:cs typeface="Segoe UI" panose="020B0502040204020203" pitchFamily="34" charset="0"/>
              </a:rPr>
              <a:t> </a:t>
            </a:r>
          </a:p>
        </p:txBody>
      </p:sp>
      <p:sp>
        <p:nvSpPr>
          <p:cNvPr id="15" name="テキスト ボックス 14"/>
          <p:cNvSpPr txBox="1"/>
          <p:nvPr/>
        </p:nvSpPr>
        <p:spPr>
          <a:xfrm>
            <a:off x="5374601" y="502865"/>
            <a:ext cx="2823272" cy="369332"/>
          </a:xfrm>
          <a:prstGeom prst="rect">
            <a:avLst/>
          </a:prstGeom>
          <a:noFill/>
        </p:spPr>
        <p:txBody>
          <a:bodyPr wrap="none" rtlCol="0">
            <a:spAutoFit/>
          </a:bodyPr>
          <a:lstStyle/>
          <a:p>
            <a:r>
              <a:rPr lang="en-US" altLang="ja-JP" dirty="0">
                <a:latin typeface="Segoe UI" panose="020B0502040204020203" pitchFamily="34" charset="0"/>
                <a:cs typeface="Segoe UI" panose="020B0502040204020203" pitchFamily="34" charset="0"/>
              </a:rPr>
              <a:t>Top 25 Subject Categories</a:t>
            </a:r>
            <a:endParaRPr kumimoji="1" lang="ja-JP" altLang="en-US" dirty="0">
              <a:latin typeface="Segoe UI" panose="020B0502040204020203" pitchFamily="34" charset="0"/>
              <a:cs typeface="Segoe UI" panose="020B0502040204020203" pitchFamily="34" charset="0"/>
            </a:endParaRPr>
          </a:p>
        </p:txBody>
      </p:sp>
      <p:sp>
        <p:nvSpPr>
          <p:cNvPr id="11" name="テキスト ボックス 10"/>
          <p:cNvSpPr txBox="1"/>
          <p:nvPr/>
        </p:nvSpPr>
        <p:spPr>
          <a:xfrm>
            <a:off x="185180" y="5638995"/>
            <a:ext cx="4577728" cy="461665"/>
          </a:xfrm>
          <a:prstGeom prst="rect">
            <a:avLst/>
          </a:prstGeom>
          <a:noFill/>
        </p:spPr>
        <p:txBody>
          <a:bodyPr wrap="none" rtlCol="0">
            <a:spAutoFit/>
          </a:bodyPr>
          <a:lstStyle/>
          <a:p>
            <a:pPr algn="l"/>
            <a:r>
              <a:rPr kumimoji="1" lang="en-US" altLang="ja-JP" sz="1200" dirty="0">
                <a:latin typeface="Segoe UI" panose="020B0502040204020203" pitchFamily="34" charset="0"/>
                <a:cs typeface="Segoe UI" panose="020B0502040204020203" pitchFamily="34" charset="0"/>
              </a:rPr>
              <a:t>Web of Science Core Journal Publications</a:t>
            </a:r>
          </a:p>
          <a:p>
            <a:pPr algn="l"/>
            <a:r>
              <a:rPr kumimoji="1" lang="en-US" altLang="ja-JP" sz="1200" dirty="0">
                <a:latin typeface="Segoe UI" panose="020B0502040204020203" pitchFamily="34" charset="0"/>
                <a:cs typeface="Segoe UI" panose="020B0502040204020203" pitchFamily="34" charset="0"/>
              </a:rPr>
              <a:t>Subject Classification: Kaken-L3 (Japanese Grant-in-Aids) Schema</a:t>
            </a:r>
            <a:endParaRPr kumimoji="1" lang="ja-JP" altLang="en-US" sz="1200" dirty="0">
              <a:latin typeface="Segoe UI" panose="020B0502040204020203" pitchFamily="34" charset="0"/>
              <a:cs typeface="Segoe UI" panose="020B0502040204020203" pitchFamily="34" charset="0"/>
            </a:endParaRPr>
          </a:p>
        </p:txBody>
      </p:sp>
      <p:sp>
        <p:nvSpPr>
          <p:cNvPr id="13" name="テキスト ボックス 12"/>
          <p:cNvSpPr txBox="1"/>
          <p:nvPr/>
        </p:nvSpPr>
        <p:spPr>
          <a:xfrm>
            <a:off x="1692000" y="1836000"/>
            <a:ext cx="2095445" cy="369332"/>
          </a:xfrm>
          <a:prstGeom prst="rect">
            <a:avLst/>
          </a:prstGeom>
          <a:noFill/>
        </p:spPr>
        <p:txBody>
          <a:bodyPr wrap="none" rtlCol="0">
            <a:spAutoFit/>
          </a:bodyPr>
          <a:lstStyle/>
          <a:p>
            <a:r>
              <a:rPr kumimoji="1" lang="en-US" altLang="ja-JP" dirty="0">
                <a:latin typeface="Segoe UI" panose="020B0502040204020203" pitchFamily="34" charset="0"/>
                <a:cs typeface="Segoe UI" panose="020B0502040204020203" pitchFamily="34" charset="0"/>
              </a:rPr>
              <a:t>Articles &amp; Reviews</a:t>
            </a:r>
            <a:endParaRPr kumimoji="1" lang="ja-JP" altLang="en-US"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7165291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番号プレースホルダー 3"/>
          <p:cNvSpPr>
            <a:spLocks noGrp="1"/>
          </p:cNvSpPr>
          <p:nvPr>
            <p:ph type="sldNum" sz="quarter" idx="10"/>
          </p:nvPr>
        </p:nvSpPr>
        <p:spPr>
          <a:noFill/>
        </p:spPr>
        <p:txBody>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fld id="{0304B402-4D99-4A1C-A1DA-378E6C353045}" type="slidenum">
              <a:rPr kumimoji="1" lang="en-US" altLang="ja-JP" b="0" i="0" u="none" strike="noStrike" kern="0" cap="none" spc="0" normalizeH="0" baseline="0" noProof="0">
                <a:ln>
                  <a:noFill/>
                </a:ln>
                <a:solidFill>
                  <a:schemeClr val="bg1"/>
                </a:solidFill>
                <a:effectLst/>
                <a:uLnTx/>
                <a:uFillTx/>
                <a:latin typeface="Arial" panose="020B0604020202020204" pitchFamily="34" charset="0"/>
                <a:ea typeface="ＭＳ Ｐゴシック" panose="020B0600070205080204" pitchFamily="50" charset="-128"/>
              </a:rPr>
              <a:pPr marL="0" marR="0" lvl="0" indent="0" algn="r" defTabSz="914400" eaLnBrk="1" fontAlgn="auto" latinLnBrk="0" hangingPunct="1">
                <a:lnSpc>
                  <a:spcPct val="100000"/>
                </a:lnSpc>
                <a:spcBef>
                  <a:spcPts val="0"/>
                </a:spcBef>
                <a:spcAft>
                  <a:spcPts val="0"/>
                </a:spcAft>
                <a:buClrTx/>
                <a:buSzTx/>
                <a:buFontTx/>
                <a:buNone/>
                <a:tabLst/>
                <a:defRPr/>
              </a:pPr>
              <a:t>22</a:t>
            </a:fld>
            <a:endParaRPr kumimoji="1" lang="en-US" altLang="ja-JP"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pic>
        <p:nvPicPr>
          <p:cNvPr id="5123" name="Picture 6" descr="tmp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88" y="549275"/>
            <a:ext cx="8223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2"/>
          <p:cNvSpPr>
            <a:spLocks noGrp="1" noChangeArrowheads="1"/>
          </p:cNvSpPr>
          <p:nvPr>
            <p:ph type="title"/>
          </p:nvPr>
        </p:nvSpPr>
        <p:spPr>
          <a:xfrm>
            <a:off x="323850" y="765175"/>
            <a:ext cx="8496300" cy="509588"/>
          </a:xfrm>
        </p:spPr>
        <p:txBody>
          <a:bodyPr/>
          <a:lstStyle/>
          <a:p>
            <a:r>
              <a:rPr lang="en-US" altLang="ja-JP" dirty="0">
                <a:solidFill>
                  <a:srgbClr val="23651C"/>
                </a:solidFill>
              </a:rPr>
              <a:t>About GI-</a:t>
            </a:r>
            <a:r>
              <a:rPr lang="en-US" altLang="ja-JP" dirty="0" err="1">
                <a:solidFill>
                  <a:srgbClr val="23651C"/>
                </a:solidFill>
              </a:rPr>
              <a:t>CoRE</a:t>
            </a:r>
            <a:endParaRPr lang="en-US" altLang="ja-JP" dirty="0">
              <a:solidFill>
                <a:srgbClr val="23651C"/>
              </a:solidFill>
            </a:endParaRPr>
          </a:p>
        </p:txBody>
      </p:sp>
      <p:sp>
        <p:nvSpPr>
          <p:cNvPr id="5126" name="Text Box 4"/>
          <p:cNvSpPr txBox="1">
            <a:spLocks noChangeArrowheads="1"/>
          </p:cNvSpPr>
          <p:nvPr/>
        </p:nvSpPr>
        <p:spPr bwMode="auto">
          <a:xfrm>
            <a:off x="4427538" y="185738"/>
            <a:ext cx="42322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ct val="50000"/>
              </a:spcBef>
              <a:spcAft>
                <a:spcPts val="0"/>
              </a:spcAft>
              <a:buClrTx/>
              <a:buSzTx/>
              <a:buFontTx/>
              <a:buNone/>
              <a:tabLst/>
              <a:defRPr/>
            </a:pPr>
            <a:endParaRPr kumimoji="1" lang="en-US" altLang="ja-JP" sz="1200"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sp>
        <p:nvSpPr>
          <p:cNvPr id="2" name="テキスト ボックス 1"/>
          <p:cNvSpPr txBox="1"/>
          <p:nvPr/>
        </p:nvSpPr>
        <p:spPr>
          <a:xfrm>
            <a:off x="144000" y="2052000"/>
            <a:ext cx="6840288" cy="3996000"/>
          </a:xfrm>
          <a:prstGeom prst="rect">
            <a:avLst/>
          </a:prstGeom>
          <a:noFill/>
        </p:spPr>
        <p:txBody>
          <a:bodyPr wrap="square" rtlCol="0">
            <a:spAutoFit/>
          </a:bodyPr>
          <a:lstStyle/>
          <a:p>
            <a:r>
              <a:rPr lang="en-US" altLang="ja-JP" sz="1200" dirty="0">
                <a:latin typeface="Segoe UI" panose="020B0502040204020203" pitchFamily="34" charset="0"/>
                <a:ea typeface="Segoe UI" panose="020B0502040204020203" pitchFamily="34" charset="0"/>
                <a:cs typeface="Segoe UI" panose="020B0502040204020203" pitchFamily="34" charset="0"/>
              </a:rPr>
              <a:t>Hokkaido University established the Global Institution for Collaborative Research and Education (GI-</a:t>
            </a:r>
            <a:r>
              <a:rPr lang="en-US" altLang="ja-JP" sz="1200" dirty="0" err="1">
                <a:latin typeface="Segoe UI" panose="020B0502040204020203" pitchFamily="34" charset="0"/>
                <a:ea typeface="Segoe UI" panose="020B0502040204020203" pitchFamily="34" charset="0"/>
                <a:cs typeface="Segoe UI" panose="020B0502040204020203" pitchFamily="34" charset="0"/>
              </a:rPr>
              <a:t>CoRE</a:t>
            </a:r>
            <a:r>
              <a:rPr lang="en-US" altLang="ja-JP" sz="1200" dirty="0">
                <a:latin typeface="Segoe UI" panose="020B0502040204020203" pitchFamily="34" charset="0"/>
                <a:ea typeface="Segoe UI" panose="020B0502040204020203" pitchFamily="34" charset="0"/>
                <a:cs typeface="Segoe UI" panose="020B0502040204020203" pitchFamily="34" charset="0"/>
              </a:rPr>
              <a:t>) as a faculty organization under the direct control of the President that brings together world-class teaching staff from around the world and within the University. It aims to promote international collaborative research and education that leverages the University’s strengths and distinctive features, and to provide support for international collaborative research and education being furthered independently by the university’s faculties and schools.</a:t>
            </a:r>
          </a:p>
          <a:p>
            <a:endParaRPr lang="en-US" altLang="ja-JP" sz="1200" dirty="0">
              <a:latin typeface="Segoe UI" panose="020B0502040204020203" pitchFamily="34" charset="0"/>
              <a:ea typeface="Segoe UI" panose="020B0502040204020203" pitchFamily="34" charset="0"/>
              <a:cs typeface="Segoe UI" panose="020B0502040204020203" pitchFamily="34" charset="0"/>
            </a:endParaRPr>
          </a:p>
          <a:p>
            <a:r>
              <a:rPr lang="en-US" altLang="ja-JP" sz="1200" dirty="0">
                <a:latin typeface="Segoe UI" panose="020B0502040204020203" pitchFamily="34" charset="0"/>
                <a:ea typeface="Segoe UI" panose="020B0502040204020203" pitchFamily="34" charset="0"/>
                <a:cs typeface="Segoe UI" panose="020B0502040204020203" pitchFamily="34" charset="0"/>
              </a:rPr>
              <a:t>At present, GI-</a:t>
            </a:r>
            <a:r>
              <a:rPr lang="en-US" altLang="ja-JP" sz="1200" dirty="0" err="1">
                <a:latin typeface="Segoe UI" panose="020B0502040204020203" pitchFamily="34" charset="0"/>
                <a:ea typeface="Segoe UI" panose="020B0502040204020203" pitchFamily="34" charset="0"/>
                <a:cs typeface="Segoe UI" panose="020B0502040204020203" pitchFamily="34" charset="0"/>
              </a:rPr>
              <a:t>CoRE</a:t>
            </a:r>
            <a:r>
              <a:rPr lang="en-US" altLang="ja-JP" sz="1200" dirty="0">
                <a:latin typeface="Segoe UI" panose="020B0502040204020203" pitchFamily="34" charset="0"/>
                <a:ea typeface="Segoe UI" panose="020B0502040204020203" pitchFamily="34" charset="0"/>
                <a:cs typeface="Segoe UI" panose="020B0502040204020203" pitchFamily="34" charset="0"/>
              </a:rPr>
              <a:t> consists of six global stations, the Global Stations for Quantum Medical Science and Engineering (GSQ), Zoonosis Control (GSZ), Food, Land and Water Resources (GSF), Soft Matter (GSS), Big Data and Cybersecurity (GSB) and Arctic Research (GSA).  Actual research activity is carried out in the Graduate School of Medicine and the Proton Beam Therapy Center for GSQ, the Graduate School of Veterinary Medicine and Research Center for Zoonosis Control for GSZ, and the Research Faculty of Agriculture for GSF.  Established in April 2016, GSS, GSB and GSA have been organized mainly by the following departments, the Faculty of Advanced Life Science for GSS, Graduate School of Information Science and Technology, the Information Initiative Center, Hokkaido University Hospital for GSB, and the Arctic Research Center for GSA.</a:t>
            </a:r>
          </a:p>
          <a:p>
            <a:endParaRPr lang="en-US" altLang="ja-JP" sz="1200" dirty="0">
              <a:latin typeface="Segoe UI" panose="020B0502040204020203" pitchFamily="34" charset="0"/>
              <a:ea typeface="Segoe UI" panose="020B0502040204020203" pitchFamily="34" charset="0"/>
              <a:cs typeface="Segoe UI" panose="020B0502040204020203" pitchFamily="34" charset="0"/>
            </a:endParaRPr>
          </a:p>
          <a:p>
            <a:r>
              <a:rPr lang="en-US" altLang="ja-JP" sz="1200" dirty="0">
                <a:latin typeface="Segoe UI" panose="020B0502040204020203" pitchFamily="34" charset="0"/>
                <a:ea typeface="Segoe UI" panose="020B0502040204020203" pitchFamily="34" charset="0"/>
                <a:cs typeface="Segoe UI" panose="020B0502040204020203" pitchFamily="34" charset="0"/>
              </a:rPr>
              <a:t>GI-</a:t>
            </a:r>
            <a:r>
              <a:rPr lang="en-US" altLang="ja-JP" sz="1200" dirty="0" err="1">
                <a:latin typeface="Segoe UI" panose="020B0502040204020203" pitchFamily="34" charset="0"/>
                <a:ea typeface="Segoe UI" panose="020B0502040204020203" pitchFamily="34" charset="0"/>
                <a:cs typeface="Segoe UI" panose="020B0502040204020203" pitchFamily="34" charset="0"/>
              </a:rPr>
              <a:t>CoRE</a:t>
            </a:r>
            <a:r>
              <a:rPr lang="en-US" altLang="ja-JP" sz="1200" dirty="0">
                <a:latin typeface="Segoe UI" panose="020B0502040204020203" pitchFamily="34" charset="0"/>
                <a:ea typeface="Segoe UI" panose="020B0502040204020203" pitchFamily="34" charset="0"/>
                <a:cs typeface="Segoe UI" panose="020B0502040204020203" pitchFamily="34" charset="0"/>
              </a:rPr>
              <a:t> introduces new personnel and salary systems for its member researchers and it is positioned as a new education and research organization. The President, who also serves as the Director of GI-</a:t>
            </a:r>
            <a:r>
              <a:rPr lang="en-US" altLang="ja-JP" sz="1200" dirty="0" err="1">
                <a:latin typeface="Segoe UI" panose="020B0502040204020203" pitchFamily="34" charset="0"/>
                <a:ea typeface="Segoe UI" panose="020B0502040204020203" pitchFamily="34" charset="0"/>
                <a:cs typeface="Segoe UI" panose="020B0502040204020203" pitchFamily="34" charset="0"/>
              </a:rPr>
              <a:t>CoRE</a:t>
            </a:r>
            <a:r>
              <a:rPr lang="en-US" altLang="ja-JP" sz="1200" dirty="0">
                <a:latin typeface="Segoe UI" panose="020B0502040204020203" pitchFamily="34" charset="0"/>
                <a:ea typeface="Segoe UI" panose="020B0502040204020203" pitchFamily="34" charset="0"/>
                <a:cs typeface="Segoe UI" panose="020B0502040204020203" pitchFamily="34" charset="0"/>
              </a:rPr>
              <a:t>, will chair a steering committee and sets specific arrangements and packages for GI-</a:t>
            </a:r>
            <a:r>
              <a:rPr lang="en-US" altLang="ja-JP" sz="1200" dirty="0" err="1">
                <a:latin typeface="Segoe UI" panose="020B0502040204020203" pitchFamily="34" charset="0"/>
                <a:ea typeface="Segoe UI" panose="020B0502040204020203" pitchFamily="34" charset="0"/>
                <a:cs typeface="Segoe UI" panose="020B0502040204020203" pitchFamily="34" charset="0"/>
              </a:rPr>
              <a:t>CoRE</a:t>
            </a:r>
            <a:r>
              <a:rPr lang="en-US" altLang="ja-JP" sz="1200" dirty="0">
                <a:latin typeface="Segoe UI" panose="020B0502040204020203" pitchFamily="34" charset="0"/>
                <a:ea typeface="Segoe UI" panose="020B0502040204020203" pitchFamily="34" charset="0"/>
                <a:cs typeface="Segoe UI" panose="020B0502040204020203" pitchFamily="34" charset="0"/>
              </a:rPr>
              <a:t> members.</a:t>
            </a:r>
          </a:p>
        </p:txBody>
      </p:sp>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6000" y="648000"/>
            <a:ext cx="1785600" cy="1152000"/>
          </a:xfrm>
          <a:prstGeom prst="rect">
            <a:avLst/>
          </a:prstGeom>
        </p:spPr>
      </p:pic>
      <p:pic>
        <p:nvPicPr>
          <p:cNvPr id="5" name="図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6000" y="2124000"/>
            <a:ext cx="1872000" cy="1872000"/>
          </a:xfrm>
          <a:prstGeom prst="rect">
            <a:avLst/>
          </a:prstGeom>
        </p:spPr>
      </p:pic>
      <p:pic>
        <p:nvPicPr>
          <p:cNvPr id="6" name="図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6000" y="4140000"/>
            <a:ext cx="1872000" cy="1872000"/>
          </a:xfrm>
          <a:prstGeom prst="rect">
            <a:avLst/>
          </a:prstGeom>
        </p:spPr>
      </p:pic>
    </p:spTree>
    <p:extLst>
      <p:ext uri="{BB962C8B-B14F-4D97-AF65-F5344CB8AC3E}">
        <p14:creationId xmlns:p14="http://schemas.microsoft.com/office/powerpoint/2010/main" val="26204635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二等辺三角形 27"/>
          <p:cNvSpPr/>
          <p:nvPr/>
        </p:nvSpPr>
        <p:spPr>
          <a:xfrm flipV="1">
            <a:off x="1980000" y="4094651"/>
            <a:ext cx="5234714" cy="360250"/>
          </a:xfrm>
          <a:prstGeom prst="triangle">
            <a:avLst/>
          </a:prstGeom>
          <a:solidFill>
            <a:srgbClr val="4F81BD">
              <a:lumMod val="60000"/>
              <a:lumOff val="40000"/>
            </a:srgbClr>
          </a:solidFill>
          <a:ln w="25400" cap="flat" cmpd="sng" algn="ctr">
            <a:noFill/>
            <a:prstDash val="solid"/>
          </a:ln>
          <a:effectLst/>
        </p:spPr>
        <p:txBody>
          <a:bodyPr lIns="91437" tIns="45718" rIns="91437" bIns="45718" rtlCol="0" anchor="ctr"/>
          <a:lstStyle/>
          <a:p>
            <a:pPr marL="0" marR="0" lvl="0" indent="0" algn="ctr" defTabSz="914366"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122" name="スライド番号プレースホルダー 3"/>
          <p:cNvSpPr>
            <a:spLocks noGrp="1"/>
          </p:cNvSpPr>
          <p:nvPr>
            <p:ph type="sldNum" sz="quarter" idx="10"/>
          </p:nvPr>
        </p:nvSpPr>
        <p:spPr>
          <a:noFill/>
        </p:spPr>
        <p:txBody>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fld id="{0304B402-4D99-4A1C-A1DA-378E6C353045}" type="slidenum">
              <a:rPr kumimoji="1" lang="en-US" altLang="ja-JP" b="0" i="0" u="none" strike="noStrike" kern="0" cap="none" spc="0" normalizeH="0" baseline="0" noProof="0">
                <a:ln>
                  <a:noFill/>
                </a:ln>
                <a:solidFill>
                  <a:schemeClr val="bg1"/>
                </a:solidFill>
                <a:effectLst/>
                <a:uLnTx/>
                <a:uFillTx/>
                <a:latin typeface="Arial" panose="020B0604020202020204" pitchFamily="34" charset="0"/>
                <a:ea typeface="ＭＳ Ｐゴシック" panose="020B0600070205080204" pitchFamily="50" charset="-128"/>
              </a:rPr>
              <a:pPr marL="0" marR="0" lvl="0" indent="0" algn="r" defTabSz="914400" eaLnBrk="1" fontAlgn="auto" latinLnBrk="0" hangingPunct="1">
                <a:lnSpc>
                  <a:spcPct val="100000"/>
                </a:lnSpc>
                <a:spcBef>
                  <a:spcPts val="0"/>
                </a:spcBef>
                <a:spcAft>
                  <a:spcPts val="0"/>
                </a:spcAft>
                <a:buClrTx/>
                <a:buSzTx/>
                <a:buFontTx/>
                <a:buNone/>
                <a:tabLst/>
                <a:defRPr/>
              </a:pPr>
              <a:t>23</a:t>
            </a:fld>
            <a:endParaRPr kumimoji="1" lang="en-US" altLang="ja-JP"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pic>
        <p:nvPicPr>
          <p:cNvPr id="5123" name="Picture 6" descr="tmp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88" y="549275"/>
            <a:ext cx="8223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2"/>
          <p:cNvSpPr>
            <a:spLocks noGrp="1" noChangeArrowheads="1"/>
          </p:cNvSpPr>
          <p:nvPr>
            <p:ph type="title"/>
          </p:nvPr>
        </p:nvSpPr>
        <p:spPr>
          <a:xfrm>
            <a:off x="323850" y="765175"/>
            <a:ext cx="8496300" cy="509588"/>
          </a:xfrm>
        </p:spPr>
        <p:txBody>
          <a:bodyPr/>
          <a:lstStyle/>
          <a:p>
            <a:r>
              <a:rPr lang="en-US" altLang="ja-JP" dirty="0">
                <a:solidFill>
                  <a:srgbClr val="23651C"/>
                </a:solidFill>
              </a:rPr>
              <a:t>GI-</a:t>
            </a:r>
            <a:r>
              <a:rPr lang="en-US" altLang="ja-JP" dirty="0" err="1">
                <a:solidFill>
                  <a:srgbClr val="23651C"/>
                </a:solidFill>
              </a:rPr>
              <a:t>CoRE</a:t>
            </a:r>
            <a:r>
              <a:rPr lang="en-US" altLang="ja-JP" dirty="0">
                <a:solidFill>
                  <a:srgbClr val="23651C"/>
                </a:solidFill>
              </a:rPr>
              <a:t> and its International Graduate Schools</a:t>
            </a:r>
          </a:p>
        </p:txBody>
      </p:sp>
      <p:sp>
        <p:nvSpPr>
          <p:cNvPr id="5126" name="Text Box 4"/>
          <p:cNvSpPr txBox="1">
            <a:spLocks noChangeArrowheads="1"/>
          </p:cNvSpPr>
          <p:nvPr/>
        </p:nvSpPr>
        <p:spPr bwMode="auto">
          <a:xfrm>
            <a:off x="4427538" y="185738"/>
            <a:ext cx="42322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ct val="50000"/>
              </a:spcBef>
              <a:spcAft>
                <a:spcPts val="0"/>
              </a:spcAft>
              <a:buClrTx/>
              <a:buSzTx/>
              <a:buFontTx/>
              <a:buNone/>
              <a:tabLst/>
              <a:defRPr/>
            </a:pPr>
            <a:endParaRPr kumimoji="1" lang="en-US" altLang="ja-JP" sz="1200"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sp>
        <p:nvSpPr>
          <p:cNvPr id="7" name="正方形/長方形 6"/>
          <p:cNvSpPr/>
          <p:nvPr/>
        </p:nvSpPr>
        <p:spPr>
          <a:xfrm>
            <a:off x="1800000" y="1368000"/>
            <a:ext cx="5516880" cy="2700000"/>
          </a:xfrm>
          <a:prstGeom prst="rect">
            <a:avLst/>
          </a:prstGeom>
          <a:solidFill>
            <a:srgbClr val="E3560E">
              <a:lumMod val="20000"/>
              <a:lumOff val="80000"/>
            </a:srgbClr>
          </a:solidFill>
          <a:ln w="9525" cap="flat" cmpd="sng" algn="ctr">
            <a:solidFill>
              <a:srgbClr val="E3560E"/>
            </a:solidFill>
            <a:prstDash val="solid"/>
          </a:ln>
          <a:effectLst/>
        </p:spPr>
        <p:txBody>
          <a:bodyPr lIns="36000" tIns="36000" rIns="36000" bIns="36000" rtlCol="0" anchor="t"/>
          <a:lstStyle/>
          <a:p>
            <a:pPr algn="ctr" eaLnBrk="1" fontAlgn="auto" hangingPunct="1">
              <a:spcBef>
                <a:spcPts val="0"/>
              </a:spcBef>
              <a:spcAft>
                <a:spcPts val="0"/>
              </a:spcAft>
              <a:defRPr/>
            </a:pPr>
            <a:r>
              <a:rPr kumimoji="0" lang="en-US" altLang="ja-JP" sz="2800" kern="0" dirty="0">
                <a:solidFill>
                  <a:srgbClr val="E3560E"/>
                </a:solidFill>
                <a:effectLst>
                  <a:glow rad="190500">
                    <a:prstClr val="white"/>
                  </a:glow>
                </a:effectLst>
                <a:latin typeface="Calibri"/>
                <a:ea typeface="Meiryo UI" panose="020B0604030504040204" pitchFamily="50" charset="-128"/>
                <a:cs typeface="Meiryo UI" panose="020B0604030504040204" pitchFamily="50" charset="-128"/>
              </a:rPr>
              <a:t>GI-</a:t>
            </a:r>
            <a:r>
              <a:rPr kumimoji="0" lang="en-US" altLang="ja-JP" sz="2800" kern="0" dirty="0" err="1">
                <a:solidFill>
                  <a:srgbClr val="E3560E"/>
                </a:solidFill>
                <a:effectLst>
                  <a:glow rad="190500">
                    <a:prstClr val="white"/>
                  </a:glow>
                </a:effectLst>
                <a:latin typeface="Calibri"/>
                <a:ea typeface="Meiryo UI" panose="020B0604030504040204" pitchFamily="50" charset="-128"/>
                <a:cs typeface="Meiryo UI" panose="020B0604030504040204" pitchFamily="50" charset="-128"/>
              </a:rPr>
              <a:t>CoRE</a:t>
            </a:r>
            <a:r>
              <a:rPr kumimoji="0" lang="ja-JP" altLang="en-US" sz="2800" kern="0" dirty="0">
                <a:solidFill>
                  <a:srgbClr val="E3560E"/>
                </a:solidFill>
                <a:effectLst>
                  <a:glow rad="190500">
                    <a:prstClr val="white"/>
                  </a:glow>
                </a:effectLst>
                <a:latin typeface="Calibri"/>
                <a:ea typeface="Meiryo UI" panose="020B0604030504040204" pitchFamily="50" charset="-128"/>
                <a:cs typeface="Meiryo UI" panose="020B0604030504040204" pitchFamily="50" charset="-128"/>
              </a:rPr>
              <a:t> </a:t>
            </a:r>
            <a:r>
              <a:rPr kumimoji="0" lang="en-US" altLang="ja-JP" sz="1300" kern="0" dirty="0">
                <a:solidFill>
                  <a:srgbClr val="E3560E"/>
                </a:solidFill>
                <a:effectLst>
                  <a:glow rad="190500">
                    <a:prstClr val="white"/>
                  </a:glow>
                </a:effectLst>
                <a:latin typeface="Calibri"/>
                <a:ea typeface="Meiryo UI" panose="020B0604030504040204" pitchFamily="50" charset="-128"/>
                <a:cs typeface="Meiryo UI" panose="020B0604030504040204" pitchFamily="50" charset="-128"/>
              </a:rPr>
              <a:t>Global Institution for Collaborative Research and Education</a:t>
            </a:r>
            <a:endParaRPr kumimoji="0" lang="ja-JP" altLang="en-US" sz="1300" kern="0" dirty="0">
              <a:solidFill>
                <a:srgbClr val="E3560E"/>
              </a:solidFill>
              <a:effectLst>
                <a:glow rad="190500">
                  <a:prstClr val="white"/>
                </a:glow>
              </a:effectLst>
              <a:latin typeface="Calibri"/>
              <a:ea typeface="Meiryo UI" panose="020B0604030504040204" pitchFamily="50" charset="-128"/>
              <a:cs typeface="Meiryo UI" panose="020B0604030504040204" pitchFamily="50" charset="-128"/>
            </a:endParaRPr>
          </a:p>
        </p:txBody>
      </p:sp>
      <p:pic>
        <p:nvPicPr>
          <p:cNvPr id="11"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t="10554" b="10554"/>
          <a:stretch/>
        </p:blipFill>
        <p:spPr bwMode="auto">
          <a:xfrm>
            <a:off x="2052000" y="3204000"/>
            <a:ext cx="1439911"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6" descr="http://costep.open-ed.hokudai.ac.jp/like_hokudai/modules/xelfinder/index.php/tmb/160/3833/IMG_3224.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l="32" t="1225" b="16372"/>
          <a:stretch/>
        </p:blipFill>
        <p:spPr bwMode="auto">
          <a:xfrm>
            <a:off x="3852000" y="2088000"/>
            <a:ext cx="1440373" cy="792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1" descr="図"/>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t="-1" b="26560"/>
          <a:stretch/>
        </p:blipFill>
        <p:spPr bwMode="auto">
          <a:xfrm>
            <a:off x="3852000" y="3204000"/>
            <a:ext cx="1440374" cy="792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https://scontent.xx.fbcdn.net/v/t1.0-9/13567176_792188130918031_472418411502935603_n.jpg?oh=e5ed3d6ef2b8a61339be8687cdcc280b&amp;oe=585EB31B"/>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b="17357"/>
          <a:stretch/>
        </p:blipFill>
        <p:spPr bwMode="auto">
          <a:xfrm>
            <a:off x="5652000" y="3204000"/>
            <a:ext cx="1438404" cy="792000"/>
          </a:xfrm>
          <a:prstGeom prst="rect">
            <a:avLst/>
          </a:prstGeom>
          <a:noFill/>
          <a:extLst>
            <a:ext uri="{909E8E84-426E-40DD-AFC4-6F175D3DCCD1}">
              <a14:hiddenFill xmlns:a14="http://schemas.microsoft.com/office/drawing/2010/main">
                <a:solidFill>
                  <a:srgbClr val="FFFFFF"/>
                </a:solidFill>
              </a14:hiddenFill>
            </a:ext>
          </a:extLst>
        </p:spPr>
      </p:pic>
      <p:sp>
        <p:nvSpPr>
          <p:cNvPr id="20" name="正方形/長方形 19"/>
          <p:cNvSpPr/>
          <p:nvPr/>
        </p:nvSpPr>
        <p:spPr>
          <a:xfrm>
            <a:off x="2825273" y="4066271"/>
            <a:ext cx="3474919" cy="324000"/>
          </a:xfrm>
          <a:prstGeom prst="rect">
            <a:avLst/>
          </a:prstGeom>
          <a:noFill/>
          <a:ln w="9525" cap="flat" cmpd="sng" algn="ctr">
            <a:noFill/>
            <a:prstDash val="dash"/>
          </a:ln>
          <a:effectLst/>
        </p:spPr>
        <p:txBody>
          <a:bodyPr lIns="0" tIns="0" rIns="0" bIns="0" rtlCol="0" anchor="ctr"/>
          <a:lstStyle/>
          <a:p>
            <a:pPr algn="ctr" eaLnBrk="1" fontAlgn="auto" hangingPunct="1">
              <a:spcBef>
                <a:spcPts val="0"/>
              </a:spcBef>
              <a:spcAft>
                <a:spcPts val="0"/>
              </a:spcAft>
              <a:defRPr/>
            </a:pPr>
            <a:r>
              <a:rPr kumimoji="0" lang="en-US" altLang="ja-JP" sz="1300" kern="0" spc="300" dirty="0">
                <a:solidFill>
                  <a:srgbClr val="FFE880">
                    <a:lumMod val="50000"/>
                  </a:srgbClr>
                </a:solidFill>
                <a:effectLst>
                  <a:glow rad="254000">
                    <a:prstClr val="white"/>
                  </a:glow>
                </a:effectLst>
                <a:latin typeface="Segoe UI Semibold" panose="020B0702040204020203" pitchFamily="34" charset="0"/>
                <a:ea typeface="HG明朝E" panose="02020909000000000000" pitchFamily="17" charset="-128"/>
                <a:cs typeface="Meiryo UI" panose="020B0604030504040204" pitchFamily="50" charset="-128"/>
              </a:rPr>
              <a:t>New graduate school plans</a:t>
            </a:r>
            <a:endParaRPr kumimoji="0" lang="ja-JP" altLang="en-US" sz="1300" kern="0" spc="300" dirty="0">
              <a:solidFill>
                <a:srgbClr val="FFE880">
                  <a:lumMod val="50000"/>
                </a:srgbClr>
              </a:solidFill>
              <a:effectLst>
                <a:glow rad="254000">
                  <a:prstClr val="white"/>
                </a:glow>
              </a:effectLst>
              <a:latin typeface="Segoe UI Semibold" panose="020B0702040204020203" pitchFamily="34" charset="0"/>
              <a:ea typeface="HG明朝E" panose="02020909000000000000" pitchFamily="17" charset="-128"/>
              <a:cs typeface="Meiryo UI" panose="020B0604030504040204" pitchFamily="50" charset="-128"/>
            </a:endParaRPr>
          </a:p>
        </p:txBody>
      </p:sp>
      <p:sp>
        <p:nvSpPr>
          <p:cNvPr id="21" name="角丸四角形 119"/>
          <p:cNvSpPr/>
          <p:nvPr/>
        </p:nvSpPr>
        <p:spPr>
          <a:xfrm>
            <a:off x="1893570" y="4381309"/>
            <a:ext cx="5356860" cy="1714791"/>
          </a:xfrm>
          <a:prstGeom prst="roundRect">
            <a:avLst>
              <a:gd name="adj" fmla="val 2566"/>
            </a:avLst>
          </a:prstGeom>
          <a:noFill/>
          <a:ln w="19050" cap="flat" cmpd="sng" algn="ctr">
            <a:solidFill>
              <a:srgbClr val="FFE05B"/>
            </a:solidFill>
            <a:prstDash val="dash"/>
          </a:ln>
          <a:effectLst/>
        </p:spPr>
        <p:txBody>
          <a:bodyPr lIns="36000" tIns="0" rIns="36000" bIns="90000" rtlCol="0" anchor="b"/>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300" normalizeH="0" baseline="0" noProof="0" dirty="0">
              <a:ln>
                <a:noFill/>
              </a:ln>
              <a:solidFill>
                <a:srgbClr val="FFE880">
                  <a:lumMod val="50000"/>
                </a:srgbClr>
              </a:solidFill>
              <a:effectLst/>
              <a:uLnTx/>
              <a:uFillTx/>
              <a:latin typeface="HG明朝E" panose="02020909000000000000" pitchFamily="17" charset="-128"/>
              <a:ea typeface="HG明朝E" panose="02020909000000000000" pitchFamily="17" charset="-128"/>
              <a:cs typeface="Meiryo UI" panose="020B0604030504040204" pitchFamily="50" charset="-128"/>
            </a:endParaRPr>
          </a:p>
        </p:txBody>
      </p:sp>
      <p:sp>
        <p:nvSpPr>
          <p:cNvPr id="22" name="正方形/長方形 21"/>
          <p:cNvSpPr/>
          <p:nvPr/>
        </p:nvSpPr>
        <p:spPr>
          <a:xfrm>
            <a:off x="2015716" y="4483854"/>
            <a:ext cx="1584176" cy="900000"/>
          </a:xfrm>
          <a:prstGeom prst="rect">
            <a:avLst/>
          </a:prstGeom>
          <a:solidFill>
            <a:srgbClr val="FFE880"/>
          </a:solidFill>
          <a:ln w="9525" cap="flat" cmpd="sng" algn="ctr">
            <a:solidFill>
              <a:sysClr val="windowText" lastClr="000000">
                <a:lumMod val="50000"/>
                <a:lumOff val="50000"/>
              </a:sysClr>
            </a:solidFill>
            <a:prstDash val="solid"/>
          </a:ln>
          <a:effectLst/>
        </p:spPr>
        <p:txBody>
          <a:bodyPr lIns="36000" tIns="72000" rIns="36000" bIns="36000" rtlCol="0" anchor="t"/>
          <a:lstStyle/>
          <a:p>
            <a:pPr algn="ctr" eaLnBrk="1" fontAlgn="auto" hangingPunct="1">
              <a:spcBef>
                <a:spcPts val="0"/>
              </a:spcBef>
              <a:spcAft>
                <a:spcPts val="0"/>
              </a:spcAft>
              <a:defRPr/>
            </a:pPr>
            <a:r>
              <a:rPr kumimoji="0" lang="ja-JP" altLang="en-US" sz="200" b="1" kern="0" dirty="0">
                <a:solidFill>
                  <a:prstClr val="black">
                    <a:lumMod val="75000"/>
                    <a:lumOff val="25000"/>
                  </a:prstClr>
                </a:solidFill>
                <a:effectLst>
                  <a:glow rad="127000">
                    <a:prstClr val="white"/>
                  </a:glow>
                </a:effectLst>
                <a:latin typeface="Segoe UI" panose="020B0502040204020203" pitchFamily="34" charset="0"/>
                <a:ea typeface="Segoe UI" panose="020B0502040204020203" pitchFamily="34" charset="0"/>
                <a:cs typeface="Segoe UI" panose="020B0502040204020203" pitchFamily="34" charset="0"/>
              </a:rPr>
              <a:t>　</a:t>
            </a:r>
            <a:endParaRPr kumimoji="0" lang="en-US" altLang="ja-JP" sz="200" b="1" kern="0" dirty="0">
              <a:solidFill>
                <a:prstClr val="black">
                  <a:lumMod val="75000"/>
                  <a:lumOff val="25000"/>
                </a:prstClr>
              </a:solidFill>
              <a:effectLst>
                <a:glow rad="127000">
                  <a:prstClr val="white"/>
                </a:glow>
              </a:effectLst>
              <a:latin typeface="Segoe UI" panose="020B0502040204020203" pitchFamily="34" charset="0"/>
              <a:ea typeface="Segoe UI" panose="020B0502040204020203" pitchFamily="34" charset="0"/>
              <a:cs typeface="Segoe UI" panose="020B0502040204020203" pitchFamily="34" charset="0"/>
            </a:endParaRPr>
          </a:p>
          <a:p>
            <a:pPr algn="ctr" eaLnBrk="1" fontAlgn="auto" hangingPunct="1">
              <a:spcBef>
                <a:spcPts val="0"/>
              </a:spcBef>
              <a:spcAft>
                <a:spcPts val="0"/>
              </a:spcAft>
              <a:defRPr/>
            </a:pPr>
            <a:r>
              <a:rPr kumimoji="0" lang="en-US" altLang="ja-JP" sz="800" b="1" kern="0" dirty="0">
                <a:solidFill>
                  <a:prstClr val="black">
                    <a:lumMod val="75000"/>
                    <a:lumOff val="25000"/>
                  </a:prstClr>
                </a:solidFill>
                <a:effectLst>
                  <a:glow rad="127000">
                    <a:prstClr val="white"/>
                  </a:glow>
                </a:effectLst>
                <a:latin typeface="Segoe UI" panose="020B0502040204020203" pitchFamily="34" charset="0"/>
                <a:ea typeface="Segoe UI" panose="020B0502040204020203" pitchFamily="34" charset="0"/>
                <a:cs typeface="Segoe UI" panose="020B0502040204020203" pitchFamily="34" charset="0"/>
              </a:rPr>
              <a:t>Graduate School of Biomedical Science and Engineering</a:t>
            </a:r>
          </a:p>
        </p:txBody>
      </p:sp>
      <p:sp>
        <p:nvSpPr>
          <p:cNvPr id="23" name="正方形/長方形 22"/>
          <p:cNvSpPr/>
          <p:nvPr/>
        </p:nvSpPr>
        <p:spPr>
          <a:xfrm>
            <a:off x="3779912" y="4483854"/>
            <a:ext cx="1584176" cy="900000"/>
          </a:xfrm>
          <a:prstGeom prst="rect">
            <a:avLst/>
          </a:prstGeom>
          <a:solidFill>
            <a:srgbClr val="FFE880"/>
          </a:solidFill>
          <a:ln w="9525" cap="flat" cmpd="sng" algn="ctr">
            <a:solidFill>
              <a:sysClr val="windowText" lastClr="000000">
                <a:lumMod val="50000"/>
                <a:lumOff val="50000"/>
              </a:sysClr>
            </a:solidFill>
            <a:prstDash val="solid"/>
          </a:ln>
          <a:effectLst/>
        </p:spPr>
        <p:txBody>
          <a:bodyPr lIns="36000" tIns="72000" rIns="36000" bIns="36000" rtlCol="0" anchor="t"/>
          <a:lstStyle/>
          <a:p>
            <a:pPr algn="ctr" eaLnBrk="1" fontAlgn="auto" hangingPunct="1">
              <a:spcBef>
                <a:spcPts val="0"/>
              </a:spcBef>
              <a:spcAft>
                <a:spcPts val="0"/>
              </a:spcAft>
              <a:defRPr/>
            </a:pPr>
            <a:r>
              <a:rPr kumimoji="0" lang="en-US" altLang="ja-JP" sz="900" b="1" kern="0" dirty="0">
                <a:solidFill>
                  <a:prstClr val="black">
                    <a:lumMod val="75000"/>
                    <a:lumOff val="25000"/>
                  </a:prstClr>
                </a:solidFill>
                <a:effectLst>
                  <a:glow rad="127000">
                    <a:prstClr val="white"/>
                  </a:glow>
                </a:effectLst>
                <a:latin typeface="Segoe UI" panose="020B0502040204020203" pitchFamily="34" charset="0"/>
                <a:ea typeface="Segoe UI" panose="020B0502040204020203" pitchFamily="34" charset="0"/>
                <a:cs typeface="Segoe UI" panose="020B0502040204020203" pitchFamily="34" charset="0"/>
              </a:rPr>
              <a:t>Graduate School of Infectious Diseases</a:t>
            </a:r>
          </a:p>
        </p:txBody>
      </p:sp>
      <p:sp>
        <p:nvSpPr>
          <p:cNvPr id="24" name="正方形/長方形 23"/>
          <p:cNvSpPr/>
          <p:nvPr/>
        </p:nvSpPr>
        <p:spPr>
          <a:xfrm>
            <a:off x="5544108" y="4483854"/>
            <a:ext cx="1584176" cy="900000"/>
          </a:xfrm>
          <a:prstGeom prst="rect">
            <a:avLst/>
          </a:prstGeom>
          <a:solidFill>
            <a:srgbClr val="FFE880"/>
          </a:solidFill>
          <a:ln w="9525" cap="flat" cmpd="sng" algn="ctr">
            <a:solidFill>
              <a:sysClr val="windowText" lastClr="000000">
                <a:lumMod val="50000"/>
                <a:lumOff val="50000"/>
              </a:sysClr>
            </a:solidFill>
            <a:prstDash val="solid"/>
          </a:ln>
          <a:effectLst/>
        </p:spPr>
        <p:txBody>
          <a:bodyPr lIns="36000" tIns="72000" rIns="36000" bIns="36000" rtlCol="0" anchor="t"/>
          <a:lstStyle/>
          <a:p>
            <a:pPr algn="ctr" eaLnBrk="1" fontAlgn="auto" hangingPunct="1">
              <a:spcBef>
                <a:spcPts val="0"/>
              </a:spcBef>
              <a:spcAft>
                <a:spcPts val="0"/>
              </a:spcAft>
              <a:defRPr/>
            </a:pPr>
            <a:r>
              <a:rPr kumimoji="0" lang="en-US" altLang="ja-JP" sz="900" b="1" kern="0" dirty="0">
                <a:solidFill>
                  <a:prstClr val="black">
                    <a:lumMod val="75000"/>
                    <a:lumOff val="25000"/>
                  </a:prstClr>
                </a:solidFill>
                <a:effectLst>
                  <a:glow rad="127000">
                    <a:prstClr val="white"/>
                  </a:glow>
                </a:effectLst>
                <a:latin typeface="Segoe UI" panose="020B0502040204020203" pitchFamily="34" charset="0"/>
                <a:ea typeface="Segoe UI" panose="020B0502040204020203" pitchFamily="34" charset="0"/>
                <a:cs typeface="Segoe UI" panose="020B0502040204020203" pitchFamily="34" charset="0"/>
              </a:rPr>
              <a:t>Graduate School of </a:t>
            </a:r>
          </a:p>
          <a:p>
            <a:pPr algn="ctr" eaLnBrk="1" fontAlgn="auto" hangingPunct="1">
              <a:spcBef>
                <a:spcPts val="0"/>
              </a:spcBef>
              <a:spcAft>
                <a:spcPts val="0"/>
              </a:spcAft>
              <a:defRPr/>
            </a:pPr>
            <a:r>
              <a:rPr kumimoji="0" lang="en-US" altLang="ja-JP" sz="900" b="1" kern="0" dirty="0">
                <a:solidFill>
                  <a:prstClr val="black">
                    <a:lumMod val="75000"/>
                    <a:lumOff val="25000"/>
                  </a:prstClr>
                </a:solidFill>
                <a:effectLst>
                  <a:glow rad="127000">
                    <a:prstClr val="white"/>
                  </a:glow>
                </a:effectLst>
                <a:latin typeface="Segoe UI" panose="020B0502040204020203" pitchFamily="34" charset="0"/>
                <a:ea typeface="Segoe UI" panose="020B0502040204020203" pitchFamily="34" charset="0"/>
                <a:cs typeface="Segoe UI" panose="020B0502040204020203" pitchFamily="34" charset="0"/>
              </a:rPr>
              <a:t>Global Food Resources</a:t>
            </a:r>
          </a:p>
        </p:txBody>
      </p:sp>
      <p:sp>
        <p:nvSpPr>
          <p:cNvPr id="25" name="正方形/長方形 24"/>
          <p:cNvSpPr/>
          <p:nvPr/>
        </p:nvSpPr>
        <p:spPr>
          <a:xfrm>
            <a:off x="2016000" y="5486398"/>
            <a:ext cx="1584176" cy="527766"/>
          </a:xfrm>
          <a:prstGeom prst="rect">
            <a:avLst/>
          </a:prstGeom>
          <a:solidFill>
            <a:srgbClr val="FFE880"/>
          </a:solidFill>
          <a:ln w="9525" cap="flat" cmpd="sng" algn="ctr">
            <a:solidFill>
              <a:sysClr val="windowText" lastClr="000000">
                <a:lumMod val="50000"/>
                <a:lumOff val="50000"/>
              </a:sysClr>
            </a:solidFill>
            <a:prstDash val="solid"/>
          </a:ln>
          <a:effectLst/>
        </p:spPr>
        <p:txBody>
          <a:bodyPr lIns="36000" tIns="72000" rIns="36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a:ln>
                  <a:noFill/>
                </a:ln>
                <a:solidFill>
                  <a:prstClr val="black">
                    <a:lumMod val="75000"/>
                    <a:lumOff val="25000"/>
                  </a:prstClr>
                </a:solidFill>
                <a:effectLst>
                  <a:glow rad="127000">
                    <a:schemeClr val="bg1"/>
                  </a:glow>
                </a:effectLst>
                <a:uLnTx/>
                <a:uFillTx/>
                <a:latin typeface="Segoe UI" panose="020B0502040204020203" pitchFamily="34" charset="0"/>
                <a:ea typeface="Segoe UI" panose="020B0502040204020203" pitchFamily="34" charset="0"/>
                <a:cs typeface="Segoe UI" panose="020B0502040204020203" pitchFamily="34" charset="0"/>
              </a:rPr>
              <a:t>Division of Soft Matter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700" b="0" i="0" u="none" strike="noStrike" kern="0" cap="none" spc="0" normalizeH="0" baseline="0" noProof="0" dirty="0">
                <a:ln>
                  <a:noFill/>
                </a:ln>
                <a:solidFill>
                  <a:prstClr val="black">
                    <a:lumMod val="75000"/>
                    <a:lumOff val="25000"/>
                  </a:prstClr>
                </a:solidFill>
                <a:effectLst/>
                <a:uLnTx/>
                <a:uFillTx/>
                <a:latin typeface="Segoe UI" panose="020B0502040204020203" pitchFamily="34" charset="0"/>
                <a:ea typeface="Meiryo UI" panose="020B0604030504040204" pitchFamily="50" charset="-128"/>
                <a:cs typeface="Segoe UI" panose="020B0502040204020203" pitchFamily="34" charset="0"/>
              </a:rPr>
              <a:t>(</a:t>
            </a:r>
            <a:r>
              <a:rPr kumimoji="0" lang="en-US" altLang="ja-JP" sz="700" b="0" i="0" u="none" strike="noStrike" kern="0" cap="none" spc="0" normalizeH="0" baseline="0" noProof="0" dirty="0">
                <a:ln>
                  <a:noFill/>
                </a:ln>
                <a:solidFill>
                  <a:prstClr val="black">
                    <a:lumMod val="75000"/>
                    <a:lumOff val="25000"/>
                  </a:prstClr>
                </a:solidFill>
                <a:effectLst/>
                <a:uLnTx/>
                <a:uFillTx/>
                <a:latin typeface="Segoe UI" panose="020B0502040204020203" pitchFamily="34" charset="0"/>
                <a:ea typeface="Segoe UI" panose="020B0502040204020203" pitchFamily="34" charset="0"/>
                <a:cs typeface="Segoe UI" panose="020B0502040204020203" pitchFamily="34" charset="0"/>
              </a:rPr>
              <a:t>Graduate School of </a:t>
            </a:r>
            <a:r>
              <a:rPr kumimoji="0" lang="en-US" altLang="ja-JP" sz="700" kern="0" dirty="0">
                <a:solidFill>
                  <a:prstClr val="black">
                    <a:lumMod val="75000"/>
                    <a:lumOff val="25000"/>
                  </a:prstClr>
                </a:solidFill>
                <a:latin typeface="Segoe UI" panose="020B0502040204020203" pitchFamily="34" charset="0"/>
                <a:ea typeface="Segoe UI" panose="020B0502040204020203" pitchFamily="34" charset="0"/>
                <a:cs typeface="Segoe UI" panose="020B0502040204020203" pitchFamily="34" charset="0"/>
              </a:rPr>
              <a:t>Life Science)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dirty="0">
                <a:ln>
                  <a:noFill/>
                </a:ln>
                <a:solidFill>
                  <a:prstClr val="black">
                    <a:lumMod val="75000"/>
                    <a:lumOff val="25000"/>
                  </a:prstClr>
                </a:solidFill>
                <a:effectLst/>
                <a:uLnTx/>
                <a:uFillTx/>
                <a:latin typeface="Segoe UI" panose="020B0502040204020203" pitchFamily="34" charset="0"/>
                <a:ea typeface="Segoe UI" panose="020B0502040204020203" pitchFamily="34" charset="0"/>
                <a:cs typeface="Segoe UI" panose="020B0502040204020203" pitchFamily="34" charset="0"/>
              </a:rPr>
              <a:t> </a:t>
            </a:r>
          </a:p>
        </p:txBody>
      </p:sp>
      <p:sp>
        <p:nvSpPr>
          <p:cNvPr id="26" name="正方形/長方形 25"/>
          <p:cNvSpPr/>
          <p:nvPr/>
        </p:nvSpPr>
        <p:spPr>
          <a:xfrm>
            <a:off x="3780000" y="5486398"/>
            <a:ext cx="1584176" cy="527766"/>
          </a:xfrm>
          <a:prstGeom prst="rect">
            <a:avLst/>
          </a:prstGeom>
          <a:solidFill>
            <a:srgbClr val="FFE880"/>
          </a:solidFill>
          <a:ln w="9525" cap="flat" cmpd="sng" algn="ctr">
            <a:solidFill>
              <a:sysClr val="windowText" lastClr="000000">
                <a:lumMod val="50000"/>
                <a:lumOff val="50000"/>
              </a:sysClr>
            </a:solidFill>
            <a:prstDash val="solid"/>
          </a:ln>
          <a:effectLst/>
        </p:spPr>
        <p:txBody>
          <a:bodyPr lIns="36000" tIns="72000" rIns="36000" bIns="36000" rtlCol="0" anchor="t"/>
          <a:lstStyle/>
          <a:p>
            <a:pPr algn="ctr" eaLnBrk="1" fontAlgn="auto" hangingPunct="1">
              <a:spcBef>
                <a:spcPts val="0"/>
              </a:spcBef>
              <a:spcAft>
                <a:spcPts val="0"/>
              </a:spcAft>
              <a:defRPr/>
            </a:pPr>
            <a:r>
              <a:rPr kumimoji="0" lang="en-US" altLang="ja-JP" sz="900" b="1" kern="0" dirty="0">
                <a:solidFill>
                  <a:prstClr val="black">
                    <a:lumMod val="75000"/>
                    <a:lumOff val="25000"/>
                  </a:prstClr>
                </a:solidFill>
                <a:effectLst>
                  <a:glow rad="127000">
                    <a:prstClr val="white"/>
                  </a:glow>
                </a:effectLst>
                <a:latin typeface="Segoe UI" panose="020B0502040204020203" pitchFamily="34" charset="0"/>
                <a:ea typeface="Segoe UI" panose="020B0502040204020203" pitchFamily="34" charset="0"/>
                <a:cs typeface="Segoe UI" panose="020B0502040204020203" pitchFamily="34" charset="0"/>
              </a:rPr>
              <a:t>Cyber Informatics</a:t>
            </a:r>
          </a:p>
          <a:p>
            <a:pPr algn="ctr" eaLnBrk="1" fontAlgn="auto" hangingPunct="1">
              <a:spcBef>
                <a:spcPts val="0"/>
              </a:spcBef>
              <a:spcAft>
                <a:spcPts val="0"/>
              </a:spcAft>
              <a:defRPr/>
            </a:pPr>
            <a:r>
              <a:rPr kumimoji="0" lang="ja-JP" altLang="en-US" sz="700" kern="0" dirty="0">
                <a:solidFill>
                  <a:prstClr val="black">
                    <a:lumMod val="75000"/>
                    <a:lumOff val="25000"/>
                  </a:prstClr>
                </a:solidFill>
                <a:latin typeface="Segoe UI" panose="020B0502040204020203" pitchFamily="34" charset="0"/>
                <a:ea typeface="Meiryo UI" panose="020B0604030504040204" pitchFamily="50" charset="-128"/>
                <a:cs typeface="Segoe UI" panose="020B0502040204020203" pitchFamily="34" charset="0"/>
              </a:rPr>
              <a:t>（</a:t>
            </a:r>
            <a:r>
              <a:rPr kumimoji="0" lang="en-US" altLang="ja-JP" sz="700" kern="0" dirty="0">
                <a:solidFill>
                  <a:prstClr val="black">
                    <a:lumMod val="75000"/>
                    <a:lumOff val="25000"/>
                  </a:prstClr>
                </a:solidFill>
                <a:latin typeface="Segoe UI" panose="020B0502040204020203" pitchFamily="34" charset="0"/>
                <a:ea typeface="Segoe UI" panose="020B0502040204020203" pitchFamily="34" charset="0"/>
                <a:cs typeface="Segoe UI" panose="020B0502040204020203" pitchFamily="34" charset="0"/>
              </a:rPr>
              <a:t>Graduate School of Information Science and Technology)</a:t>
            </a:r>
          </a:p>
        </p:txBody>
      </p:sp>
      <p:sp>
        <p:nvSpPr>
          <p:cNvPr id="27" name="正方形/長方形 26"/>
          <p:cNvSpPr/>
          <p:nvPr/>
        </p:nvSpPr>
        <p:spPr>
          <a:xfrm>
            <a:off x="5536801" y="5486398"/>
            <a:ext cx="1584176" cy="527766"/>
          </a:xfrm>
          <a:prstGeom prst="rect">
            <a:avLst/>
          </a:prstGeom>
          <a:solidFill>
            <a:srgbClr val="FFE880"/>
          </a:solidFill>
          <a:ln w="9525" cap="flat" cmpd="sng" algn="ctr">
            <a:solidFill>
              <a:sysClr val="windowText" lastClr="000000">
                <a:lumMod val="50000"/>
                <a:lumOff val="50000"/>
              </a:sysClr>
            </a:solidFill>
            <a:prstDash val="solid"/>
          </a:ln>
          <a:effectLst/>
        </p:spPr>
        <p:txBody>
          <a:bodyPr lIns="36000" tIns="72000" rIns="36000" bIns="36000" rtlCol="0" anchor="t"/>
          <a:lstStyle/>
          <a:p>
            <a:pPr algn="ctr" eaLnBrk="1" fontAlgn="auto" hangingPunct="1">
              <a:spcBef>
                <a:spcPts val="0"/>
              </a:spcBef>
              <a:spcAft>
                <a:spcPts val="0"/>
              </a:spcAft>
              <a:defRPr/>
            </a:pPr>
            <a:r>
              <a:rPr kumimoji="0" lang="en-US" altLang="ja-JP" sz="900" b="1" kern="0" dirty="0">
                <a:solidFill>
                  <a:prstClr val="black">
                    <a:lumMod val="75000"/>
                    <a:lumOff val="25000"/>
                  </a:prstClr>
                </a:solidFill>
                <a:effectLst>
                  <a:glow rad="127000">
                    <a:prstClr val="white"/>
                  </a:glow>
                </a:effectLst>
                <a:latin typeface="Segoe UI" panose="020B0502040204020203" pitchFamily="34" charset="0"/>
                <a:ea typeface="Segoe UI" panose="020B0502040204020203" pitchFamily="34" charset="0"/>
                <a:cs typeface="Segoe UI" panose="020B0502040204020203" pitchFamily="34" charset="0"/>
              </a:rPr>
              <a:t>Arctic Science</a:t>
            </a:r>
          </a:p>
          <a:p>
            <a:pPr algn="ctr" eaLnBrk="1" fontAlgn="auto" hangingPunct="1">
              <a:spcBef>
                <a:spcPts val="0"/>
              </a:spcBef>
              <a:spcAft>
                <a:spcPts val="0"/>
              </a:spcAft>
              <a:defRPr/>
            </a:pPr>
            <a:r>
              <a:rPr kumimoji="0" lang="en-US" altLang="ja-JP" sz="700" kern="0" dirty="0">
                <a:solidFill>
                  <a:prstClr val="black">
                    <a:lumMod val="75000"/>
                    <a:lumOff val="25000"/>
                  </a:prstClr>
                </a:solidFill>
                <a:latin typeface="Meiryo UI" panose="020B0604030504040204" pitchFamily="50" charset="-128"/>
                <a:ea typeface="Meiryo UI" panose="020B0604030504040204" pitchFamily="50" charset="-128"/>
                <a:cs typeface="Meiryo UI" panose="020B0604030504040204" pitchFamily="50" charset="-128"/>
              </a:rPr>
              <a:t>(Graduate School of Environmental Science)</a:t>
            </a:r>
          </a:p>
        </p:txBody>
      </p:sp>
      <p:pic>
        <p:nvPicPr>
          <p:cNvPr id="9" name="Picture 4" descr="http://www2.med.hokudai.ac.jp/information/wp-content/themes/hokudai-igaku/images/research-a/img_vol04-2.jpg"/>
          <p:cNvPicPr>
            <a:picLocks noChangeAspect="1" noChangeArrowheads="1"/>
          </p:cNvPicPr>
          <p:nvPr/>
        </p:nvPicPr>
        <p:blipFill rotWithShape="1">
          <a:blip r:embed="rId11">
            <a:extLst>
              <a:ext uri="{BEBA8EAE-BF5A-486C-A8C5-ECC9F3942E4B}">
                <a14:imgProps xmlns:a14="http://schemas.microsoft.com/office/drawing/2010/main">
                  <a14:imgLayer r:embed="rId12">
                    <a14:imgEffect>
                      <a14:brightnessContrast bright="20000" contrast="20000"/>
                    </a14:imgEffect>
                  </a14:imgLayer>
                </a14:imgProps>
              </a:ext>
              <a:ext uri="{28A0092B-C50C-407E-A947-70E740481C1C}">
                <a14:useLocalDpi xmlns:a14="http://schemas.microsoft.com/office/drawing/2010/main" val="0"/>
              </a:ext>
            </a:extLst>
          </a:blip>
          <a:srcRect t="7162" b="10591"/>
          <a:stretch/>
        </p:blipFill>
        <p:spPr bwMode="auto">
          <a:xfrm>
            <a:off x="2052000" y="2088000"/>
            <a:ext cx="1439911" cy="792000"/>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p:cNvSpPr/>
          <p:nvPr/>
        </p:nvSpPr>
        <p:spPr>
          <a:xfrm>
            <a:off x="1906014" y="1836000"/>
            <a:ext cx="1701976" cy="252000"/>
          </a:xfrm>
          <a:prstGeom prst="rect">
            <a:avLst/>
          </a:prstGeom>
          <a:solidFill>
            <a:srgbClr val="E3560E"/>
          </a:solidFill>
          <a:ln w="9525" cap="flat" cmpd="sng" algn="ctr">
            <a:solidFill>
              <a:srgbClr val="E3560E"/>
            </a:solidFill>
            <a:prstDash val="solid"/>
          </a:ln>
          <a:effectLst/>
        </p:spPr>
        <p:txBody>
          <a:bodyPr lIns="36000" tIns="0" rIns="36000" bIns="0" rtlCol="0" anchor="ctr"/>
          <a:lstStyle/>
          <a:p>
            <a:pPr algn="ctr" eaLnBrk="1" fontAlgn="auto" hangingPunct="1">
              <a:spcBef>
                <a:spcPts val="0"/>
              </a:spcBef>
              <a:spcAft>
                <a:spcPts val="0"/>
              </a:spcAft>
              <a:defRPr/>
            </a:pPr>
            <a:r>
              <a:rPr kumimoji="0" lang="en-US" altLang="ja-JP" sz="800" b="1" kern="0" dirty="0">
                <a:solidFill>
                  <a:prstClr val="white"/>
                </a:solidFill>
                <a:latin typeface="Segoe UI" panose="020B0502040204020203" pitchFamily="34" charset="0"/>
                <a:ea typeface="Segoe UI" panose="020B0502040204020203" pitchFamily="34" charset="0"/>
                <a:cs typeface="Segoe UI" panose="020B0502040204020203" pitchFamily="34" charset="0"/>
              </a:rPr>
              <a:t>Quantum Medical Science and Engineering (GSQ)</a:t>
            </a:r>
          </a:p>
        </p:txBody>
      </p:sp>
      <p:sp>
        <p:nvSpPr>
          <p:cNvPr id="12" name="正方形/長方形 11"/>
          <p:cNvSpPr/>
          <p:nvPr/>
        </p:nvSpPr>
        <p:spPr>
          <a:xfrm>
            <a:off x="3721012" y="1836000"/>
            <a:ext cx="1701976" cy="252000"/>
          </a:xfrm>
          <a:prstGeom prst="rect">
            <a:avLst/>
          </a:prstGeom>
          <a:solidFill>
            <a:srgbClr val="E3560E"/>
          </a:solidFill>
          <a:ln w="9525" cap="flat" cmpd="sng" algn="ctr">
            <a:solidFill>
              <a:srgbClr val="E3560E"/>
            </a:solidFill>
            <a:prstDash val="solid"/>
          </a:ln>
          <a:effectLst/>
        </p:spPr>
        <p:txBody>
          <a:bodyPr lIns="36000" tIns="0" rIns="3600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00" b="1" kern="0" dirty="0">
                <a:solidFill>
                  <a:prstClr val="white"/>
                </a:solidFill>
                <a:latin typeface="Segoe UI" panose="020B0502040204020203" pitchFamily="34" charset="0"/>
                <a:ea typeface="Segoe UI" panose="020B0502040204020203" pitchFamily="34" charset="0"/>
                <a:cs typeface="Segoe UI" panose="020B0502040204020203" pitchFamily="34" charset="0"/>
              </a:rPr>
              <a:t>Zoonosis Control (GSZ)</a:t>
            </a:r>
            <a:endParaRPr kumimoji="0" lang="en-US" altLang="ja-JP" sz="1000" b="1" i="0" u="none" strike="noStrike" kern="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pic>
        <p:nvPicPr>
          <p:cNvPr id="17" name="Picture 7"/>
          <p:cNvPicPr>
            <a:picLocks noChangeAspect="1" noChangeArrowheads="1"/>
          </p:cNvPicPr>
          <p:nvPr/>
        </p:nvPicPr>
        <p:blipFill rotWithShape="1">
          <a:blip r:embed="rId13" cstate="screen">
            <a:extLst>
              <a:ext uri="{BEBA8EAE-BF5A-486C-A8C5-ECC9F3942E4B}">
                <a14:imgProps xmlns:a14="http://schemas.microsoft.com/office/drawing/2010/main">
                  <a14:imgLayer r:embed="rId14">
                    <a14:imgEffect>
                      <a14:brightnessContrast bright="20000"/>
                    </a14:imgEffect>
                  </a14:imgLayer>
                </a14:imgProps>
              </a:ext>
              <a:ext uri="{28A0092B-C50C-407E-A947-70E740481C1C}">
                <a14:useLocalDpi xmlns:a14="http://schemas.microsoft.com/office/drawing/2010/main"/>
              </a:ext>
            </a:extLst>
          </a:blip>
          <a:srcRect t="17126" b="9454"/>
          <a:stretch/>
        </p:blipFill>
        <p:spPr bwMode="auto">
          <a:xfrm>
            <a:off x="5652000" y="2088000"/>
            <a:ext cx="1438403" cy="79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正方形/長方形 15"/>
          <p:cNvSpPr/>
          <p:nvPr/>
        </p:nvSpPr>
        <p:spPr>
          <a:xfrm>
            <a:off x="5536010" y="1836000"/>
            <a:ext cx="1701976" cy="252000"/>
          </a:xfrm>
          <a:prstGeom prst="rect">
            <a:avLst/>
          </a:prstGeom>
          <a:solidFill>
            <a:srgbClr val="E3560E"/>
          </a:solidFill>
          <a:ln w="9525" cap="flat" cmpd="sng" algn="ctr">
            <a:solidFill>
              <a:srgbClr val="E3560E"/>
            </a:solidFill>
            <a:prstDash val="solid"/>
          </a:ln>
          <a:effectLst/>
        </p:spPr>
        <p:txBody>
          <a:bodyPr lIns="36000" tIns="0" rIns="36000" bIns="0" rtlCol="0" anchor="ctr"/>
          <a:lstStyle/>
          <a:p>
            <a:pPr algn="ctr" eaLnBrk="1" fontAlgn="auto" hangingPunct="1">
              <a:spcBef>
                <a:spcPts val="0"/>
              </a:spcBef>
              <a:spcAft>
                <a:spcPts val="0"/>
              </a:spcAft>
              <a:defRPr/>
            </a:pPr>
            <a:r>
              <a:rPr kumimoji="0" lang="en-US" altLang="ja-JP" sz="900" b="1" kern="0" dirty="0">
                <a:solidFill>
                  <a:prstClr val="white"/>
                </a:solidFill>
                <a:latin typeface="Segoe UI" panose="020B0502040204020203" pitchFamily="34" charset="0"/>
                <a:ea typeface="Segoe UI" panose="020B0502040204020203" pitchFamily="34" charset="0"/>
                <a:cs typeface="Segoe UI" panose="020B0502040204020203" pitchFamily="34" charset="0"/>
              </a:rPr>
              <a:t>Food, Land and Water Resources (GSF)</a:t>
            </a:r>
          </a:p>
        </p:txBody>
      </p:sp>
      <p:sp>
        <p:nvSpPr>
          <p:cNvPr id="10" name="正方形/長方形 9"/>
          <p:cNvSpPr/>
          <p:nvPr/>
        </p:nvSpPr>
        <p:spPr>
          <a:xfrm>
            <a:off x="1906014" y="2952000"/>
            <a:ext cx="1701976" cy="252000"/>
          </a:xfrm>
          <a:prstGeom prst="rect">
            <a:avLst/>
          </a:prstGeom>
          <a:solidFill>
            <a:srgbClr val="E3560E"/>
          </a:solidFill>
          <a:ln w="9525" cap="flat" cmpd="sng" algn="ctr">
            <a:solidFill>
              <a:srgbClr val="E3560E"/>
            </a:solidFill>
            <a:prstDash val="solid"/>
          </a:ln>
          <a:effectLst/>
        </p:spPr>
        <p:txBody>
          <a:bodyPr lIns="36000" tIns="0" rIns="36000" bIns="0" rtlCol="0" anchor="ctr"/>
          <a:lstStyle/>
          <a:p>
            <a:pPr algn="ctr" eaLnBrk="1" fontAlgn="auto" hangingPunct="1">
              <a:spcBef>
                <a:spcPts val="0"/>
              </a:spcBef>
              <a:spcAft>
                <a:spcPts val="0"/>
              </a:spcAft>
              <a:defRPr/>
            </a:pPr>
            <a:r>
              <a:rPr kumimoji="0" lang="en-US" altLang="ja-JP" sz="1200" b="1" kern="0" dirty="0">
                <a:solidFill>
                  <a:prstClr val="white"/>
                </a:solidFill>
                <a:latin typeface="Segoe UI" panose="020B0502040204020203" pitchFamily="34" charset="0"/>
                <a:ea typeface="Segoe UI" panose="020B0502040204020203" pitchFamily="34" charset="0"/>
                <a:cs typeface="Segoe UI" panose="020B0502040204020203" pitchFamily="34" charset="0"/>
              </a:rPr>
              <a:t>Soft Matter (GSS)</a:t>
            </a:r>
          </a:p>
        </p:txBody>
      </p:sp>
      <p:sp>
        <p:nvSpPr>
          <p:cNvPr id="14" name="正方形/長方形 13"/>
          <p:cNvSpPr/>
          <p:nvPr/>
        </p:nvSpPr>
        <p:spPr>
          <a:xfrm>
            <a:off x="3721012" y="2952000"/>
            <a:ext cx="1701976" cy="252000"/>
          </a:xfrm>
          <a:prstGeom prst="rect">
            <a:avLst/>
          </a:prstGeom>
          <a:solidFill>
            <a:srgbClr val="E3560E"/>
          </a:solidFill>
          <a:ln w="9525" cap="flat" cmpd="sng" algn="ctr">
            <a:solidFill>
              <a:srgbClr val="E3560E"/>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00" b="1" kern="0" spc="-100" dirty="0">
                <a:solidFill>
                  <a:prstClr val="white"/>
                </a:solidFill>
                <a:latin typeface="Segoe UI" panose="020B0502040204020203" pitchFamily="34" charset="0"/>
                <a:ea typeface="Segoe UI" panose="020B0502040204020203" pitchFamily="34" charset="0"/>
                <a:cs typeface="Segoe UI" panose="020B0502040204020203" pitchFamily="34" charset="0"/>
              </a:rPr>
              <a:t>Big Data and Cybersecurity (GSB)</a:t>
            </a:r>
            <a:endParaRPr kumimoji="0" lang="en-US" altLang="ja-JP" sz="1000" b="1" i="0" u="none" strike="noStrike" kern="0" cap="none" spc="-10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8" name="正方形/長方形 17"/>
          <p:cNvSpPr/>
          <p:nvPr/>
        </p:nvSpPr>
        <p:spPr>
          <a:xfrm>
            <a:off x="5536010" y="2952000"/>
            <a:ext cx="1701976" cy="252000"/>
          </a:xfrm>
          <a:prstGeom prst="rect">
            <a:avLst/>
          </a:prstGeom>
          <a:solidFill>
            <a:srgbClr val="E3560E"/>
          </a:solidFill>
          <a:ln w="9525" cap="flat" cmpd="sng" algn="ctr">
            <a:solidFill>
              <a:srgbClr val="E3560E"/>
            </a:solidFill>
            <a:prstDash val="solid"/>
          </a:ln>
          <a:effectLst/>
        </p:spPr>
        <p:txBody>
          <a:bodyPr lIns="36000" tIns="0" rIns="36000" bIns="0" rtlCol="0" anchor="ctr"/>
          <a:lstStyle/>
          <a:p>
            <a:pPr algn="ctr" eaLnBrk="1" fontAlgn="auto" hangingPunct="1">
              <a:spcBef>
                <a:spcPts val="0"/>
              </a:spcBef>
              <a:spcAft>
                <a:spcPts val="0"/>
              </a:spcAft>
              <a:defRPr/>
            </a:pPr>
            <a:r>
              <a:rPr kumimoji="0" lang="en-US" altLang="ja-JP" sz="1200" b="1" kern="0" dirty="0">
                <a:solidFill>
                  <a:prstClr val="white"/>
                </a:solidFill>
                <a:latin typeface="Segoe UI" panose="020B0502040204020203" pitchFamily="34" charset="0"/>
                <a:ea typeface="Segoe UI" panose="020B0502040204020203" pitchFamily="34" charset="0"/>
                <a:cs typeface="Segoe UI" panose="020B0502040204020203" pitchFamily="34" charset="0"/>
              </a:rPr>
              <a:t>Arctic Research (GSA)</a:t>
            </a:r>
          </a:p>
        </p:txBody>
      </p:sp>
      <p:sp>
        <p:nvSpPr>
          <p:cNvPr id="29" name="正方形/長方形 28"/>
          <p:cNvSpPr/>
          <p:nvPr/>
        </p:nvSpPr>
        <p:spPr>
          <a:xfrm rot="21160864">
            <a:off x="1877064" y="4447854"/>
            <a:ext cx="383068" cy="144000"/>
          </a:xfrm>
          <a:prstGeom prst="rect">
            <a:avLst/>
          </a:prstGeom>
          <a:solidFill>
            <a:srgbClr val="EEECE1">
              <a:lumMod val="75000"/>
            </a:srgbClr>
          </a:solidFill>
          <a:ln w="9525" cap="flat" cmpd="sng" algn="ctr">
            <a:solidFill>
              <a:sysClr val="windowText" lastClr="000000">
                <a:lumMod val="50000"/>
                <a:lumOff val="50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00" b="0" i="0" u="none" strike="noStrike" kern="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eiryo UI" panose="020B0604030504040204" pitchFamily="50" charset="-128"/>
              </a:rPr>
              <a:t>2017</a:t>
            </a:r>
            <a:endParaRPr kumimoji="0" lang="ja-JP" altLang="en-US" sz="1000" b="0" i="0" u="none" strike="noStrike" kern="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rot="21160864">
            <a:off x="3641260" y="4447854"/>
            <a:ext cx="383068" cy="144000"/>
          </a:xfrm>
          <a:prstGeom prst="rect">
            <a:avLst/>
          </a:prstGeom>
          <a:solidFill>
            <a:srgbClr val="EEECE1">
              <a:lumMod val="75000"/>
            </a:srgbClr>
          </a:solidFill>
          <a:ln w="9525" cap="flat" cmpd="sng" algn="ctr">
            <a:solidFill>
              <a:sysClr val="windowText" lastClr="000000">
                <a:lumMod val="50000"/>
                <a:lumOff val="50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00" b="0" i="0" u="none" strike="noStrike" kern="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eiryo UI" panose="020B0604030504040204" pitchFamily="50" charset="-128"/>
              </a:rPr>
              <a:t>2017</a:t>
            </a:r>
            <a:endParaRPr kumimoji="0" lang="ja-JP" altLang="en-US" sz="1000" b="0" i="0" u="none" strike="noStrike" kern="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p:cNvSpPr/>
          <p:nvPr/>
        </p:nvSpPr>
        <p:spPr>
          <a:xfrm rot="21160864">
            <a:off x="5405456" y="4447854"/>
            <a:ext cx="383068" cy="144000"/>
          </a:xfrm>
          <a:prstGeom prst="rect">
            <a:avLst/>
          </a:prstGeom>
          <a:solidFill>
            <a:srgbClr val="EEECE1">
              <a:lumMod val="75000"/>
            </a:srgbClr>
          </a:solidFill>
          <a:ln w="9525" cap="flat" cmpd="sng" algn="ctr">
            <a:solidFill>
              <a:sysClr val="windowText" lastClr="000000">
                <a:lumMod val="50000"/>
                <a:lumOff val="50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00" b="0" i="0" u="none" strike="noStrike" kern="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eiryo UI" panose="020B0604030504040204" pitchFamily="50" charset="-128"/>
              </a:rPr>
              <a:t>2017</a:t>
            </a:r>
            <a:endParaRPr kumimoji="0" lang="ja-JP" altLang="en-US" sz="1000" b="0" i="0" u="none" strike="noStrike" kern="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正方形/長方形 31"/>
          <p:cNvSpPr/>
          <p:nvPr/>
        </p:nvSpPr>
        <p:spPr>
          <a:xfrm rot="21160864">
            <a:off x="1877064" y="5410622"/>
            <a:ext cx="383068" cy="144000"/>
          </a:xfrm>
          <a:prstGeom prst="rect">
            <a:avLst/>
          </a:prstGeom>
          <a:solidFill>
            <a:srgbClr val="EEECE1">
              <a:lumMod val="75000"/>
            </a:srgbClr>
          </a:solidFill>
          <a:ln w="9525" cap="flat" cmpd="sng" algn="ctr">
            <a:solidFill>
              <a:sysClr val="windowText" lastClr="000000">
                <a:lumMod val="50000"/>
                <a:lumOff val="50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00" b="0" i="0" u="none" strike="noStrike" kern="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eiryo UI" panose="020B0604030504040204" pitchFamily="50" charset="-128"/>
              </a:rPr>
              <a:t>2018</a:t>
            </a:r>
            <a:endParaRPr kumimoji="0" lang="ja-JP" altLang="en-US" sz="1000" b="0" i="0" u="none" strike="noStrike" kern="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正方形/長方形 32"/>
          <p:cNvSpPr/>
          <p:nvPr/>
        </p:nvSpPr>
        <p:spPr>
          <a:xfrm rot="21160864">
            <a:off x="3641260" y="5435590"/>
            <a:ext cx="383068" cy="144000"/>
          </a:xfrm>
          <a:prstGeom prst="rect">
            <a:avLst/>
          </a:prstGeom>
          <a:solidFill>
            <a:srgbClr val="EEECE1">
              <a:lumMod val="75000"/>
            </a:srgbClr>
          </a:solidFill>
          <a:ln w="9525" cap="flat" cmpd="sng" algn="ctr">
            <a:solidFill>
              <a:sysClr val="windowText" lastClr="000000">
                <a:lumMod val="50000"/>
                <a:lumOff val="50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00" b="0" i="0" u="none" strike="noStrike" kern="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eiryo UI" panose="020B0604030504040204" pitchFamily="50" charset="-128"/>
              </a:rPr>
              <a:t>2019</a:t>
            </a:r>
            <a:endParaRPr kumimoji="0" lang="ja-JP" altLang="en-US" sz="1000" b="0" i="0" u="none" strike="noStrike" kern="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a:xfrm rot="21160864">
            <a:off x="5398149" y="5435590"/>
            <a:ext cx="383068" cy="144000"/>
          </a:xfrm>
          <a:prstGeom prst="rect">
            <a:avLst/>
          </a:prstGeom>
          <a:solidFill>
            <a:srgbClr val="EEECE1">
              <a:lumMod val="75000"/>
            </a:srgbClr>
          </a:solidFill>
          <a:ln w="9525" cap="flat" cmpd="sng" algn="ctr">
            <a:solidFill>
              <a:sysClr val="windowText" lastClr="000000">
                <a:lumMod val="50000"/>
                <a:lumOff val="50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00" kern="0" dirty="0">
                <a:solidFill>
                  <a:prstClr val="black">
                    <a:lumMod val="75000"/>
                    <a:lumOff val="25000"/>
                  </a:prstClr>
                </a:solidFill>
                <a:latin typeface="Meiryo UI" panose="020B0604030504040204" pitchFamily="50" charset="-128"/>
                <a:ea typeface="Meiryo UI" panose="020B0604030504040204" pitchFamily="50" charset="-128"/>
                <a:cs typeface="Meiryo UI" panose="020B0604030504040204" pitchFamily="50" charset="-128"/>
              </a:rPr>
              <a:t>2019</a:t>
            </a:r>
            <a:endParaRPr kumimoji="0" lang="ja-JP" altLang="en-US" sz="1000" b="0" i="0" u="none" strike="noStrike" kern="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35" name="Picture 17" descr="Quynh-Thu Le, MD, FACR, FASTRO"/>
          <p:cNvPicPr>
            <a:picLocks noChangeAspect="1" noChangeArrowheads="1"/>
          </p:cNvPicPr>
          <p:nvPr/>
        </p:nvPicPr>
        <p:blipFill>
          <a:blip r:embed="rId15" cstate="print">
            <a:extLst>
              <a:ext uri="{BEBA8EAE-BF5A-486C-A8C5-ECC9F3942E4B}">
                <a14:imgProps xmlns:a14="http://schemas.microsoft.com/office/drawing/2010/main">
                  <a14:imgLayer r:embed="rId1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flipH="1">
            <a:off x="2232000" y="4879854"/>
            <a:ext cx="476646" cy="468000"/>
          </a:xfrm>
          <a:prstGeom prst="ellipse">
            <a:avLst/>
          </a:prstGeom>
          <a:noFill/>
          <a:ln w="3175">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36" name="Picture 9" descr="代表顔写真"/>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rightnessContrast bright="20000" contrast="-40000"/>
                    </a14:imgEffect>
                  </a14:imgLayer>
                </a14:imgProps>
              </a:ext>
              <a:ext uri="{28A0092B-C50C-407E-A947-70E740481C1C}">
                <a14:useLocalDpi xmlns:a14="http://schemas.microsoft.com/office/drawing/2010/main" val="0"/>
              </a:ext>
            </a:extLst>
          </a:blip>
          <a:srcRect l="10203" t="3992" r="13192" b="47843"/>
          <a:stretch/>
        </p:blipFill>
        <p:spPr bwMode="auto">
          <a:xfrm flipH="1">
            <a:off x="2916000" y="4879854"/>
            <a:ext cx="468000" cy="468000"/>
          </a:xfrm>
          <a:prstGeom prst="ellipse">
            <a:avLst/>
          </a:prstGeom>
          <a:noFill/>
          <a:ln w="3175">
            <a:solidFill>
              <a:sysClr val="window" lastClr="FFFFFF">
                <a:lumMod val="85000"/>
              </a:sysClr>
            </a:solidFill>
          </a:ln>
          <a:extLst>
            <a:ext uri="{909E8E84-426E-40DD-AFC4-6F175D3DCCD1}">
              <a14:hiddenFill xmlns:a14="http://schemas.microsoft.com/office/drawing/2010/main">
                <a:solidFill>
                  <a:srgbClr val="FFFFFF"/>
                </a:solidFill>
              </a14:hiddenFill>
            </a:ext>
          </a:extLst>
        </p:spPr>
      </p:pic>
      <p:pic>
        <p:nvPicPr>
          <p:cNvPr id="37" name="Picture 20"/>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flipH="1">
            <a:off x="3996000" y="4879854"/>
            <a:ext cx="470453" cy="468000"/>
          </a:xfrm>
          <a:prstGeom prst="ellipse">
            <a:avLst/>
          </a:prstGeom>
          <a:noFill/>
          <a:ln w="3175">
            <a:solidFill>
              <a:sysClr val="window" lastClr="FFFFFF">
                <a:lumMod val="85000"/>
              </a:sysClr>
            </a:solidFill>
            <a:miter lim="800000"/>
            <a:headEnd/>
            <a:tailEnd/>
          </a:ln>
          <a:extLst>
            <a:ext uri="{909E8E84-426E-40DD-AFC4-6F175D3DCCD1}">
              <a14:hiddenFill xmlns:a14="http://schemas.microsoft.com/office/drawing/2010/main">
                <a:solidFill>
                  <a:schemeClr val="accent1"/>
                </a:solidFill>
              </a14:hiddenFill>
            </a:ext>
          </a:extLst>
        </p:spPr>
      </p:pic>
      <p:sp>
        <p:nvSpPr>
          <p:cNvPr id="42" name="円/楕円 4"/>
          <p:cNvSpPr/>
          <p:nvPr/>
        </p:nvSpPr>
        <p:spPr>
          <a:xfrm>
            <a:off x="4680000" y="4870622"/>
            <a:ext cx="468000" cy="468000"/>
          </a:xfrm>
          <a:prstGeom prst="ellipse">
            <a:avLst/>
          </a:prstGeom>
          <a:solidFill>
            <a:sysClr val="window" lastClr="FFFFFF"/>
          </a:solidFill>
          <a:ln w="25400" cap="flat" cmpd="sng" algn="ctr">
            <a:noFill/>
            <a:prstDash val="solid"/>
          </a:ln>
          <a:effectLst/>
        </p:spPr>
        <p:txBody>
          <a:bodyPr lIns="91437" tIns="45718" rIns="91437" bIns="45718" rtlCol="0" anchor="ctr"/>
          <a:lstStyle/>
          <a:p>
            <a:pPr marL="0" marR="0" lvl="0" indent="0" algn="ctr" defTabSz="914366"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pic>
        <p:nvPicPr>
          <p:cNvPr id="38" name="Picture 2"/>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rightnessContrast bright="40000"/>
                    </a14:imgEffect>
                  </a14:imgLayer>
                </a14:imgProps>
              </a:ext>
              <a:ext uri="{28A0092B-C50C-407E-A947-70E740481C1C}">
                <a14:useLocalDpi xmlns:a14="http://schemas.microsoft.com/office/drawing/2010/main" val="0"/>
              </a:ext>
            </a:extLst>
          </a:blip>
          <a:srcRect l="-9771" t="2655" r="-9771" b="7686"/>
          <a:stretch/>
        </p:blipFill>
        <p:spPr bwMode="auto">
          <a:xfrm>
            <a:off x="4680000" y="4879854"/>
            <a:ext cx="467999" cy="468000"/>
          </a:xfrm>
          <a:prstGeom prst="ellipse">
            <a:avLst/>
          </a:prstGeom>
          <a:noFill/>
          <a:ln w="3175">
            <a:solidFill>
              <a:sysClr val="window" lastClr="FFFFFF">
                <a:lumMod val="85000"/>
              </a:sys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24" descr="Image illustrative de l'article Jean-Robert Pitte"/>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rightnessContrast bright="20000"/>
                    </a14:imgEffect>
                  </a14:imgLayer>
                </a14:imgProps>
              </a:ext>
              <a:ext uri="{28A0092B-C50C-407E-A947-70E740481C1C}">
                <a14:useLocalDpi xmlns:a14="http://schemas.microsoft.com/office/drawing/2010/main" val="0"/>
              </a:ext>
            </a:extLst>
          </a:blip>
          <a:srcRect t="3530" b="29804"/>
          <a:stretch/>
        </p:blipFill>
        <p:spPr bwMode="auto">
          <a:xfrm>
            <a:off x="5760000" y="4879854"/>
            <a:ext cx="468000" cy="468000"/>
          </a:xfrm>
          <a:prstGeom prst="ellipse">
            <a:avLst/>
          </a:prstGeom>
          <a:noFill/>
          <a:ln w="3175">
            <a:solidFill>
              <a:sysClr val="window" lastClr="FFFFFF">
                <a:lumMod val="85000"/>
              </a:sysClr>
            </a:solidFill>
          </a:ln>
          <a:extLst>
            <a:ext uri="{909E8E84-426E-40DD-AFC4-6F175D3DCCD1}">
              <a14:hiddenFill xmlns:a14="http://schemas.microsoft.com/office/drawing/2010/main">
                <a:solidFill>
                  <a:srgbClr val="FFFFFF"/>
                </a:solidFill>
              </a14:hiddenFill>
            </a:ext>
          </a:extLst>
        </p:spPr>
      </p:pic>
      <p:pic>
        <p:nvPicPr>
          <p:cNvPr id="40" name="Picture 2"/>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rightnessContrast bright="20000"/>
                    </a14:imgEffect>
                  </a14:imgLayer>
                </a14:imgProps>
              </a:ext>
              <a:ext uri="{28A0092B-C50C-407E-A947-70E740481C1C}">
                <a14:useLocalDpi xmlns:a14="http://schemas.microsoft.com/office/drawing/2010/main" val="0"/>
              </a:ext>
            </a:extLst>
          </a:blip>
          <a:srcRect l="21969" t="7799" r="28060" b="17035"/>
          <a:stretch/>
        </p:blipFill>
        <p:spPr bwMode="auto">
          <a:xfrm>
            <a:off x="6444000" y="4879854"/>
            <a:ext cx="468000" cy="468000"/>
          </a:xfrm>
          <a:prstGeom prst="ellipse">
            <a:avLst/>
          </a:prstGeom>
          <a:noFill/>
          <a:ln w="3175">
            <a:solidFill>
              <a:sysClr val="window" lastClr="FFFFFF">
                <a:lumMod val="85000"/>
              </a:sys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角丸四角形 121"/>
          <p:cNvSpPr/>
          <p:nvPr/>
        </p:nvSpPr>
        <p:spPr>
          <a:xfrm>
            <a:off x="72000" y="1692000"/>
            <a:ext cx="1368000" cy="4428000"/>
          </a:xfrm>
          <a:prstGeom prst="roundRect">
            <a:avLst>
              <a:gd name="adj" fmla="val 6765"/>
            </a:avLst>
          </a:prstGeom>
          <a:solidFill>
            <a:sysClr val="window" lastClr="FFFFFF"/>
          </a:solidFill>
          <a:ln w="9525" cap="flat" cmpd="sng" algn="ctr">
            <a:solidFill>
              <a:srgbClr val="3E68AF"/>
            </a:solidFill>
            <a:prstDash val="solid"/>
          </a:ln>
          <a:effectLst/>
        </p:spPr>
        <p:txBody>
          <a:bodyPr lIns="36000" tIns="36000" rIns="36000" bIns="36000" rtlCol="0" anchor="t"/>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角丸四角形 132"/>
          <p:cNvSpPr/>
          <p:nvPr/>
        </p:nvSpPr>
        <p:spPr>
          <a:xfrm>
            <a:off x="7736520" y="1692000"/>
            <a:ext cx="1368000" cy="4428000"/>
          </a:xfrm>
          <a:prstGeom prst="roundRect">
            <a:avLst>
              <a:gd name="adj" fmla="val 6765"/>
            </a:avLst>
          </a:prstGeom>
          <a:solidFill>
            <a:sysClr val="window" lastClr="FFFFFF"/>
          </a:solidFill>
          <a:ln w="9525" cap="flat" cmpd="sng" algn="ctr">
            <a:solidFill>
              <a:srgbClr val="6D8A16"/>
            </a:solidFill>
            <a:prstDash val="solid"/>
          </a:ln>
          <a:effectLst/>
        </p:spPr>
        <p:txBody>
          <a:bodyPr lIns="36000" tIns="36000" rIns="36000" bIns="36000" rtlCol="0" anchor="t"/>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050" b="0" i="0" u="none" strike="noStrike" kern="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45" name="Picture 17" descr="Quynh-Thu Le, MD, FACR, FASTRO"/>
          <p:cNvPicPr>
            <a:picLocks noChangeAspect="1" noChangeArrowheads="1"/>
          </p:cNvPicPr>
          <p:nvPr/>
        </p:nvPicPr>
        <p:blipFill>
          <a:blip r:embed="rId26" cstate="print">
            <a:extLst>
              <a:ext uri="{BEBA8EAE-BF5A-486C-A8C5-ECC9F3942E4B}">
                <a14:imgProps xmlns:a14="http://schemas.microsoft.com/office/drawing/2010/main">
                  <a14:imgLayer r:embed="rId2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flipH="1">
            <a:off x="396000" y="1980000"/>
            <a:ext cx="659971" cy="648000"/>
          </a:xfrm>
          <a:prstGeom prst="ellipse">
            <a:avLst/>
          </a:prstGeom>
          <a:noFill/>
          <a:ln w="3175">
            <a:solidFill>
              <a:sysClr val="window" lastClr="FFFFFF">
                <a:lumMod val="85000"/>
              </a:sysClr>
            </a:solidFill>
          </a:ln>
          <a:extLst>
            <a:ext uri="{909E8E84-426E-40DD-AFC4-6F175D3DCCD1}">
              <a14:hiddenFill xmlns:a14="http://schemas.microsoft.com/office/drawing/2010/main">
                <a:solidFill>
                  <a:srgbClr val="FFFFFF"/>
                </a:solidFill>
              </a14:hiddenFill>
            </a:ext>
          </a:extLst>
        </p:spPr>
      </p:pic>
      <p:sp>
        <p:nvSpPr>
          <p:cNvPr id="46" name="正方形/長方形 45"/>
          <p:cNvSpPr/>
          <p:nvPr/>
        </p:nvSpPr>
        <p:spPr>
          <a:xfrm>
            <a:off x="72000" y="2628000"/>
            <a:ext cx="1368001" cy="260146"/>
          </a:xfrm>
          <a:prstGeom prst="rect">
            <a:avLst/>
          </a:prstGeom>
          <a:noFill/>
          <a:ln w="9525" cap="flat" cmpd="sng" algn="ctr">
            <a:noFill/>
            <a:prstDash val="solid"/>
          </a:ln>
          <a:effectLst/>
        </p:spPr>
        <p:txBody>
          <a:bodyPr lIns="0" tIns="0" rIns="0" bIns="0" rtlCol="0" anchor="ctr"/>
          <a:lstStyle/>
          <a:p>
            <a:pPr algn="ctr" eaLnBrk="1" fontAlgn="auto" hangingPunct="1">
              <a:spcBef>
                <a:spcPts val="0"/>
              </a:spcBef>
              <a:spcAft>
                <a:spcPts val="0"/>
              </a:spcAft>
              <a:defRPr/>
            </a:pPr>
            <a:r>
              <a:rPr kumimoji="0" lang="en-US" altLang="ja-JP" sz="800" kern="0" dirty="0">
                <a:solidFill>
                  <a:prstClr val="black">
                    <a:lumMod val="75000"/>
                    <a:lumOff val="25000"/>
                  </a:prstClr>
                </a:solidFill>
                <a:latin typeface="Segoe UI" panose="020B0502040204020203" pitchFamily="34" charset="0"/>
                <a:ea typeface="Segoe UI" panose="020B0502040204020203" pitchFamily="34" charset="0"/>
                <a:cs typeface="Segoe UI" panose="020B0502040204020203" pitchFamily="34" charset="0"/>
              </a:rPr>
              <a:t>Prof. </a:t>
            </a:r>
            <a:r>
              <a:rPr kumimoji="0" lang="en-US" altLang="ja-JP" sz="800" b="1" kern="0" dirty="0" err="1">
                <a:solidFill>
                  <a:prstClr val="black">
                    <a:lumMod val="75000"/>
                    <a:lumOff val="25000"/>
                  </a:prstClr>
                </a:solidFill>
                <a:latin typeface="Segoe UI" panose="020B0502040204020203" pitchFamily="34" charset="0"/>
                <a:ea typeface="Segoe UI" panose="020B0502040204020203" pitchFamily="34" charset="0"/>
                <a:cs typeface="Segoe UI" panose="020B0502040204020203" pitchFamily="34" charset="0"/>
              </a:rPr>
              <a:t>Quynh</a:t>
            </a:r>
            <a:r>
              <a:rPr kumimoji="0" lang="en-US" altLang="ja-JP" sz="800" b="1" kern="0" dirty="0">
                <a:solidFill>
                  <a:prstClr val="black">
                    <a:lumMod val="75000"/>
                    <a:lumOff val="25000"/>
                  </a:prstClr>
                </a:solidFill>
                <a:latin typeface="Segoe UI" panose="020B0502040204020203" pitchFamily="34" charset="0"/>
                <a:ea typeface="Segoe UI" panose="020B0502040204020203" pitchFamily="34" charset="0"/>
                <a:cs typeface="Segoe UI" panose="020B0502040204020203" pitchFamily="34" charset="0"/>
              </a:rPr>
              <a:t>-Thu Le</a:t>
            </a:r>
          </a:p>
          <a:p>
            <a:pPr algn="ctr" eaLnBrk="1" fontAlgn="auto" hangingPunct="1">
              <a:spcBef>
                <a:spcPts val="0"/>
              </a:spcBef>
              <a:spcAft>
                <a:spcPts val="0"/>
              </a:spcAft>
              <a:defRPr/>
            </a:pPr>
            <a:r>
              <a:rPr kumimoji="0" lang="en-US" altLang="ja-JP" sz="800" kern="0" dirty="0">
                <a:solidFill>
                  <a:prstClr val="black">
                    <a:lumMod val="75000"/>
                    <a:lumOff val="25000"/>
                  </a:prstClr>
                </a:solidFill>
                <a:latin typeface="Segoe UI" panose="020B0502040204020203" pitchFamily="34" charset="0"/>
                <a:ea typeface="Segoe UI" panose="020B0502040204020203" pitchFamily="34" charset="0"/>
                <a:cs typeface="Segoe UI" panose="020B0502040204020203" pitchFamily="34" charset="0"/>
              </a:rPr>
              <a:t>Stanford University, USA</a:t>
            </a:r>
          </a:p>
        </p:txBody>
      </p:sp>
      <p:pic>
        <p:nvPicPr>
          <p:cNvPr id="47" name="Picture 20"/>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flipH="1">
            <a:off x="396000" y="2952000"/>
            <a:ext cx="651397" cy="648000"/>
          </a:xfrm>
          <a:prstGeom prst="ellipse">
            <a:avLst/>
          </a:prstGeom>
          <a:noFill/>
          <a:ln w="3175">
            <a:solidFill>
              <a:sysClr val="window" lastClr="FFFFFF">
                <a:lumMod val="85000"/>
              </a:sysClr>
            </a:solidFill>
            <a:miter lim="800000"/>
            <a:headEnd/>
            <a:tailEnd/>
          </a:ln>
          <a:extLst>
            <a:ext uri="{909E8E84-426E-40DD-AFC4-6F175D3DCCD1}">
              <a14:hiddenFill xmlns:a14="http://schemas.microsoft.com/office/drawing/2010/main">
                <a:solidFill>
                  <a:schemeClr val="accent1"/>
                </a:solidFill>
              </a14:hiddenFill>
            </a:ext>
          </a:extLst>
        </p:spPr>
      </p:pic>
      <p:sp>
        <p:nvSpPr>
          <p:cNvPr id="48" name="正方形/長方形 47"/>
          <p:cNvSpPr/>
          <p:nvPr/>
        </p:nvSpPr>
        <p:spPr>
          <a:xfrm>
            <a:off x="72000" y="3672000"/>
            <a:ext cx="1368000" cy="260146"/>
          </a:xfrm>
          <a:prstGeom prst="rect">
            <a:avLst/>
          </a:prstGeom>
          <a:noFill/>
          <a:ln w="9525" cap="flat" cmpd="sng" algn="ctr">
            <a:noFill/>
            <a:prstDash val="solid"/>
          </a:ln>
          <a:effectLst/>
        </p:spPr>
        <p:txBody>
          <a:bodyPr lIns="0" tIns="0" rIns="0" bIns="0" rtlCol="0" anchor="ctr"/>
          <a:lstStyle/>
          <a:p>
            <a:pPr algn="ctr" eaLnBrk="1" fontAlgn="auto" hangingPunct="1">
              <a:spcBef>
                <a:spcPts val="0"/>
              </a:spcBef>
              <a:spcAft>
                <a:spcPts val="0"/>
              </a:spcAft>
              <a:defRPr/>
            </a:pPr>
            <a:r>
              <a:rPr kumimoji="0" lang="en-US" altLang="ja-JP" sz="800" kern="0" dirty="0">
                <a:solidFill>
                  <a:prstClr val="black">
                    <a:lumMod val="75000"/>
                    <a:lumOff val="25000"/>
                  </a:prstClr>
                </a:solidFill>
                <a:latin typeface="Segoe UI" panose="020B0502040204020203" pitchFamily="34" charset="0"/>
                <a:ea typeface="Segoe UI" panose="020B0502040204020203" pitchFamily="34" charset="0"/>
                <a:cs typeface="Segoe UI" panose="020B0502040204020203" pitchFamily="34" charset="0"/>
              </a:rPr>
              <a:t>Prof. </a:t>
            </a:r>
            <a:r>
              <a:rPr kumimoji="0" lang="en-US" altLang="ja-JP" sz="800" b="1" kern="0" dirty="0">
                <a:solidFill>
                  <a:prstClr val="black">
                    <a:lumMod val="75000"/>
                    <a:lumOff val="25000"/>
                  </a:prstClr>
                </a:solidFill>
                <a:latin typeface="Segoe UI" panose="020B0502040204020203" pitchFamily="34" charset="0"/>
                <a:ea typeface="Segoe UI" panose="020B0502040204020203" pitchFamily="34" charset="0"/>
                <a:cs typeface="Segoe UI" panose="020B0502040204020203" pitchFamily="34" charset="0"/>
              </a:rPr>
              <a:t>David Jackson</a:t>
            </a:r>
          </a:p>
          <a:p>
            <a:pPr algn="ctr" eaLnBrk="1" fontAlgn="auto" hangingPunct="1">
              <a:spcBef>
                <a:spcPts val="0"/>
              </a:spcBef>
              <a:spcAft>
                <a:spcPts val="0"/>
              </a:spcAft>
              <a:defRPr/>
            </a:pPr>
            <a:r>
              <a:rPr kumimoji="0" lang="en-US" altLang="ja-JP" sz="800" kern="0" dirty="0">
                <a:solidFill>
                  <a:prstClr val="black">
                    <a:lumMod val="75000"/>
                    <a:lumOff val="25000"/>
                  </a:prstClr>
                </a:solidFill>
                <a:latin typeface="Segoe UI" panose="020B0502040204020203" pitchFamily="34" charset="0"/>
                <a:ea typeface="Segoe UI" panose="020B0502040204020203" pitchFamily="34" charset="0"/>
                <a:cs typeface="Segoe UI" panose="020B0502040204020203" pitchFamily="34" charset="0"/>
              </a:rPr>
              <a:t>University of Melbourne, Australia</a:t>
            </a:r>
          </a:p>
        </p:txBody>
      </p:sp>
      <p:pic>
        <p:nvPicPr>
          <p:cNvPr id="49" name="Picture 9" descr="代表顔写真"/>
          <p:cNvPicPr>
            <a:picLocks noChangeAspect="1" noChangeArrowheads="1"/>
          </p:cNvPicPr>
          <p:nvPr/>
        </p:nvPicPr>
        <p:blipFill rotWithShape="1">
          <a:blip r:embed="rId29" cstate="print">
            <a:extLst>
              <a:ext uri="{BEBA8EAE-BF5A-486C-A8C5-ECC9F3942E4B}">
                <a14:imgProps xmlns:a14="http://schemas.microsoft.com/office/drawing/2010/main">
                  <a14:imgLayer r:embed="rId30">
                    <a14:imgEffect>
                      <a14:brightnessContrast bright="20000" contrast="-40000"/>
                    </a14:imgEffect>
                  </a14:imgLayer>
                </a14:imgProps>
              </a:ext>
              <a:ext uri="{28A0092B-C50C-407E-A947-70E740481C1C}">
                <a14:useLocalDpi xmlns:a14="http://schemas.microsoft.com/office/drawing/2010/main" val="0"/>
              </a:ext>
            </a:extLst>
          </a:blip>
          <a:srcRect l="10203" t="3992" r="13192" b="47843"/>
          <a:stretch/>
        </p:blipFill>
        <p:spPr bwMode="auto">
          <a:xfrm flipH="1">
            <a:off x="8064000" y="1908000"/>
            <a:ext cx="647999" cy="648000"/>
          </a:xfrm>
          <a:prstGeom prst="ellipse">
            <a:avLst/>
          </a:prstGeom>
          <a:noFill/>
          <a:ln w="3175">
            <a:solidFill>
              <a:sysClr val="window" lastClr="FFFFFF">
                <a:lumMod val="85000"/>
              </a:sysClr>
            </a:solidFill>
          </a:ln>
          <a:extLst>
            <a:ext uri="{909E8E84-426E-40DD-AFC4-6F175D3DCCD1}">
              <a14:hiddenFill xmlns:a14="http://schemas.microsoft.com/office/drawing/2010/main">
                <a:solidFill>
                  <a:srgbClr val="FFFFFF"/>
                </a:solidFill>
              </a14:hiddenFill>
            </a:ext>
          </a:extLst>
        </p:spPr>
      </p:pic>
      <p:sp>
        <p:nvSpPr>
          <p:cNvPr id="50" name="正方形/長方形 49"/>
          <p:cNvSpPr/>
          <p:nvPr/>
        </p:nvSpPr>
        <p:spPr>
          <a:xfrm>
            <a:off x="7704000" y="2592000"/>
            <a:ext cx="1368000" cy="260146"/>
          </a:xfrm>
          <a:prstGeom prst="rect">
            <a:avLst/>
          </a:prstGeom>
          <a:noFill/>
          <a:ln w="9525" cap="flat" cmpd="sng" algn="ctr">
            <a:noFill/>
            <a:prstDash val="solid"/>
          </a:ln>
          <a:effectLst/>
        </p:spPr>
        <p:txBody>
          <a:bodyPr lIns="0" tIns="0" rIns="0" bIns="0" rtlCol="0" anchor="ctr"/>
          <a:lstStyle/>
          <a:p>
            <a:pPr algn="ctr"/>
            <a:r>
              <a:rPr lang="en-US" sz="800" dirty="0">
                <a:latin typeface="Segoe UI" panose="020B0502040204020203" pitchFamily="34" charset="0"/>
                <a:ea typeface="Segoe UI" panose="020B0502040204020203" pitchFamily="34" charset="0"/>
                <a:cs typeface="Segoe UI" panose="020B0502040204020203" pitchFamily="34" charset="0"/>
              </a:rPr>
              <a:t>Prof. Hiroki </a:t>
            </a:r>
            <a:r>
              <a:rPr lang="en-US" sz="800" dirty="0" err="1">
                <a:latin typeface="Segoe UI" panose="020B0502040204020203" pitchFamily="34" charset="0"/>
                <a:ea typeface="Segoe UI" panose="020B0502040204020203" pitchFamily="34" charset="0"/>
                <a:cs typeface="Segoe UI" panose="020B0502040204020203" pitchFamily="34" charset="0"/>
              </a:rPr>
              <a:t>Shirato</a:t>
            </a:r>
            <a:endParaRPr lang="en-US" sz="800" dirty="0">
              <a:latin typeface="Segoe UI" panose="020B0502040204020203" pitchFamily="34" charset="0"/>
              <a:ea typeface="Segoe UI" panose="020B0502040204020203" pitchFamily="34" charset="0"/>
              <a:cs typeface="Segoe UI" panose="020B0502040204020203" pitchFamily="34" charset="0"/>
            </a:endParaRPr>
          </a:p>
          <a:p>
            <a:pPr algn="ctr"/>
            <a:r>
              <a:rPr lang="en-US" sz="800" dirty="0">
                <a:latin typeface="Segoe UI" panose="020B0502040204020203" pitchFamily="34" charset="0"/>
                <a:ea typeface="Segoe UI" panose="020B0502040204020203" pitchFamily="34" charset="0"/>
                <a:cs typeface="Segoe UI" panose="020B0502040204020203" pitchFamily="34" charset="0"/>
              </a:rPr>
              <a:t>Faculty of Medicine </a:t>
            </a:r>
          </a:p>
        </p:txBody>
      </p:sp>
      <p:pic>
        <p:nvPicPr>
          <p:cNvPr id="51" name="Picture 2"/>
          <p:cNvPicPr>
            <a:picLocks noChangeAspect="1" noChangeArrowheads="1"/>
          </p:cNvPicPr>
          <p:nvPr/>
        </p:nvPicPr>
        <p:blipFill rotWithShape="1">
          <a:blip r:embed="rId31" cstate="print">
            <a:extLst>
              <a:ext uri="{BEBA8EAE-BF5A-486C-A8C5-ECC9F3942E4B}">
                <a14:imgProps xmlns:a14="http://schemas.microsoft.com/office/drawing/2010/main">
                  <a14:imgLayer r:embed="rId32">
                    <a14:imgEffect>
                      <a14:brightnessContrast bright="40000"/>
                    </a14:imgEffect>
                  </a14:imgLayer>
                </a14:imgProps>
              </a:ext>
              <a:ext uri="{28A0092B-C50C-407E-A947-70E740481C1C}">
                <a14:useLocalDpi xmlns:a14="http://schemas.microsoft.com/office/drawing/2010/main" val="0"/>
              </a:ext>
            </a:extLst>
          </a:blip>
          <a:srcRect l="-9771" t="2655" r="-9771" b="7686"/>
          <a:stretch/>
        </p:blipFill>
        <p:spPr bwMode="auto">
          <a:xfrm>
            <a:off x="8064000" y="2916000"/>
            <a:ext cx="647999" cy="648000"/>
          </a:xfrm>
          <a:prstGeom prst="ellipse">
            <a:avLst/>
          </a:prstGeom>
          <a:noFill/>
          <a:ln w="3175">
            <a:solidFill>
              <a:sysClr val="window" lastClr="FFFFFF">
                <a:lumMod val="85000"/>
              </a:sys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 name="正方形/長方形 51"/>
          <p:cNvSpPr/>
          <p:nvPr/>
        </p:nvSpPr>
        <p:spPr>
          <a:xfrm>
            <a:off x="7740000" y="3636000"/>
            <a:ext cx="1368000" cy="260146"/>
          </a:xfrm>
          <a:prstGeom prst="rect">
            <a:avLst/>
          </a:prstGeom>
          <a:noFill/>
          <a:ln w="9525" cap="flat" cmpd="sng" algn="ctr">
            <a:noFill/>
            <a:prstDash val="solid"/>
          </a:ln>
          <a:effectLst/>
        </p:spPr>
        <p:txBody>
          <a:bodyPr lIns="0" tIns="0" rIns="0" bIns="0" rtlCol="0" anchor="ctr"/>
          <a:lstStyle/>
          <a:p>
            <a:pPr algn="ctr"/>
            <a:r>
              <a:rPr lang="en-US" sz="800" dirty="0">
                <a:latin typeface="Segoe UI" panose="020B0502040204020203" pitchFamily="34" charset="0"/>
                <a:ea typeface="Segoe UI" panose="020B0502040204020203" pitchFamily="34" charset="0"/>
                <a:cs typeface="Segoe UI" panose="020B0502040204020203" pitchFamily="34" charset="0"/>
              </a:rPr>
              <a:t>Prof. Yasuhiko Suzuki</a:t>
            </a:r>
          </a:p>
          <a:p>
            <a:pPr algn="ctr"/>
            <a:r>
              <a:rPr lang="en-US" sz="800" dirty="0">
                <a:latin typeface="Segoe UI" panose="020B0502040204020203" pitchFamily="34" charset="0"/>
                <a:ea typeface="Segoe UI" panose="020B0502040204020203" pitchFamily="34" charset="0"/>
                <a:cs typeface="Segoe UI" panose="020B0502040204020203" pitchFamily="34" charset="0"/>
              </a:rPr>
              <a:t>Research Center for Zoonosis Control</a:t>
            </a:r>
          </a:p>
        </p:txBody>
      </p:sp>
      <p:pic>
        <p:nvPicPr>
          <p:cNvPr id="53" name="Picture 22" descr="https://i1.rgstatic.net/ii/profile.image/AS%3A272356874649637%401441946347871_l/Lorena_Brown.png"/>
          <p:cNvPicPr>
            <a:picLocks noChangeAspect="1" noChangeArrowheads="1"/>
          </p:cNvPicPr>
          <p:nvPr/>
        </p:nvPicPr>
        <p:blipFill>
          <a:blip r:embed="rId33">
            <a:extLst>
              <a:ext uri="{BEBA8EAE-BF5A-486C-A8C5-ECC9F3942E4B}">
                <a14:imgProps xmlns:a14="http://schemas.microsoft.com/office/drawing/2010/main">
                  <a14:imgLayer r:embed="rId3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96000" y="4068000"/>
            <a:ext cx="648000" cy="648000"/>
          </a:xfrm>
          <a:prstGeom prst="ellipse">
            <a:avLst/>
          </a:prstGeom>
          <a:noFill/>
          <a:ln w="3175">
            <a:solidFill>
              <a:sysClr val="window" lastClr="FFFFFF">
                <a:lumMod val="85000"/>
              </a:sysClr>
            </a:solidFill>
          </a:ln>
          <a:extLst>
            <a:ext uri="{909E8E84-426E-40DD-AFC4-6F175D3DCCD1}">
              <a14:hiddenFill xmlns:a14="http://schemas.microsoft.com/office/drawing/2010/main">
                <a:solidFill>
                  <a:srgbClr val="FFFFFF"/>
                </a:solidFill>
              </a14:hiddenFill>
            </a:ext>
          </a:extLst>
        </p:spPr>
      </p:pic>
      <p:sp>
        <p:nvSpPr>
          <p:cNvPr id="54" name="正方形/長方形 53"/>
          <p:cNvSpPr/>
          <p:nvPr/>
        </p:nvSpPr>
        <p:spPr>
          <a:xfrm>
            <a:off x="58725" y="4763177"/>
            <a:ext cx="1368000" cy="260146"/>
          </a:xfrm>
          <a:prstGeom prst="rect">
            <a:avLst/>
          </a:prstGeom>
          <a:noFill/>
          <a:ln w="9525" cap="flat" cmpd="sng" algn="ctr">
            <a:noFill/>
            <a:prstDash val="solid"/>
          </a:ln>
          <a:effectLst/>
        </p:spPr>
        <p:txBody>
          <a:bodyPr lIns="0" tIns="0" rIns="0" bIns="0" rtlCol="0" anchor="ctr"/>
          <a:lstStyle/>
          <a:p>
            <a:pPr algn="ctr" eaLnBrk="1" fontAlgn="auto" hangingPunct="1">
              <a:spcBef>
                <a:spcPts val="0"/>
              </a:spcBef>
              <a:spcAft>
                <a:spcPts val="0"/>
              </a:spcAft>
              <a:defRPr/>
            </a:pPr>
            <a:r>
              <a:rPr kumimoji="0" lang="en-US" altLang="ja-JP" sz="800" kern="0" dirty="0">
                <a:solidFill>
                  <a:prstClr val="black">
                    <a:lumMod val="75000"/>
                    <a:lumOff val="25000"/>
                  </a:prstClr>
                </a:solidFill>
                <a:latin typeface="Segoe UI" panose="020B0502040204020203" pitchFamily="34" charset="0"/>
                <a:ea typeface="Segoe UI" panose="020B0502040204020203" pitchFamily="34" charset="0"/>
                <a:cs typeface="Segoe UI" panose="020B0502040204020203" pitchFamily="34" charset="0"/>
              </a:rPr>
              <a:t>Prof. </a:t>
            </a:r>
            <a:r>
              <a:rPr kumimoji="0" lang="en-US" altLang="ja-JP" sz="800" b="1" kern="0" dirty="0">
                <a:solidFill>
                  <a:prstClr val="black">
                    <a:lumMod val="75000"/>
                    <a:lumOff val="25000"/>
                  </a:prstClr>
                </a:solidFill>
                <a:latin typeface="Segoe UI" panose="020B0502040204020203" pitchFamily="34" charset="0"/>
                <a:ea typeface="Segoe UI" panose="020B0502040204020203" pitchFamily="34" charset="0"/>
                <a:cs typeface="Segoe UI" panose="020B0502040204020203" pitchFamily="34" charset="0"/>
              </a:rPr>
              <a:t>Lorena Brown</a:t>
            </a:r>
          </a:p>
          <a:p>
            <a:pPr algn="ctr" eaLnBrk="1" fontAlgn="auto" hangingPunct="1">
              <a:spcBef>
                <a:spcPts val="0"/>
              </a:spcBef>
              <a:spcAft>
                <a:spcPts val="0"/>
              </a:spcAft>
              <a:defRPr/>
            </a:pPr>
            <a:r>
              <a:rPr kumimoji="0" lang="en-US" altLang="ja-JP" sz="800" kern="0" dirty="0">
                <a:solidFill>
                  <a:prstClr val="black">
                    <a:lumMod val="75000"/>
                    <a:lumOff val="25000"/>
                  </a:prstClr>
                </a:solidFill>
                <a:latin typeface="Segoe UI" panose="020B0502040204020203" pitchFamily="34" charset="0"/>
                <a:ea typeface="Segoe UI" panose="020B0502040204020203" pitchFamily="34" charset="0"/>
                <a:cs typeface="Segoe UI" panose="020B0502040204020203" pitchFamily="34" charset="0"/>
              </a:rPr>
              <a:t>University of Melbourne, Australia</a:t>
            </a:r>
          </a:p>
        </p:txBody>
      </p:sp>
      <p:pic>
        <p:nvPicPr>
          <p:cNvPr id="55" name="Picture 24" descr="Image illustrative de l'article Jean-Robert Pitte"/>
          <p:cNvPicPr>
            <a:picLocks noChangeAspect="1" noChangeArrowheads="1"/>
          </p:cNvPicPr>
          <p:nvPr/>
        </p:nvPicPr>
        <p:blipFill rotWithShape="1">
          <a:blip r:embed="rId35" cstate="print">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val="0"/>
              </a:ext>
            </a:extLst>
          </a:blip>
          <a:srcRect t="3530" b="29804"/>
          <a:stretch/>
        </p:blipFill>
        <p:spPr bwMode="auto">
          <a:xfrm>
            <a:off x="396000" y="5148000"/>
            <a:ext cx="647999" cy="648000"/>
          </a:xfrm>
          <a:prstGeom prst="ellipse">
            <a:avLst/>
          </a:prstGeom>
          <a:noFill/>
          <a:ln w="3175">
            <a:solidFill>
              <a:sysClr val="window" lastClr="FFFFFF">
                <a:lumMod val="85000"/>
              </a:sysClr>
            </a:solidFill>
          </a:ln>
          <a:extLst>
            <a:ext uri="{909E8E84-426E-40DD-AFC4-6F175D3DCCD1}">
              <a14:hiddenFill xmlns:a14="http://schemas.microsoft.com/office/drawing/2010/main">
                <a:solidFill>
                  <a:srgbClr val="FFFFFF"/>
                </a:solidFill>
              </a14:hiddenFill>
            </a:ext>
          </a:extLst>
        </p:spPr>
      </p:pic>
      <p:sp>
        <p:nvSpPr>
          <p:cNvPr id="56" name="正方形/長方形 55"/>
          <p:cNvSpPr/>
          <p:nvPr/>
        </p:nvSpPr>
        <p:spPr>
          <a:xfrm>
            <a:off x="64541" y="5830560"/>
            <a:ext cx="1368000" cy="252000"/>
          </a:xfrm>
          <a:prstGeom prst="rect">
            <a:avLst/>
          </a:prstGeom>
          <a:noFill/>
          <a:ln w="9525" cap="flat" cmpd="sng" algn="ctr">
            <a:noFill/>
            <a:prstDash val="solid"/>
          </a:ln>
          <a:effectLst/>
        </p:spPr>
        <p:txBody>
          <a:bodyPr lIns="0" tIns="0" rIns="0" bIns="0" rtlCol="0" anchor="ctr"/>
          <a:lstStyle/>
          <a:p>
            <a:pPr algn="ctr" eaLnBrk="1" fontAlgn="auto" hangingPunct="1">
              <a:spcBef>
                <a:spcPts val="0"/>
              </a:spcBef>
              <a:spcAft>
                <a:spcPts val="0"/>
              </a:spcAft>
              <a:defRPr/>
            </a:pPr>
            <a:r>
              <a:rPr kumimoji="0" lang="en-US" altLang="ja-JP" sz="800" kern="0" dirty="0">
                <a:solidFill>
                  <a:prstClr val="black">
                    <a:lumMod val="75000"/>
                    <a:lumOff val="25000"/>
                  </a:prstClr>
                </a:solidFill>
                <a:latin typeface="Segoe UI" panose="020B0502040204020203" pitchFamily="34" charset="0"/>
                <a:ea typeface="Segoe UI" panose="020B0502040204020203" pitchFamily="34" charset="0"/>
                <a:cs typeface="Segoe UI" panose="020B0502040204020203" pitchFamily="34" charset="0"/>
              </a:rPr>
              <a:t>Prof. </a:t>
            </a:r>
            <a:r>
              <a:rPr kumimoji="0" lang="en-US" altLang="ja-JP" sz="800" b="1" kern="0" dirty="0">
                <a:solidFill>
                  <a:prstClr val="black">
                    <a:lumMod val="75000"/>
                    <a:lumOff val="25000"/>
                  </a:prstClr>
                </a:solidFill>
                <a:latin typeface="Segoe UI" panose="020B0502040204020203" pitchFamily="34" charset="0"/>
                <a:ea typeface="Segoe UI" panose="020B0502040204020203" pitchFamily="34" charset="0"/>
                <a:cs typeface="Segoe UI" panose="020B0502040204020203" pitchFamily="34" charset="0"/>
              </a:rPr>
              <a:t>Jean-Robert </a:t>
            </a:r>
            <a:r>
              <a:rPr kumimoji="0" lang="en-US" altLang="ja-JP" sz="800" b="1" kern="0" dirty="0" err="1">
                <a:solidFill>
                  <a:prstClr val="black">
                    <a:lumMod val="75000"/>
                    <a:lumOff val="25000"/>
                  </a:prstClr>
                </a:solidFill>
                <a:latin typeface="Segoe UI" panose="020B0502040204020203" pitchFamily="34" charset="0"/>
                <a:ea typeface="Segoe UI" panose="020B0502040204020203" pitchFamily="34" charset="0"/>
                <a:cs typeface="Segoe UI" panose="020B0502040204020203" pitchFamily="34" charset="0"/>
              </a:rPr>
              <a:t>Pitte</a:t>
            </a:r>
            <a:endParaRPr kumimoji="0" lang="en-US" altLang="ja-JP" sz="800" b="1" kern="0" dirty="0">
              <a:solidFill>
                <a:prstClr val="black">
                  <a:lumMod val="75000"/>
                  <a:lumOff val="25000"/>
                </a:prstClr>
              </a:solidFill>
              <a:latin typeface="Segoe UI" panose="020B0502040204020203" pitchFamily="34" charset="0"/>
              <a:ea typeface="Segoe UI" panose="020B0502040204020203" pitchFamily="34" charset="0"/>
              <a:cs typeface="Segoe UI" panose="020B0502040204020203" pitchFamily="34" charset="0"/>
            </a:endParaRPr>
          </a:p>
          <a:p>
            <a:pPr algn="ctr" eaLnBrk="1" fontAlgn="auto" hangingPunct="1">
              <a:spcBef>
                <a:spcPts val="0"/>
              </a:spcBef>
              <a:spcAft>
                <a:spcPts val="0"/>
              </a:spcAft>
              <a:defRPr/>
            </a:pPr>
            <a:r>
              <a:rPr kumimoji="0" lang="en-US" altLang="ja-JP" sz="800" kern="0" dirty="0">
                <a:solidFill>
                  <a:prstClr val="black">
                    <a:lumMod val="75000"/>
                    <a:lumOff val="25000"/>
                  </a:prstClr>
                </a:solidFill>
                <a:latin typeface="Segoe UI" panose="020B0502040204020203" pitchFamily="34" charset="0"/>
                <a:ea typeface="Segoe UI" panose="020B0502040204020203" pitchFamily="34" charset="0"/>
                <a:cs typeface="Segoe UI" panose="020B0502040204020203" pitchFamily="34" charset="0"/>
              </a:rPr>
              <a:t>University of Paris IV, France</a:t>
            </a:r>
          </a:p>
        </p:txBody>
      </p:sp>
      <p:pic>
        <p:nvPicPr>
          <p:cNvPr id="57" name="Picture 2"/>
          <p:cNvPicPr>
            <a:picLocks noChangeAspect="1" noChangeArrowheads="1"/>
          </p:cNvPicPr>
          <p:nvPr/>
        </p:nvPicPr>
        <p:blipFill rotWithShape="1">
          <a:blip r:embed="rId37" cstate="print">
            <a:extLst>
              <a:ext uri="{BEBA8EAE-BF5A-486C-A8C5-ECC9F3942E4B}">
                <a14:imgProps xmlns:a14="http://schemas.microsoft.com/office/drawing/2010/main">
                  <a14:imgLayer r:embed="rId38">
                    <a14:imgEffect>
                      <a14:brightnessContrast bright="20000"/>
                    </a14:imgEffect>
                  </a14:imgLayer>
                </a14:imgProps>
              </a:ext>
              <a:ext uri="{28A0092B-C50C-407E-A947-70E740481C1C}">
                <a14:useLocalDpi xmlns:a14="http://schemas.microsoft.com/office/drawing/2010/main" val="0"/>
              </a:ext>
            </a:extLst>
          </a:blip>
          <a:srcRect l="21969" t="7799" r="28060" b="17035"/>
          <a:stretch/>
        </p:blipFill>
        <p:spPr bwMode="auto">
          <a:xfrm>
            <a:off x="8064000" y="3996000"/>
            <a:ext cx="648000" cy="648000"/>
          </a:xfrm>
          <a:prstGeom prst="ellipse">
            <a:avLst/>
          </a:prstGeom>
          <a:noFill/>
          <a:ln w="3175">
            <a:solidFill>
              <a:sysClr val="window" lastClr="FFFFFF">
                <a:lumMod val="85000"/>
              </a:sys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 name="正方形/長方形 57"/>
          <p:cNvSpPr/>
          <p:nvPr/>
        </p:nvSpPr>
        <p:spPr>
          <a:xfrm>
            <a:off x="7704000" y="4716000"/>
            <a:ext cx="1368000" cy="260146"/>
          </a:xfrm>
          <a:prstGeom prst="rect">
            <a:avLst/>
          </a:prstGeom>
          <a:noFill/>
          <a:ln w="9525" cap="flat" cmpd="sng" algn="ctr">
            <a:noFill/>
            <a:prstDash val="solid"/>
          </a:ln>
          <a:effectLst/>
        </p:spPr>
        <p:txBody>
          <a:bodyPr lIns="0" tIns="0" rIns="0" bIns="0" rtlCol="0" anchor="ctr"/>
          <a:lstStyle/>
          <a:p>
            <a:pPr algn="ctr"/>
            <a:r>
              <a:rPr lang="en-US" sz="800" dirty="0">
                <a:latin typeface="Segoe UI" panose="020B0502040204020203" pitchFamily="34" charset="0"/>
                <a:ea typeface="Segoe UI" panose="020B0502040204020203" pitchFamily="34" charset="0"/>
                <a:cs typeface="Segoe UI" panose="020B0502040204020203" pitchFamily="34" charset="0"/>
              </a:rPr>
              <a:t>Prof. Takashi Inoue </a:t>
            </a:r>
          </a:p>
          <a:p>
            <a:pPr algn="ctr"/>
            <a:r>
              <a:rPr lang="en-US" sz="800" dirty="0">
                <a:latin typeface="Segoe UI" panose="020B0502040204020203" pitchFamily="34" charset="0"/>
                <a:ea typeface="Segoe UI" panose="020B0502040204020203" pitchFamily="34" charset="0"/>
                <a:cs typeface="Segoe UI" panose="020B0502040204020203" pitchFamily="34" charset="0"/>
              </a:rPr>
              <a:t>Research Faculty of Agriculture </a:t>
            </a:r>
          </a:p>
        </p:txBody>
      </p:sp>
      <p:pic>
        <p:nvPicPr>
          <p:cNvPr id="59" name="Picture 15" descr="http://www.cris.hokudai.ac.jp/cris/assets/images/JPEG/gong_1.jpg"/>
          <p:cNvPicPr>
            <a:picLocks noChangeAspect="1" noChangeArrowheads="1"/>
          </p:cNvPicPr>
          <p:nvPr/>
        </p:nvPicPr>
        <p:blipFill rotWithShape="1">
          <a:blip r:embed="rId39" cstate="print">
            <a:extLst>
              <a:ext uri="{BEBA8EAE-BF5A-486C-A8C5-ECC9F3942E4B}">
                <a14:imgProps xmlns:a14="http://schemas.microsoft.com/office/drawing/2010/main">
                  <a14:imgLayer r:embed="rId40">
                    <a14:imgEffect>
                      <a14:brightnessContrast bright="20000"/>
                    </a14:imgEffect>
                  </a14:imgLayer>
                </a14:imgProps>
              </a:ext>
              <a:ext uri="{28A0092B-C50C-407E-A947-70E740481C1C}">
                <a14:useLocalDpi xmlns:a14="http://schemas.microsoft.com/office/drawing/2010/main" val="0"/>
              </a:ext>
            </a:extLst>
          </a:blip>
          <a:srcRect l="16006" t="3086" r="22523" b="35443"/>
          <a:stretch/>
        </p:blipFill>
        <p:spPr bwMode="auto">
          <a:xfrm>
            <a:off x="8064000" y="5076000"/>
            <a:ext cx="648000" cy="648000"/>
          </a:xfrm>
          <a:prstGeom prst="ellipse">
            <a:avLst/>
          </a:prstGeom>
          <a:noFill/>
          <a:ln w="3175">
            <a:solidFill>
              <a:sysClr val="window" lastClr="FFFFFF">
                <a:lumMod val="85000"/>
              </a:sysClr>
            </a:solidFill>
          </a:ln>
          <a:extLst>
            <a:ext uri="{909E8E84-426E-40DD-AFC4-6F175D3DCCD1}">
              <a14:hiddenFill xmlns:a14="http://schemas.microsoft.com/office/drawing/2010/main">
                <a:solidFill>
                  <a:srgbClr val="FFFFFF"/>
                </a:solidFill>
              </a14:hiddenFill>
            </a:ext>
          </a:extLst>
        </p:spPr>
      </p:pic>
      <p:sp>
        <p:nvSpPr>
          <p:cNvPr id="60" name="正方形/長方形 59"/>
          <p:cNvSpPr/>
          <p:nvPr/>
        </p:nvSpPr>
        <p:spPr>
          <a:xfrm>
            <a:off x="7704000" y="5796000"/>
            <a:ext cx="1368000" cy="260146"/>
          </a:xfrm>
          <a:prstGeom prst="rect">
            <a:avLst/>
          </a:prstGeom>
          <a:noFill/>
          <a:ln w="9525" cap="flat" cmpd="sng" algn="ctr">
            <a:noFill/>
            <a:prstDash val="solid"/>
          </a:ln>
          <a:effectLst/>
        </p:spPr>
        <p:txBody>
          <a:bodyPr lIns="0" tIns="0" rIns="0" bIns="0" rtlCol="0" anchor="ctr"/>
          <a:lstStyle/>
          <a:p>
            <a:pPr algn="ctr"/>
            <a:r>
              <a:rPr lang="en-US" sz="800" dirty="0">
                <a:latin typeface="Segoe UI" panose="020B0502040204020203" pitchFamily="34" charset="0"/>
                <a:ea typeface="Segoe UI" panose="020B0502040204020203" pitchFamily="34" charset="0"/>
                <a:cs typeface="Segoe UI" panose="020B0502040204020203" pitchFamily="34" charset="0"/>
              </a:rPr>
              <a:t>Prof. Jian Ping Gong</a:t>
            </a:r>
          </a:p>
          <a:p>
            <a:pPr algn="ctr"/>
            <a:r>
              <a:rPr lang="en-US" sz="800" dirty="0">
                <a:latin typeface="Segoe UI" panose="020B0502040204020203" pitchFamily="34" charset="0"/>
                <a:ea typeface="Segoe UI" panose="020B0502040204020203" pitchFamily="34" charset="0"/>
                <a:cs typeface="Segoe UI" panose="020B0502040204020203" pitchFamily="34" charset="0"/>
              </a:rPr>
              <a:t>Faculty of Advanced Life Science</a:t>
            </a:r>
          </a:p>
        </p:txBody>
      </p:sp>
      <p:sp>
        <p:nvSpPr>
          <p:cNvPr id="62" name="二等辺三角形 61"/>
          <p:cNvSpPr/>
          <p:nvPr/>
        </p:nvSpPr>
        <p:spPr>
          <a:xfrm rot="13295060">
            <a:off x="7210903" y="946975"/>
            <a:ext cx="221135" cy="658145"/>
          </a:xfrm>
          <a:prstGeom prst="triangle">
            <a:avLst/>
          </a:prstGeom>
          <a:solidFill>
            <a:srgbClr val="46CA38"/>
          </a:solidFill>
          <a:ln w="9525" cap="flat" cmpd="sng" algn="ctr">
            <a:noFill/>
            <a:prstDash val="solid"/>
          </a:ln>
          <a:effectLst/>
        </p:spPr>
        <p:txBody>
          <a:bodyPr lIns="0" tIns="0" rIns="0" bIns="0" rtlCol="0" anchor="ctr"/>
          <a:lstStyle/>
          <a:p>
            <a:pPr algn="ctr" eaLnBrk="1" fontAlgn="auto" hangingPunct="1">
              <a:spcBef>
                <a:spcPts val="0"/>
              </a:spcBef>
              <a:spcAft>
                <a:spcPts val="0"/>
              </a:spcAft>
              <a:defRPr/>
            </a:pPr>
            <a:endParaRPr kumimoji="0" lang="ja-JP" altLang="en-US" sz="1400" kern="0" dirty="0">
              <a:solidFill>
                <a:prstClr val="black">
                  <a:lumMod val="75000"/>
                  <a:lumOff val="25000"/>
                </a:prstClr>
              </a:solidFill>
              <a:latin typeface="HG明朝E" panose="02020909000000000000" pitchFamily="17" charset="-128"/>
              <a:ea typeface="HG明朝E" panose="02020909000000000000" pitchFamily="17" charset="-128"/>
              <a:cs typeface="Meiryo UI" panose="020B0604030504040204" pitchFamily="50" charset="-128"/>
            </a:endParaRPr>
          </a:p>
        </p:txBody>
      </p:sp>
      <p:sp>
        <p:nvSpPr>
          <p:cNvPr id="61" name="角丸四角形 224"/>
          <p:cNvSpPr/>
          <p:nvPr/>
        </p:nvSpPr>
        <p:spPr>
          <a:xfrm>
            <a:off x="7080940" y="828000"/>
            <a:ext cx="864098" cy="324000"/>
          </a:xfrm>
          <a:prstGeom prst="roundRect">
            <a:avLst>
              <a:gd name="adj" fmla="val 42417"/>
            </a:avLst>
          </a:prstGeom>
          <a:solidFill>
            <a:srgbClr val="46CA38"/>
          </a:solidFill>
          <a:ln w="9525" cap="flat" cmpd="sng" algn="ctr">
            <a:noFill/>
            <a:prstDash val="solid"/>
          </a:ln>
          <a:effectLst/>
        </p:spPr>
        <p:txBody>
          <a:bodyPr wrap="none" lIns="0" tIns="0" rIns="0" bIns="0" rtlCol="0" anchor="ctr"/>
          <a:lstStyle/>
          <a:p>
            <a:pPr algn="ctr" eaLnBrk="1" fontAlgn="auto" hangingPunct="1">
              <a:spcBef>
                <a:spcPts val="0"/>
              </a:spcBef>
              <a:spcAft>
                <a:spcPts val="0"/>
              </a:spcAft>
              <a:defRPr/>
            </a:pPr>
            <a:r>
              <a:rPr kumimoji="0" lang="en-US" altLang="ja-JP" sz="1200" b="1" kern="0" dirty="0">
                <a:solidFill>
                  <a:prstClr val="black">
                    <a:lumMod val="75000"/>
                    <a:lumOff val="25000"/>
                  </a:prstClr>
                </a:solidFill>
                <a:latin typeface="Segoe UI" panose="020B0502040204020203" pitchFamily="34" charset="0"/>
                <a:ea typeface="Segoe UI" panose="020B0502040204020203" pitchFamily="34" charset="0"/>
                <a:cs typeface="Segoe UI" panose="020B0502040204020203" pitchFamily="34" charset="0"/>
              </a:rPr>
              <a:t>President</a:t>
            </a:r>
            <a:endParaRPr kumimoji="0" lang="ja-JP" altLang="en-US" sz="1200" b="1" kern="0" dirty="0">
              <a:solidFill>
                <a:prstClr val="black">
                  <a:lumMod val="75000"/>
                  <a:lumOff val="25000"/>
                </a:prstClr>
              </a:solidFill>
              <a:latin typeface="Segoe UI" panose="020B0502040204020203" pitchFamily="34" charset="0"/>
              <a:ea typeface="HG明朝E" panose="02020909000000000000" pitchFamily="17" charset="-128"/>
              <a:cs typeface="Segoe UI" panose="020B0502040204020203" pitchFamily="34" charset="0"/>
            </a:endParaRPr>
          </a:p>
        </p:txBody>
      </p:sp>
      <p:sp>
        <p:nvSpPr>
          <p:cNvPr id="2" name="テキスト ボックス 1"/>
          <p:cNvSpPr txBox="1"/>
          <p:nvPr/>
        </p:nvSpPr>
        <p:spPr>
          <a:xfrm>
            <a:off x="6912000" y="1152000"/>
            <a:ext cx="864339" cy="215444"/>
          </a:xfrm>
          <a:prstGeom prst="rect">
            <a:avLst/>
          </a:prstGeom>
          <a:noFill/>
        </p:spPr>
        <p:txBody>
          <a:bodyPr wrap="none" rtlCol="0">
            <a:spAutoFit/>
          </a:bodyPr>
          <a:lstStyle/>
          <a:p>
            <a:r>
              <a:rPr kumimoji="1" lang="en-US" altLang="ja-JP" sz="800" b="1" dirty="0">
                <a:latin typeface="Segoe UI" panose="020B0502040204020203" pitchFamily="34" charset="0"/>
                <a:ea typeface="Segoe UI" panose="020B0502040204020203" pitchFamily="34" charset="0"/>
                <a:cs typeface="Segoe UI" panose="020B0502040204020203" pitchFamily="34" charset="0"/>
              </a:rPr>
              <a:t>Direct Control</a:t>
            </a:r>
            <a:endParaRPr kumimoji="1" lang="ja-JP" altLang="en-US" sz="800" b="1" dirty="0">
              <a:latin typeface="Segoe UI" panose="020B0502040204020203" pitchFamily="34" charset="0"/>
              <a:cs typeface="Segoe UI" panose="020B0502040204020203" pitchFamily="34" charset="0"/>
            </a:endParaRPr>
          </a:p>
        </p:txBody>
      </p:sp>
      <p:sp>
        <p:nvSpPr>
          <p:cNvPr id="64" name="正方形/長方形 63"/>
          <p:cNvSpPr/>
          <p:nvPr/>
        </p:nvSpPr>
        <p:spPr>
          <a:xfrm>
            <a:off x="180000" y="1656000"/>
            <a:ext cx="1200360" cy="180000"/>
          </a:xfrm>
          <a:prstGeom prst="rect">
            <a:avLst/>
          </a:prstGeom>
          <a:solidFill>
            <a:sysClr val="window" lastClr="FFFFFF"/>
          </a:solidFill>
          <a:ln w="9525" cap="flat" cmpd="sng" algn="ctr">
            <a:noFill/>
            <a:prstDash val="solid"/>
          </a:ln>
          <a:effectLst/>
        </p:spPr>
        <p:txBody>
          <a:bodyPr lIns="0" tIns="36000" rIns="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100" normalizeH="0" baseline="0" noProof="0" dirty="0">
                <a:ln>
                  <a:noFill/>
                </a:ln>
                <a:solidFill>
                  <a:srgbClr val="3E68AF"/>
                </a:solidFill>
                <a:effectLst/>
                <a:uLnTx/>
                <a:uFillTx/>
                <a:latin typeface="Aharoni" panose="02010803020104030203" pitchFamily="2" charset="-79"/>
                <a:ea typeface="HG明朝E" panose="02020909000000000000" pitchFamily="17" charset="-128"/>
                <a:cs typeface="Aharoni" panose="02010803020104030203" pitchFamily="2" charset="-79"/>
              </a:rPr>
              <a:t>Top Global Universities</a:t>
            </a:r>
            <a:endParaRPr kumimoji="0" lang="ja-JP" altLang="en-US" sz="1400" b="0" i="0" u="none" strike="noStrike" kern="0" cap="none" spc="-100" normalizeH="0" baseline="0" noProof="0" dirty="0">
              <a:ln>
                <a:noFill/>
              </a:ln>
              <a:solidFill>
                <a:srgbClr val="3E68AF"/>
              </a:solidFill>
              <a:effectLst/>
              <a:uLnTx/>
              <a:uFillTx/>
              <a:latin typeface="Aharoni" panose="02010803020104030203" pitchFamily="2" charset="-79"/>
              <a:ea typeface="HG明朝E" panose="02020909000000000000" pitchFamily="17" charset="-128"/>
              <a:cs typeface="Aharoni" panose="02010803020104030203" pitchFamily="2" charset="-79"/>
            </a:endParaRPr>
          </a:p>
        </p:txBody>
      </p:sp>
      <p:sp>
        <p:nvSpPr>
          <p:cNvPr id="65" name="正方形/長方形 64"/>
          <p:cNvSpPr/>
          <p:nvPr/>
        </p:nvSpPr>
        <p:spPr>
          <a:xfrm>
            <a:off x="7812000" y="1584000"/>
            <a:ext cx="1200360" cy="190586"/>
          </a:xfrm>
          <a:prstGeom prst="rect">
            <a:avLst/>
          </a:prstGeom>
          <a:solidFill>
            <a:sysClr val="window" lastClr="FFFFFF"/>
          </a:solidFill>
          <a:ln w="9525" cap="flat" cmpd="sng" algn="ctr">
            <a:noFill/>
            <a:prstDash val="solid"/>
          </a:ln>
          <a:effectLst/>
        </p:spPr>
        <p:txBody>
          <a:bodyPr lIns="0" tIns="36000" rIns="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100" normalizeH="0" baseline="0" noProof="0" dirty="0">
                <a:ln>
                  <a:noFill/>
                </a:ln>
                <a:solidFill>
                  <a:srgbClr val="6D8A16"/>
                </a:solidFill>
                <a:effectLst/>
                <a:uLnTx/>
                <a:uFillTx/>
                <a:latin typeface="Aharoni" panose="02010803020104030203" pitchFamily="2" charset="-79"/>
                <a:ea typeface="HG明朝E" panose="02020909000000000000" pitchFamily="17" charset="-128"/>
                <a:cs typeface="Aharoni" panose="02010803020104030203" pitchFamily="2" charset="-79"/>
              </a:rPr>
              <a:t>Our Top Faculty</a:t>
            </a:r>
            <a:endParaRPr kumimoji="0" lang="ja-JP" altLang="en-US" sz="1400" b="0" i="0" u="none" strike="noStrike" kern="0" cap="none" spc="-100" normalizeH="0" baseline="0" noProof="0" dirty="0">
              <a:ln>
                <a:noFill/>
              </a:ln>
              <a:solidFill>
                <a:srgbClr val="6D8A16"/>
              </a:solidFill>
              <a:effectLst/>
              <a:uLnTx/>
              <a:uFillTx/>
              <a:latin typeface="Aharoni" panose="02010803020104030203" pitchFamily="2" charset="-79"/>
              <a:ea typeface="HG明朝E" panose="02020909000000000000" pitchFamily="17" charset="-128"/>
              <a:cs typeface="Aharoni" panose="02010803020104030203" pitchFamily="2" charset="-79"/>
            </a:endParaRPr>
          </a:p>
        </p:txBody>
      </p:sp>
      <p:sp>
        <p:nvSpPr>
          <p:cNvPr id="66" name="正方形/長方形 65"/>
          <p:cNvSpPr/>
          <p:nvPr/>
        </p:nvSpPr>
        <p:spPr>
          <a:xfrm>
            <a:off x="1128883" y="1872000"/>
            <a:ext cx="324392" cy="397323"/>
          </a:xfrm>
          <a:prstGeom prst="rect">
            <a:avLst/>
          </a:prstGeom>
          <a:noFill/>
          <a:ln w="9525" cap="flat" cmpd="sng" algn="ctr">
            <a:noFill/>
            <a:prstDash val="solid"/>
          </a:ln>
          <a:effectLst/>
        </p:spPr>
        <p:txBody>
          <a:bodyPr lIns="0" tIns="0" rIns="0" bIns="0" rtlCol="0" anchor="ctr"/>
          <a:lstStyle/>
          <a:p>
            <a:pPr algn="ctr" eaLnBrk="1" fontAlgn="auto" hangingPunct="1">
              <a:spcBef>
                <a:spcPts val="0"/>
              </a:spcBef>
              <a:spcAft>
                <a:spcPts val="0"/>
              </a:spcAft>
              <a:defRPr/>
            </a:pPr>
            <a:r>
              <a:rPr kumimoji="0" lang="en-US" altLang="ja-JP" sz="1000" b="1" kern="0" dirty="0">
                <a:solidFill>
                  <a:srgbClr val="3E68AF"/>
                </a:solidFill>
                <a:latin typeface="Segoe UI" panose="020B0502040204020203" pitchFamily="34" charset="0"/>
                <a:ea typeface="Segoe UI" panose="020B0502040204020203" pitchFamily="34" charset="0"/>
                <a:cs typeface="Segoe UI" panose="020B0502040204020203" pitchFamily="34" charset="0"/>
              </a:rPr>
              <a:t>53 </a:t>
            </a:r>
            <a:r>
              <a:rPr kumimoji="0" lang="en-US" altLang="ja-JP" sz="1000" b="1" kern="0" dirty="0" err="1">
                <a:solidFill>
                  <a:srgbClr val="3E68AF"/>
                </a:solidFill>
                <a:latin typeface="Segoe UI" panose="020B0502040204020203" pitchFamily="34" charset="0"/>
                <a:ea typeface="Segoe UI" panose="020B0502040204020203" pitchFamily="34" charset="0"/>
                <a:cs typeface="Segoe UI" panose="020B0502040204020203" pitchFamily="34" charset="0"/>
              </a:rPr>
              <a:t>ppl</a:t>
            </a:r>
            <a:endParaRPr kumimoji="0" lang="en-US" altLang="ja-JP" sz="1000" b="1" kern="0" dirty="0">
              <a:solidFill>
                <a:srgbClr val="3E68AF"/>
              </a:solidFill>
              <a:latin typeface="Segoe UI" panose="020B0502040204020203" pitchFamily="34" charset="0"/>
              <a:ea typeface="Segoe UI" panose="020B0502040204020203" pitchFamily="34" charset="0"/>
              <a:cs typeface="Segoe UI" panose="020B0502040204020203" pitchFamily="34" charset="0"/>
            </a:endParaRPr>
          </a:p>
        </p:txBody>
      </p:sp>
      <p:sp>
        <p:nvSpPr>
          <p:cNvPr id="68" name="正方形/長方形 67"/>
          <p:cNvSpPr/>
          <p:nvPr/>
        </p:nvSpPr>
        <p:spPr>
          <a:xfrm>
            <a:off x="8733620" y="1836000"/>
            <a:ext cx="324392" cy="397323"/>
          </a:xfrm>
          <a:prstGeom prst="rect">
            <a:avLst/>
          </a:prstGeom>
          <a:noFill/>
          <a:ln w="9525" cap="flat" cmpd="sng" algn="ctr">
            <a:noFill/>
            <a:prstDash val="solid"/>
          </a:ln>
          <a:effectLst/>
        </p:spPr>
        <p:txBody>
          <a:bodyPr lIns="0" tIns="0" rIns="0" bIns="0" rtlCol="0" anchor="ctr"/>
          <a:lstStyle/>
          <a:p>
            <a:pPr algn="ctr" eaLnBrk="1" fontAlgn="auto" hangingPunct="1">
              <a:spcBef>
                <a:spcPts val="0"/>
              </a:spcBef>
              <a:spcAft>
                <a:spcPts val="0"/>
              </a:spcAft>
              <a:defRPr/>
            </a:pPr>
            <a:r>
              <a:rPr kumimoji="0" lang="en-US" altLang="ja-JP" sz="1000" b="1" kern="0" dirty="0">
                <a:solidFill>
                  <a:srgbClr val="6D8A16"/>
                </a:solidFill>
                <a:latin typeface="Segoe UI" panose="020B0502040204020203" pitchFamily="34" charset="0"/>
                <a:ea typeface="Segoe UI" panose="020B0502040204020203" pitchFamily="34" charset="0"/>
                <a:cs typeface="Segoe UI" panose="020B0502040204020203" pitchFamily="34" charset="0"/>
              </a:rPr>
              <a:t>99 </a:t>
            </a:r>
            <a:r>
              <a:rPr kumimoji="0" lang="en-US" altLang="ja-JP" sz="1000" b="1" kern="0" dirty="0" err="1">
                <a:solidFill>
                  <a:srgbClr val="6D8A16"/>
                </a:solidFill>
                <a:latin typeface="Segoe UI" panose="020B0502040204020203" pitchFamily="34" charset="0"/>
                <a:ea typeface="Segoe UI" panose="020B0502040204020203" pitchFamily="34" charset="0"/>
                <a:cs typeface="Segoe UI" panose="020B0502040204020203" pitchFamily="34" charset="0"/>
              </a:rPr>
              <a:t>ppl</a:t>
            </a:r>
            <a:endParaRPr kumimoji="0" lang="en-US" altLang="ja-JP" sz="800" kern="0" dirty="0">
              <a:solidFill>
                <a:srgbClr val="6D8A16"/>
              </a:solidFill>
              <a:latin typeface="Segoe UI" panose="020B0502040204020203" pitchFamily="34" charset="0"/>
              <a:ea typeface="Segoe UI" panose="020B0502040204020203" pitchFamily="34" charset="0"/>
              <a:cs typeface="Segoe UI" panose="020B0502040204020203" pitchFamily="34" charset="0"/>
            </a:endParaRPr>
          </a:p>
        </p:txBody>
      </p:sp>
      <p:sp>
        <p:nvSpPr>
          <p:cNvPr id="69" name="二等辺三角形 68"/>
          <p:cNvSpPr/>
          <p:nvPr/>
        </p:nvSpPr>
        <p:spPr>
          <a:xfrm rot="5400000">
            <a:off x="1440000" y="3852000"/>
            <a:ext cx="448558" cy="373512"/>
          </a:xfrm>
          <a:prstGeom prst="triangle">
            <a:avLst/>
          </a:prstGeom>
          <a:solidFill>
            <a:srgbClr val="3E68AF"/>
          </a:solidFill>
          <a:ln w="25400" cap="flat" cmpd="sng" algn="ctr">
            <a:noFill/>
            <a:prstDash val="solid"/>
          </a:ln>
          <a:effectLst/>
        </p:spPr>
        <p:txBody>
          <a:bodyPr lIns="91437" tIns="45718" rIns="91437" bIns="45718" rtlCol="0" anchor="ctr"/>
          <a:lstStyle/>
          <a:p>
            <a:pPr marL="0" marR="0" lvl="0" indent="0" algn="ctr" defTabSz="914366"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73" name="二等辺三角形 72"/>
          <p:cNvSpPr/>
          <p:nvPr/>
        </p:nvSpPr>
        <p:spPr>
          <a:xfrm rot="16200000">
            <a:off x="7236000" y="4248000"/>
            <a:ext cx="517250" cy="373512"/>
          </a:xfrm>
          <a:prstGeom prst="triangle">
            <a:avLst/>
          </a:prstGeom>
          <a:noFill/>
          <a:ln w="25400" cap="flat" cmpd="sng" algn="ctr">
            <a:solidFill>
              <a:srgbClr val="8064A2">
                <a:lumMod val="60000"/>
                <a:lumOff val="40000"/>
              </a:srgbClr>
            </a:solidFill>
            <a:prstDash val="solid"/>
          </a:ln>
          <a:effectLst/>
        </p:spPr>
        <p:txBody>
          <a:bodyPr lIns="91437" tIns="45718" rIns="91437" bIns="45718" rtlCol="0" anchor="ctr"/>
          <a:lstStyle/>
          <a:p>
            <a:pPr marL="0" marR="0" lvl="0" indent="0" algn="ctr" defTabSz="914366"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70" name="正方形/長方形 69"/>
          <p:cNvSpPr/>
          <p:nvPr/>
        </p:nvSpPr>
        <p:spPr>
          <a:xfrm>
            <a:off x="1398353" y="3979323"/>
            <a:ext cx="451159" cy="138836"/>
          </a:xfrm>
          <a:prstGeom prst="rect">
            <a:avLst/>
          </a:prstGeom>
          <a:noFill/>
          <a:ln w="9525" cap="flat" cmpd="sng" algn="ctr">
            <a:noFill/>
            <a:prstDash val="solid"/>
          </a:ln>
          <a:effectLst/>
        </p:spPr>
        <p:txBody>
          <a:bodyPr lIns="18000" tIns="0" rIns="0" bIns="0" rtlCol="0" anchor="ctr"/>
          <a:lstStyle/>
          <a:p>
            <a:pPr eaLnBrk="1" fontAlgn="auto" hangingPunct="1">
              <a:spcBef>
                <a:spcPts val="0"/>
              </a:spcBef>
              <a:spcAft>
                <a:spcPts val="0"/>
              </a:spcAft>
              <a:defRPr/>
            </a:pPr>
            <a:r>
              <a:rPr kumimoji="0" lang="en-US" altLang="ja-JP" sz="1000" kern="0" dirty="0">
                <a:solidFill>
                  <a:srgbClr val="3E68AF"/>
                </a:solidFill>
                <a:effectLst>
                  <a:glow rad="127000">
                    <a:prstClr val="white"/>
                  </a:glow>
                </a:effectLst>
                <a:latin typeface="Meiryo UI" panose="020B0604030504040204" pitchFamily="50" charset="-128"/>
                <a:ea typeface="Meiryo UI" panose="020B0604030504040204" pitchFamily="50" charset="-128"/>
                <a:cs typeface="Meiryo UI" panose="020B0604030504040204" pitchFamily="50" charset="-128"/>
              </a:rPr>
              <a:t>Invited</a:t>
            </a:r>
          </a:p>
        </p:txBody>
      </p:sp>
      <p:sp>
        <p:nvSpPr>
          <p:cNvPr id="71" name="二等辺三角形 70"/>
          <p:cNvSpPr/>
          <p:nvPr/>
        </p:nvSpPr>
        <p:spPr>
          <a:xfrm rot="5400000" flipV="1">
            <a:off x="7236000" y="3312000"/>
            <a:ext cx="517250" cy="374400"/>
          </a:xfrm>
          <a:prstGeom prst="triangle">
            <a:avLst/>
          </a:prstGeom>
          <a:solidFill>
            <a:srgbClr val="8064A2">
              <a:lumMod val="60000"/>
              <a:lumOff val="40000"/>
            </a:srgbClr>
          </a:solidFill>
          <a:ln w="25400" cap="flat" cmpd="sng" algn="ctr">
            <a:noFill/>
            <a:prstDash val="solid"/>
          </a:ln>
          <a:effectLst/>
        </p:spPr>
        <p:txBody>
          <a:bodyPr lIns="91437" tIns="45718" rIns="91437" bIns="45718" rtlCol="0" anchor="ctr"/>
          <a:lstStyle/>
          <a:p>
            <a:pPr marL="0" marR="0" lvl="0" indent="0" algn="ctr" defTabSz="914366"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74" name="正方形/長方形 73"/>
          <p:cNvSpPr/>
          <p:nvPr/>
        </p:nvSpPr>
        <p:spPr>
          <a:xfrm>
            <a:off x="6950904" y="3456000"/>
            <a:ext cx="730608" cy="140715"/>
          </a:xfrm>
          <a:prstGeom prst="rect">
            <a:avLst/>
          </a:prstGeom>
          <a:noFill/>
          <a:ln w="9525" cap="flat" cmpd="sng" algn="ctr">
            <a:noFill/>
            <a:prstDash val="solid"/>
          </a:ln>
          <a:effectLst/>
        </p:spPr>
        <p:txBody>
          <a:bodyPr lIns="0" tIns="0" rIns="18000" bIns="0" rtlCol="0" anchor="ctr"/>
          <a:lstStyle/>
          <a:p>
            <a:pPr algn="r" eaLnBrk="1" fontAlgn="auto" hangingPunct="1">
              <a:spcBef>
                <a:spcPts val="0"/>
              </a:spcBef>
              <a:spcAft>
                <a:spcPts val="0"/>
              </a:spcAft>
              <a:defRPr/>
            </a:pPr>
            <a:r>
              <a:rPr kumimoji="0" lang="en-US" altLang="ja-JP" sz="1000" kern="0" dirty="0">
                <a:solidFill>
                  <a:srgbClr val="8064A2"/>
                </a:solidFill>
                <a:effectLst>
                  <a:glow rad="101600">
                    <a:prstClr val="white"/>
                  </a:glow>
                </a:effectLst>
                <a:latin typeface="Meiryo UI" panose="020B0604030504040204" pitchFamily="50" charset="-128"/>
                <a:ea typeface="Meiryo UI" panose="020B0604030504040204" pitchFamily="50" charset="-128"/>
                <a:cs typeface="Meiryo UI" panose="020B0604030504040204" pitchFamily="50" charset="-128"/>
              </a:rPr>
              <a:t>Cross-appointed</a:t>
            </a:r>
          </a:p>
        </p:txBody>
      </p:sp>
      <p:sp>
        <p:nvSpPr>
          <p:cNvPr id="76" name="正方形/長方形 75"/>
          <p:cNvSpPr/>
          <p:nvPr/>
        </p:nvSpPr>
        <p:spPr>
          <a:xfrm>
            <a:off x="6160943" y="4219393"/>
            <a:ext cx="1022402" cy="168161"/>
          </a:xfrm>
          <a:prstGeom prst="rect">
            <a:avLst/>
          </a:prstGeom>
          <a:noFill/>
          <a:ln w="9525" cap="flat" cmpd="sng" algn="ctr">
            <a:noFill/>
            <a:prstDash val="solid"/>
          </a:ln>
          <a:effectLst/>
        </p:spPr>
        <p:txBody>
          <a:bodyPr lIns="0" tIns="0" rIns="0" bIns="0" rtlCol="0" anchor="ctr"/>
          <a:lstStyle/>
          <a:p>
            <a:pPr algn="ctr" eaLnBrk="1" fontAlgn="auto" hangingPunct="1">
              <a:spcBef>
                <a:spcPts val="0"/>
              </a:spcBef>
              <a:spcAft>
                <a:spcPts val="0"/>
              </a:spcAft>
              <a:defRPr/>
            </a:pPr>
            <a:r>
              <a:rPr kumimoji="0" lang="ja-JP" altLang="en-US" sz="800" kern="0" dirty="0">
                <a:solidFill>
                  <a:prstClr val="black">
                    <a:lumMod val="75000"/>
                    <a:lumOff val="25000"/>
                  </a:prstClr>
                </a:solidFill>
                <a:latin typeface="Segoe UI Light" panose="020B0502040204020203" pitchFamily="34" charset="0"/>
                <a:ea typeface="Meiryo UI" panose="020B0604030504040204" pitchFamily="50" charset="-128"/>
                <a:cs typeface="Meiryo UI" panose="020B0604030504040204" pitchFamily="50" charset="-128"/>
              </a:rPr>
              <a:t>＊</a:t>
            </a:r>
            <a:r>
              <a:rPr kumimoji="0" lang="en-US" altLang="ja-JP" sz="800" kern="0" dirty="0">
                <a:solidFill>
                  <a:prstClr val="black">
                    <a:lumMod val="75000"/>
                    <a:lumOff val="25000"/>
                  </a:prstClr>
                </a:solidFill>
                <a:latin typeface="Segoe UI Light" panose="020B0502040204020203" pitchFamily="34" charset="0"/>
                <a:ea typeface="Meiryo UI" panose="020B0604030504040204" pitchFamily="50" charset="-128"/>
                <a:cs typeface="Meiryo UI" panose="020B0604030504040204" pitchFamily="50" charset="-128"/>
              </a:rPr>
              <a:t>Title/date tentative</a:t>
            </a:r>
          </a:p>
        </p:txBody>
      </p:sp>
      <p:sp>
        <p:nvSpPr>
          <p:cNvPr id="4" name="正方形/長方形 3"/>
          <p:cNvSpPr/>
          <p:nvPr/>
        </p:nvSpPr>
        <p:spPr>
          <a:xfrm>
            <a:off x="2061088" y="2303999"/>
            <a:ext cx="1439911" cy="576000"/>
          </a:xfrm>
          <a:prstGeom prst="rect">
            <a:avLst/>
          </a:prstGeom>
        </p:spPr>
        <p:txBody>
          <a:bodyPr wrap="square">
            <a:spAutoFit/>
          </a:bodyPr>
          <a:lstStyle/>
          <a:p>
            <a:r>
              <a:rPr lang="en-US" sz="800" b="1" dirty="0">
                <a:solidFill>
                  <a:schemeClr val="bg1"/>
                </a:solidFill>
                <a:effectLst>
                  <a:glow rad="190500">
                    <a:schemeClr val="tx1">
                      <a:alpha val="40000"/>
                    </a:schemeClr>
                  </a:glow>
                </a:effectLst>
                <a:latin typeface="Segoe UI" panose="020B0502040204020203" pitchFamily="34" charset="0"/>
                <a:ea typeface="Segoe UI" panose="020B0502040204020203" pitchFamily="34" charset="0"/>
                <a:cs typeface="Segoe UI" panose="020B0502040204020203" pitchFamily="34" charset="0"/>
              </a:rPr>
              <a:t>Collaboration with Stanford University for the creation of innovative cancer treatments</a:t>
            </a:r>
          </a:p>
        </p:txBody>
      </p:sp>
      <p:sp>
        <p:nvSpPr>
          <p:cNvPr id="5" name="正方形/長方形 4"/>
          <p:cNvSpPr/>
          <p:nvPr/>
        </p:nvSpPr>
        <p:spPr>
          <a:xfrm>
            <a:off x="3849975" y="2433167"/>
            <a:ext cx="1445505" cy="461665"/>
          </a:xfrm>
          <a:prstGeom prst="rect">
            <a:avLst/>
          </a:prstGeom>
        </p:spPr>
        <p:txBody>
          <a:bodyPr wrap="square">
            <a:spAutoFit/>
          </a:bodyPr>
          <a:lstStyle/>
          <a:p>
            <a:r>
              <a:rPr lang="en-US" sz="800" b="1" dirty="0">
                <a:solidFill>
                  <a:schemeClr val="bg1"/>
                </a:solidFill>
                <a:effectLst>
                  <a:glow rad="190500">
                    <a:schemeClr val="tx1">
                      <a:alpha val="40000"/>
                    </a:schemeClr>
                  </a:glow>
                </a:effectLst>
                <a:latin typeface="Segoe UI" panose="020B0502040204020203" pitchFamily="34" charset="0"/>
                <a:ea typeface="Segoe UI" panose="020B0502040204020203" pitchFamily="34" charset="0"/>
                <a:cs typeface="Segoe UI" panose="020B0502040204020203" pitchFamily="34" charset="0"/>
              </a:rPr>
              <a:t>World-class zoonosis research center focused on preventive measures </a:t>
            </a:r>
          </a:p>
        </p:txBody>
      </p:sp>
      <p:sp>
        <p:nvSpPr>
          <p:cNvPr id="6" name="正方形/長方形 5"/>
          <p:cNvSpPr/>
          <p:nvPr/>
        </p:nvSpPr>
        <p:spPr>
          <a:xfrm>
            <a:off x="5663611" y="2317487"/>
            <a:ext cx="1426792" cy="584775"/>
          </a:xfrm>
          <a:prstGeom prst="rect">
            <a:avLst/>
          </a:prstGeom>
        </p:spPr>
        <p:txBody>
          <a:bodyPr wrap="square">
            <a:spAutoFit/>
          </a:bodyPr>
          <a:lstStyle/>
          <a:p>
            <a:r>
              <a:rPr lang="en-US" sz="800" b="1" dirty="0">
                <a:ln w="3175" cmpd="sng">
                  <a:noFill/>
                </a:ln>
                <a:solidFill>
                  <a:schemeClr val="bg1"/>
                </a:solidFill>
                <a:effectLst>
                  <a:glow rad="190500">
                    <a:schemeClr val="tx1">
                      <a:alpha val="40000"/>
                    </a:schemeClr>
                  </a:glow>
                </a:effectLst>
                <a:latin typeface="Segoe UI" panose="020B0502040204020203" pitchFamily="34" charset="0"/>
                <a:ea typeface="Segoe UI" panose="020B0502040204020203" pitchFamily="34" charset="0"/>
                <a:cs typeface="Segoe UI" panose="020B0502040204020203" pitchFamily="34" charset="0"/>
              </a:rPr>
              <a:t>Rearing world leaders to address global issues related to food, water, and land resources</a:t>
            </a:r>
          </a:p>
        </p:txBody>
      </p:sp>
      <p:sp>
        <p:nvSpPr>
          <p:cNvPr id="41" name="正方形/長方形 40"/>
          <p:cNvSpPr/>
          <p:nvPr/>
        </p:nvSpPr>
        <p:spPr>
          <a:xfrm>
            <a:off x="2057446" y="3312000"/>
            <a:ext cx="1434466" cy="707886"/>
          </a:xfrm>
          <a:prstGeom prst="rect">
            <a:avLst/>
          </a:prstGeom>
        </p:spPr>
        <p:txBody>
          <a:bodyPr wrap="square">
            <a:spAutoFit/>
          </a:bodyPr>
          <a:lstStyle/>
          <a:p>
            <a:r>
              <a:rPr lang="en-US" sz="800" b="1" dirty="0">
                <a:solidFill>
                  <a:schemeClr val="bg1"/>
                </a:solidFill>
                <a:effectLst>
                  <a:glow rad="190500">
                    <a:schemeClr val="tx1">
                      <a:alpha val="40000"/>
                    </a:schemeClr>
                  </a:glow>
                </a:effectLst>
                <a:latin typeface="Segoe UI" panose="020B0502040204020203" pitchFamily="34" charset="0"/>
                <a:ea typeface="Segoe UI" panose="020B0502040204020203" pitchFamily="34" charset="0"/>
                <a:cs typeface="Segoe UI" panose="020B0502040204020203" pitchFamily="34" charset="0"/>
              </a:rPr>
              <a:t>Promoting advanced soft matter research for the development of high-quality and durable soft materials</a:t>
            </a:r>
          </a:p>
        </p:txBody>
      </p:sp>
      <p:sp>
        <p:nvSpPr>
          <p:cNvPr id="63" name="正方形/長方形 62"/>
          <p:cNvSpPr/>
          <p:nvPr/>
        </p:nvSpPr>
        <p:spPr>
          <a:xfrm>
            <a:off x="3797305" y="3648114"/>
            <a:ext cx="1498174" cy="338554"/>
          </a:xfrm>
          <a:prstGeom prst="rect">
            <a:avLst/>
          </a:prstGeom>
        </p:spPr>
        <p:txBody>
          <a:bodyPr wrap="square">
            <a:spAutoFit/>
          </a:bodyPr>
          <a:lstStyle/>
          <a:p>
            <a:r>
              <a:rPr lang="en-US" sz="800" b="1" dirty="0">
                <a:solidFill>
                  <a:schemeClr val="bg1"/>
                </a:solidFill>
                <a:effectLst>
                  <a:glow rad="190500">
                    <a:schemeClr val="tx1">
                      <a:alpha val="40000"/>
                    </a:schemeClr>
                  </a:glow>
                </a:effectLst>
                <a:latin typeface="Segoe UI" panose="020B0502040204020203" pitchFamily="34" charset="0"/>
                <a:ea typeface="Segoe UI" panose="020B0502040204020203" pitchFamily="34" charset="0"/>
                <a:cs typeface="Segoe UI" panose="020B0502040204020203" pitchFamily="34" charset="0"/>
              </a:rPr>
              <a:t>Research on cybersecurity and big data science</a:t>
            </a:r>
          </a:p>
        </p:txBody>
      </p:sp>
      <p:sp>
        <p:nvSpPr>
          <p:cNvPr id="67" name="正方形/長方形 66"/>
          <p:cNvSpPr/>
          <p:nvPr/>
        </p:nvSpPr>
        <p:spPr>
          <a:xfrm>
            <a:off x="5654506" y="3312000"/>
            <a:ext cx="1435897" cy="830997"/>
          </a:xfrm>
          <a:prstGeom prst="rect">
            <a:avLst/>
          </a:prstGeom>
        </p:spPr>
        <p:txBody>
          <a:bodyPr wrap="square">
            <a:spAutoFit/>
          </a:bodyPr>
          <a:lstStyle/>
          <a:p>
            <a:r>
              <a:rPr lang="en-US" sz="800" b="1" dirty="0">
                <a:ln w="3175">
                  <a:noFill/>
                </a:ln>
                <a:solidFill>
                  <a:schemeClr val="bg1"/>
                </a:solidFill>
                <a:effectLst>
                  <a:glow rad="190500">
                    <a:schemeClr val="tx1">
                      <a:alpha val="40000"/>
                    </a:schemeClr>
                  </a:glow>
                </a:effectLst>
                <a:latin typeface="Segoe UI" panose="020B0502040204020203" pitchFamily="34" charset="0"/>
                <a:ea typeface="Segoe UI" panose="020B0502040204020203" pitchFamily="34" charset="0"/>
                <a:cs typeface="Segoe UI" panose="020B0502040204020203" pitchFamily="34" charset="0"/>
              </a:rPr>
              <a:t>Contributing towards the elucidation of environmental changes in the Arctic and its impact on society</a:t>
            </a:r>
          </a:p>
          <a:p>
            <a:endParaRPr lang="en-US" sz="8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75" name="Rectangle 74"/>
          <p:cNvSpPr/>
          <p:nvPr/>
        </p:nvSpPr>
        <p:spPr>
          <a:xfrm>
            <a:off x="5104908" y="5542026"/>
            <a:ext cx="263214" cy="230832"/>
          </a:xfrm>
          <a:prstGeom prst="rect">
            <a:avLst/>
          </a:prstGeom>
        </p:spPr>
        <p:txBody>
          <a:bodyPr wrap="none">
            <a:spAutoFit/>
          </a:bodyPr>
          <a:lstStyle/>
          <a:p>
            <a:r>
              <a:rPr kumimoji="0" lang="en-US" altLang="ja-JP" sz="900" b="1" kern="0" dirty="0">
                <a:solidFill>
                  <a:prstClr val="black">
                    <a:lumMod val="75000"/>
                    <a:lumOff val="25000"/>
                  </a:prstClr>
                </a:solidFill>
                <a:effectLst>
                  <a:glow rad="127000">
                    <a:schemeClr val="bg1"/>
                  </a:glow>
                </a:effectLst>
                <a:latin typeface="Meiryo UI" panose="020B0604030504040204" pitchFamily="50" charset="-128"/>
                <a:ea typeface="Meiryo UI" panose="020B0604030504040204" pitchFamily="50" charset="-128"/>
                <a:cs typeface="Meiryo UI" panose="020B0604030504040204" pitchFamily="50" charset="-128"/>
              </a:rPr>
              <a:t>*</a:t>
            </a:r>
            <a:endParaRPr lang="en-US" sz="900" dirty="0"/>
          </a:p>
        </p:txBody>
      </p:sp>
      <p:sp>
        <p:nvSpPr>
          <p:cNvPr id="77" name="Rectangle 76"/>
          <p:cNvSpPr/>
          <p:nvPr/>
        </p:nvSpPr>
        <p:spPr>
          <a:xfrm>
            <a:off x="6724908" y="5542026"/>
            <a:ext cx="263214" cy="230832"/>
          </a:xfrm>
          <a:prstGeom prst="rect">
            <a:avLst/>
          </a:prstGeom>
        </p:spPr>
        <p:txBody>
          <a:bodyPr wrap="none">
            <a:spAutoFit/>
          </a:bodyPr>
          <a:lstStyle/>
          <a:p>
            <a:r>
              <a:rPr kumimoji="0" lang="en-US" altLang="ja-JP" sz="900" b="1" kern="0" dirty="0">
                <a:solidFill>
                  <a:prstClr val="black">
                    <a:lumMod val="75000"/>
                    <a:lumOff val="25000"/>
                  </a:prstClr>
                </a:solidFill>
                <a:effectLst>
                  <a:glow rad="127000">
                    <a:schemeClr val="bg1"/>
                  </a:glow>
                </a:effectLst>
                <a:latin typeface="Meiryo UI" panose="020B0604030504040204" pitchFamily="50" charset="-128"/>
                <a:ea typeface="Meiryo UI" panose="020B0604030504040204" pitchFamily="50" charset="-128"/>
                <a:cs typeface="Meiryo UI" panose="020B0604030504040204" pitchFamily="50" charset="-128"/>
              </a:rPr>
              <a:t>*</a:t>
            </a:r>
            <a:endParaRPr lang="en-US" sz="900" dirty="0"/>
          </a:p>
        </p:txBody>
      </p:sp>
      <p:sp>
        <p:nvSpPr>
          <p:cNvPr id="72" name="正方形/長方形 71"/>
          <p:cNvSpPr/>
          <p:nvPr/>
        </p:nvSpPr>
        <p:spPr>
          <a:xfrm>
            <a:off x="7160317" y="4176000"/>
            <a:ext cx="521195" cy="517250"/>
          </a:xfrm>
          <a:prstGeom prst="rect">
            <a:avLst/>
          </a:prstGeom>
          <a:noFill/>
          <a:ln w="9525" cap="flat" cmpd="sng" algn="ctr">
            <a:noFill/>
            <a:prstDash val="solid"/>
          </a:ln>
          <a:effectLst/>
        </p:spPr>
        <p:txBody>
          <a:bodyPr vert="horz" lIns="0" tIns="0" rIns="18000" bIns="0" rtlCol="0" anchor="ctr"/>
          <a:lstStyle/>
          <a:p>
            <a:pPr algn="r" eaLnBrk="1" fontAlgn="auto" hangingPunct="1">
              <a:spcBef>
                <a:spcPts val="0"/>
              </a:spcBef>
              <a:spcAft>
                <a:spcPts val="0"/>
              </a:spcAft>
              <a:defRPr/>
            </a:pPr>
            <a:r>
              <a:rPr kumimoji="0" lang="en-US" altLang="ja-JP" sz="1000" kern="0" dirty="0">
                <a:solidFill>
                  <a:srgbClr val="23651C"/>
                </a:solidFill>
                <a:latin typeface="Meiryo UI" panose="020B0604030504040204" pitchFamily="50" charset="-128"/>
                <a:ea typeface="Meiryo UI" panose="020B0604030504040204" pitchFamily="50" charset="-128"/>
                <a:cs typeface="Meiryo UI" panose="020B0604030504040204" pitchFamily="50" charset="-128"/>
              </a:rPr>
              <a:t>Planned</a:t>
            </a:r>
          </a:p>
        </p:txBody>
      </p:sp>
    </p:spTree>
    <p:extLst>
      <p:ext uri="{BB962C8B-B14F-4D97-AF65-F5344CB8AC3E}">
        <p14:creationId xmlns:p14="http://schemas.microsoft.com/office/powerpoint/2010/main" val="31159104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番号プレースホルダー 3"/>
          <p:cNvSpPr>
            <a:spLocks noGrp="1"/>
          </p:cNvSpPr>
          <p:nvPr>
            <p:ph type="sldNum" sz="quarter" idx="10"/>
          </p:nvPr>
        </p:nvSpPr>
        <p:spPr>
          <a:noFill/>
        </p:spPr>
        <p:txBody>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fld id="{0304B402-4D99-4A1C-A1DA-378E6C353045}" type="slidenum">
              <a:rPr kumimoji="1" lang="en-US" altLang="ja-JP" b="0" i="0" u="none" strike="noStrike" kern="0" cap="none" spc="0" normalizeH="0" baseline="0" noProof="0">
                <a:ln>
                  <a:noFill/>
                </a:ln>
                <a:solidFill>
                  <a:schemeClr val="bg1"/>
                </a:solidFill>
                <a:effectLst/>
                <a:uLnTx/>
                <a:uFillTx/>
                <a:latin typeface="Arial" panose="020B0604020202020204" pitchFamily="34" charset="0"/>
                <a:ea typeface="ＭＳ Ｐゴシック" panose="020B0600070205080204" pitchFamily="50" charset="-128"/>
              </a:rPr>
              <a:pPr marL="0" marR="0" lvl="0" indent="0" algn="r" defTabSz="914400" eaLnBrk="1" fontAlgn="auto" latinLnBrk="0" hangingPunct="1">
                <a:lnSpc>
                  <a:spcPct val="100000"/>
                </a:lnSpc>
                <a:spcBef>
                  <a:spcPts val="0"/>
                </a:spcBef>
                <a:spcAft>
                  <a:spcPts val="0"/>
                </a:spcAft>
                <a:buClrTx/>
                <a:buSzTx/>
                <a:buFontTx/>
                <a:buNone/>
                <a:tabLst/>
                <a:defRPr/>
              </a:pPr>
              <a:t>24</a:t>
            </a:fld>
            <a:endParaRPr kumimoji="1" lang="en-US" altLang="ja-JP"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pic>
        <p:nvPicPr>
          <p:cNvPr id="5123" name="Picture 6" descr="tmp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88" y="549275"/>
            <a:ext cx="8223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2"/>
          <p:cNvSpPr>
            <a:spLocks noGrp="1" noChangeArrowheads="1"/>
          </p:cNvSpPr>
          <p:nvPr>
            <p:ph type="title"/>
          </p:nvPr>
        </p:nvSpPr>
        <p:spPr>
          <a:xfrm>
            <a:off x="323850" y="765175"/>
            <a:ext cx="8496300" cy="509588"/>
          </a:xfrm>
        </p:spPr>
        <p:txBody>
          <a:bodyPr/>
          <a:lstStyle/>
          <a:p>
            <a:pPr eaLnBrk="1" hangingPunct="1"/>
            <a:r>
              <a:rPr lang="en-US" altLang="ja-JP" dirty="0">
                <a:solidFill>
                  <a:srgbClr val="23651C"/>
                </a:solidFill>
              </a:rPr>
              <a:t>Hokkaido University Center for Ainu and Indigenous Studies</a:t>
            </a:r>
          </a:p>
        </p:txBody>
      </p:sp>
      <p:sp>
        <p:nvSpPr>
          <p:cNvPr id="5126" name="Text Box 4"/>
          <p:cNvSpPr txBox="1">
            <a:spLocks noChangeArrowheads="1"/>
          </p:cNvSpPr>
          <p:nvPr/>
        </p:nvSpPr>
        <p:spPr bwMode="auto">
          <a:xfrm>
            <a:off x="4427538" y="185738"/>
            <a:ext cx="42322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ct val="50000"/>
              </a:spcBef>
              <a:spcAft>
                <a:spcPts val="0"/>
              </a:spcAft>
              <a:buClrTx/>
              <a:buSzTx/>
              <a:buFontTx/>
              <a:buNone/>
              <a:tabLst/>
              <a:defRPr/>
            </a:pPr>
            <a:endParaRPr kumimoji="1" lang="en-US" altLang="ja-JP" sz="1200"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pic>
        <p:nvPicPr>
          <p:cNvPr id="6" name="Picture 6" descr="アイヌ・先住民研究センターの特徴やスタッフなどを紹介します"/>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656000"/>
            <a:ext cx="9144000" cy="1540042"/>
          </a:xfrm>
          <a:prstGeom prst="rect">
            <a:avLst/>
          </a:prstGeom>
          <a:noFill/>
          <a:extLst>
            <a:ext uri="{909E8E84-426E-40DD-AFC4-6F175D3DCCD1}">
              <a14:hiddenFill xmlns:a14="http://schemas.microsoft.com/office/drawing/2010/main">
                <a:solidFill>
                  <a:srgbClr val="FFFFFF"/>
                </a:solidFill>
              </a14:hiddenFill>
            </a:ext>
          </a:extLst>
        </p:spPr>
      </p:pic>
      <p:sp>
        <p:nvSpPr>
          <p:cNvPr id="7" name="正方形/長方形 6"/>
          <p:cNvSpPr/>
          <p:nvPr/>
        </p:nvSpPr>
        <p:spPr>
          <a:xfrm>
            <a:off x="105449" y="3339523"/>
            <a:ext cx="6266751" cy="954107"/>
          </a:xfrm>
          <a:prstGeom prst="rect">
            <a:avLst/>
          </a:prstGeom>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altLang="ja-JP" sz="2800" b="1" i="0" u="none" strike="noStrike" kern="0" cap="none" spc="0" normalizeH="0" baseline="0" noProof="0" dirty="0">
                <a:ln>
                  <a:noFill/>
                </a:ln>
                <a:solidFill>
                  <a:schemeClr val="accent2"/>
                </a:solidFill>
                <a:effectLst/>
                <a:uLnTx/>
                <a:uFillTx/>
              </a:rPr>
              <a:t>Concrete, steady progress toward a society with ethnic harmony</a:t>
            </a:r>
            <a:endParaRPr kumimoji="0" lang="ja-JP" altLang="en-US" sz="2800" b="0" i="0" u="none" strike="noStrike" kern="0" cap="none" spc="0" normalizeH="0" baseline="0" noProof="0" dirty="0">
              <a:ln>
                <a:noFill/>
              </a:ln>
              <a:solidFill>
                <a:schemeClr val="accent2"/>
              </a:solidFill>
              <a:effectLst/>
              <a:uLnTx/>
              <a:uFillTx/>
            </a:endParaRPr>
          </a:p>
        </p:txBody>
      </p:sp>
      <p:sp>
        <p:nvSpPr>
          <p:cNvPr id="8" name="テキスト ボックス 7"/>
          <p:cNvSpPr txBox="1"/>
          <p:nvPr/>
        </p:nvSpPr>
        <p:spPr>
          <a:xfrm>
            <a:off x="104136" y="4392000"/>
            <a:ext cx="5656981" cy="1631216"/>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altLang="ja-JP" sz="2000" b="0" i="0" u="none" strike="noStrike" kern="0" cap="none" spc="0" normalizeH="0" baseline="0" noProof="0" dirty="0">
                <a:ln>
                  <a:noFill/>
                </a:ln>
                <a:solidFill>
                  <a:sysClr val="windowText" lastClr="000000"/>
                </a:solidFill>
                <a:effectLst/>
                <a:uLnTx/>
                <a:uFillTx/>
              </a:rPr>
              <a:t>In April 2007, the Hokkaido University Center for Ainu &amp; Indigenous Studies (CAIS) was established as Japan’s only national research institution specializing in studies on the Ainu and other indigenous peoples.</a:t>
            </a:r>
            <a:endParaRPr kumimoji="1" lang="ja-JP" altLang="en-US" sz="2000" b="0" i="0" u="none" strike="noStrike" kern="0" cap="none" spc="0" normalizeH="0" baseline="0" noProof="0" dirty="0">
              <a:ln>
                <a:noFill/>
              </a:ln>
              <a:solidFill>
                <a:sysClr val="windowText" lastClr="000000"/>
              </a:solidFill>
              <a:effectLst/>
              <a:uLnTx/>
              <a:uFillTx/>
            </a:endParaRPr>
          </a:p>
        </p:txBody>
      </p:sp>
      <p:pic>
        <p:nvPicPr>
          <p:cNvPr id="9" name="Picture 8" descr="Striving to create a society in which Ainu people can live proudl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45600" y="3388556"/>
            <a:ext cx="2064000" cy="1548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10" descr="これから開催する企画の情報や各種お知らせなどセンターの今を伝えます"/>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50000"/>
          <a:stretch/>
        </p:blipFill>
        <p:spPr bwMode="auto">
          <a:xfrm>
            <a:off x="5724000" y="4716000"/>
            <a:ext cx="1923751" cy="648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Picture 10" descr="これから開催する企画の情報や各種お知らせなどセンターの今を伝えます"/>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0000"/>
          <a:stretch/>
        </p:blipFill>
        <p:spPr bwMode="auto">
          <a:xfrm>
            <a:off x="5724000" y="5436000"/>
            <a:ext cx="1923750" cy="648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15304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番号プレースホルダー 3"/>
          <p:cNvSpPr>
            <a:spLocks noGrp="1"/>
          </p:cNvSpPr>
          <p:nvPr>
            <p:ph type="sldNum" sz="quarter" idx="10"/>
          </p:nvPr>
        </p:nvSpPr>
        <p:spPr>
          <a:noFill/>
        </p:spPr>
        <p:txBody>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fld id="{0304B402-4D99-4A1C-A1DA-378E6C353045}" type="slidenum">
              <a:rPr kumimoji="1" lang="en-US" altLang="ja-JP" b="0" i="0" u="none" strike="noStrike" kern="0" cap="none" spc="0" normalizeH="0" baseline="0" noProof="0">
                <a:ln>
                  <a:noFill/>
                </a:ln>
                <a:solidFill>
                  <a:schemeClr val="bg1"/>
                </a:solidFill>
                <a:effectLst/>
                <a:uLnTx/>
                <a:uFillTx/>
                <a:latin typeface="Arial" panose="020B0604020202020204" pitchFamily="34" charset="0"/>
                <a:ea typeface="ＭＳ Ｐゴシック" panose="020B0600070205080204" pitchFamily="50" charset="-128"/>
              </a:rPr>
              <a:pPr marL="0" marR="0" lvl="0" indent="0" algn="r" defTabSz="914400" eaLnBrk="1" fontAlgn="auto" latinLnBrk="0" hangingPunct="1">
                <a:lnSpc>
                  <a:spcPct val="100000"/>
                </a:lnSpc>
                <a:spcBef>
                  <a:spcPts val="0"/>
                </a:spcBef>
                <a:spcAft>
                  <a:spcPts val="0"/>
                </a:spcAft>
                <a:buClrTx/>
                <a:buSzTx/>
                <a:buFontTx/>
                <a:buNone/>
                <a:tabLst/>
                <a:defRPr/>
              </a:pPr>
              <a:t>25</a:t>
            </a:fld>
            <a:endParaRPr kumimoji="1" lang="en-US" altLang="ja-JP"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pic>
        <p:nvPicPr>
          <p:cNvPr id="5123" name="Picture 6" descr="tmp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88" y="549275"/>
            <a:ext cx="8223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2"/>
          <p:cNvSpPr>
            <a:spLocks noGrp="1" noChangeArrowheads="1"/>
          </p:cNvSpPr>
          <p:nvPr>
            <p:ph type="title"/>
          </p:nvPr>
        </p:nvSpPr>
        <p:spPr>
          <a:xfrm>
            <a:off x="323850" y="765175"/>
            <a:ext cx="8496300" cy="509588"/>
          </a:xfrm>
        </p:spPr>
        <p:txBody>
          <a:bodyPr/>
          <a:lstStyle/>
          <a:p>
            <a:r>
              <a:rPr lang="en-US" altLang="ja-JP" dirty="0">
                <a:solidFill>
                  <a:srgbClr val="23651C"/>
                </a:solidFill>
              </a:rPr>
              <a:t>Hokkaido University Libraries</a:t>
            </a:r>
          </a:p>
        </p:txBody>
      </p:sp>
      <p:sp>
        <p:nvSpPr>
          <p:cNvPr id="5126" name="Text Box 4"/>
          <p:cNvSpPr txBox="1">
            <a:spLocks noChangeArrowheads="1"/>
          </p:cNvSpPr>
          <p:nvPr/>
        </p:nvSpPr>
        <p:spPr bwMode="auto">
          <a:xfrm>
            <a:off x="4427538" y="185738"/>
            <a:ext cx="42322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ct val="50000"/>
              </a:spcBef>
              <a:spcAft>
                <a:spcPts val="0"/>
              </a:spcAft>
              <a:buClrTx/>
              <a:buSzTx/>
              <a:buFontTx/>
              <a:buNone/>
              <a:tabLst/>
              <a:defRPr/>
            </a:pPr>
            <a:endParaRPr kumimoji="1" lang="en-US" altLang="ja-JP" sz="1200"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sp>
        <p:nvSpPr>
          <p:cNvPr id="11" name="Rectangle 2"/>
          <p:cNvSpPr/>
          <p:nvPr/>
        </p:nvSpPr>
        <p:spPr>
          <a:xfrm>
            <a:off x="323850" y="1579563"/>
            <a:ext cx="8553864" cy="954107"/>
          </a:xfrm>
          <a:prstGeom prst="rect">
            <a:avLst/>
          </a:prstGeom>
        </p:spPr>
        <p:txBody>
          <a:bodyPr wrap="square">
            <a:spAutoFit/>
          </a:bodyPr>
          <a:lstStyle/>
          <a:p>
            <a:r>
              <a:rPr lang="en-US" sz="1400" dirty="0">
                <a:solidFill>
                  <a:srgbClr val="000000"/>
                </a:solidFill>
                <a:ea typeface="HGPｺﾞｼｯｸM" panose="020B0600000000000000" pitchFamily="50" charset="-128"/>
                <a:cs typeface="Times New Roman" panose="02020603050405020304" pitchFamily="18" charset="0"/>
              </a:rPr>
              <a:t>In addition to the Central Library and North Library, the University Library is composed of 16 departmental libraries and 21 library rooms. The Central Library has an open area which can be used as a space for active learning and an automated book retrieval system with a capacity of 400,000 journals. It has also been designated as a European Information Center (</a:t>
            </a:r>
            <a:r>
              <a:rPr lang="en-US" sz="1400" dirty="0" err="1">
                <a:solidFill>
                  <a:srgbClr val="000000"/>
                </a:solidFill>
                <a:ea typeface="HGPｺﾞｼｯｸM" panose="020B0600000000000000" pitchFamily="50" charset="-128"/>
                <a:cs typeface="Times New Roman" panose="02020603050405020304" pitchFamily="18" charset="0"/>
              </a:rPr>
              <a:t>EUi</a:t>
            </a:r>
            <a:r>
              <a:rPr lang="en-US" sz="1400" dirty="0">
                <a:solidFill>
                  <a:srgbClr val="000000"/>
                </a:solidFill>
                <a:ea typeface="HGPｺﾞｼｯｸM" panose="020B0600000000000000" pitchFamily="50" charset="-128"/>
                <a:cs typeface="Times New Roman" panose="02020603050405020304" pitchFamily="18" charset="0"/>
              </a:rPr>
              <a:t>) and United Nations Depository Library.</a:t>
            </a:r>
            <a:endParaRPr lang="en-US" sz="1400" dirty="0"/>
          </a:p>
        </p:txBody>
      </p:sp>
      <p:pic>
        <p:nvPicPr>
          <p:cNvPr id="12" name="図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6" y="2599717"/>
            <a:ext cx="3486586" cy="2015682"/>
          </a:xfrm>
          <a:prstGeom prst="rect">
            <a:avLst/>
          </a:prstGeom>
        </p:spPr>
      </p:pic>
      <p:pic>
        <p:nvPicPr>
          <p:cNvPr id="16" name="図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0000" y="2700000"/>
            <a:ext cx="2112000" cy="1584000"/>
          </a:xfrm>
          <a:prstGeom prst="rect">
            <a:avLst/>
          </a:prstGeom>
        </p:spPr>
      </p:pic>
      <p:pic>
        <p:nvPicPr>
          <p:cNvPr id="17" name="図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48000" y="4428000"/>
            <a:ext cx="2112000" cy="1584000"/>
          </a:xfrm>
          <a:prstGeom prst="rect">
            <a:avLst/>
          </a:prstGeom>
        </p:spPr>
      </p:pic>
      <p:pic>
        <p:nvPicPr>
          <p:cNvPr id="18" name="図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88000" y="4428000"/>
            <a:ext cx="2377007" cy="1584000"/>
          </a:xfrm>
          <a:prstGeom prst="rect">
            <a:avLst/>
          </a:prstGeom>
        </p:spPr>
      </p:pic>
      <p:sp>
        <p:nvSpPr>
          <p:cNvPr id="2" name="正方形/長方形 1"/>
          <p:cNvSpPr/>
          <p:nvPr/>
        </p:nvSpPr>
        <p:spPr>
          <a:xfrm>
            <a:off x="323850" y="4589336"/>
            <a:ext cx="4572000" cy="1477328"/>
          </a:xfrm>
          <a:prstGeom prst="rect">
            <a:avLst/>
          </a:prstGeom>
        </p:spPr>
        <p:txBody>
          <a:bodyPr>
            <a:spAutoFit/>
          </a:bodyPr>
          <a:lstStyle/>
          <a:p>
            <a:pPr lvl="0" eaLnBrk="1" fontAlgn="auto" hangingPunct="1">
              <a:spcBef>
                <a:spcPts val="0"/>
              </a:spcBef>
              <a:spcAft>
                <a:spcPts val="0"/>
              </a:spcAft>
              <a:defRPr/>
            </a:pPr>
            <a:r>
              <a:rPr kumimoji="0" lang="en-US" altLang="ja-JP" kern="0" dirty="0">
                <a:solidFill>
                  <a:schemeClr val="accent2">
                    <a:lumMod val="75000"/>
                  </a:schemeClr>
                </a:solidFill>
                <a:latin typeface="Calibri"/>
              </a:rPr>
              <a:t>Library holdings: </a:t>
            </a:r>
            <a:r>
              <a:rPr kumimoji="0" lang="en-US" altLang="ja-JP" kern="0" dirty="0">
                <a:solidFill>
                  <a:srgbClr val="FF0066"/>
                </a:solidFill>
                <a:latin typeface="Calibri"/>
              </a:rPr>
              <a:t>3,912,934 </a:t>
            </a:r>
            <a:r>
              <a:rPr kumimoji="0" lang="en-US" altLang="ja-JP" kern="0" dirty="0">
                <a:solidFill>
                  <a:schemeClr val="accent2">
                    <a:lumMod val="75000"/>
                  </a:schemeClr>
                </a:solidFill>
                <a:latin typeface="Calibri"/>
              </a:rPr>
              <a:t>books</a:t>
            </a:r>
          </a:p>
          <a:p>
            <a:pPr lvl="0" eaLnBrk="1" fontAlgn="auto" hangingPunct="1">
              <a:spcBef>
                <a:spcPts val="0"/>
              </a:spcBef>
              <a:spcAft>
                <a:spcPts val="0"/>
              </a:spcAft>
              <a:defRPr/>
            </a:pPr>
            <a:r>
              <a:rPr kumimoji="0" lang="en-US" altLang="ja-JP" kern="0" dirty="0">
                <a:solidFill>
                  <a:schemeClr val="accent2">
                    <a:lumMod val="75000"/>
                  </a:schemeClr>
                </a:solidFill>
                <a:latin typeface="Calibri"/>
              </a:rPr>
              <a:t>Number of visitors: </a:t>
            </a:r>
            <a:r>
              <a:rPr kumimoji="0" lang="en-US" altLang="ja-JP" kern="0" dirty="0">
                <a:solidFill>
                  <a:srgbClr val="FF0066"/>
                </a:solidFill>
                <a:latin typeface="Calibri"/>
              </a:rPr>
              <a:t>1,605,461</a:t>
            </a:r>
          </a:p>
          <a:p>
            <a:pPr lvl="0" eaLnBrk="1" fontAlgn="auto" hangingPunct="1">
              <a:spcBef>
                <a:spcPts val="0"/>
              </a:spcBef>
              <a:spcAft>
                <a:spcPts val="0"/>
              </a:spcAft>
              <a:defRPr/>
            </a:pPr>
            <a:r>
              <a:rPr kumimoji="0" lang="en-US" altLang="ja-JP" kern="0" dirty="0">
                <a:solidFill>
                  <a:schemeClr val="accent2">
                    <a:lumMod val="75000"/>
                  </a:schemeClr>
                </a:solidFill>
                <a:latin typeface="Calibri"/>
              </a:rPr>
              <a:t>Number of loans: </a:t>
            </a:r>
            <a:r>
              <a:rPr kumimoji="0" lang="en-US" altLang="ja-JP" kern="0" dirty="0">
                <a:solidFill>
                  <a:srgbClr val="FF0066"/>
                </a:solidFill>
                <a:latin typeface="Calibri"/>
              </a:rPr>
              <a:t>423,090</a:t>
            </a:r>
          </a:p>
          <a:p>
            <a:pPr lvl="0" eaLnBrk="1" fontAlgn="auto" hangingPunct="1">
              <a:spcBef>
                <a:spcPts val="0"/>
              </a:spcBef>
              <a:spcAft>
                <a:spcPts val="0"/>
              </a:spcAft>
              <a:defRPr/>
            </a:pPr>
            <a:r>
              <a:rPr kumimoji="0" lang="en-US" altLang="ja-JP" kern="0" dirty="0">
                <a:solidFill>
                  <a:schemeClr val="accent2">
                    <a:lumMod val="75000"/>
                  </a:schemeClr>
                </a:solidFill>
                <a:latin typeface="Calibri"/>
              </a:rPr>
              <a:t>E-journal subscriptions:  </a:t>
            </a:r>
            <a:r>
              <a:rPr kumimoji="0" lang="en-US" altLang="ja-JP" kern="0" dirty="0">
                <a:solidFill>
                  <a:srgbClr val="FF0066"/>
                </a:solidFill>
                <a:latin typeface="Calibri"/>
              </a:rPr>
              <a:t>23,234 </a:t>
            </a:r>
            <a:r>
              <a:rPr kumimoji="0" lang="en-US" altLang="ja-JP" kern="0" dirty="0">
                <a:solidFill>
                  <a:schemeClr val="accent2">
                    <a:lumMod val="75000"/>
                  </a:schemeClr>
                </a:solidFill>
                <a:latin typeface="Calibri"/>
              </a:rPr>
              <a:t>titles</a:t>
            </a:r>
          </a:p>
          <a:p>
            <a:pPr lvl="0" eaLnBrk="1" fontAlgn="auto" hangingPunct="1">
              <a:spcBef>
                <a:spcPts val="0"/>
              </a:spcBef>
              <a:spcAft>
                <a:spcPts val="0"/>
              </a:spcAft>
              <a:defRPr/>
            </a:pPr>
            <a:r>
              <a:rPr kumimoji="0" lang="en-US" altLang="ja-JP" kern="0" dirty="0">
                <a:solidFill>
                  <a:schemeClr val="accent2">
                    <a:lumMod val="75000"/>
                  </a:schemeClr>
                </a:solidFill>
                <a:latin typeface="Calibri"/>
              </a:rPr>
              <a:t>E-book subscriptions:</a:t>
            </a:r>
            <a:r>
              <a:rPr kumimoji="0" lang="en-US" altLang="ja-JP" kern="0" dirty="0">
                <a:solidFill>
                  <a:prstClr val="black"/>
                </a:solidFill>
                <a:latin typeface="Calibri"/>
              </a:rPr>
              <a:t> </a:t>
            </a:r>
            <a:r>
              <a:rPr kumimoji="0" lang="en-US" altLang="ja-JP" kern="0" dirty="0">
                <a:solidFill>
                  <a:srgbClr val="FF0066"/>
                </a:solidFill>
                <a:latin typeface="Calibri"/>
              </a:rPr>
              <a:t>23,854 </a:t>
            </a:r>
            <a:r>
              <a:rPr kumimoji="0" lang="en-US" altLang="ja-JP" kern="0" dirty="0">
                <a:solidFill>
                  <a:schemeClr val="accent2">
                    <a:lumMod val="75000"/>
                  </a:schemeClr>
                </a:solidFill>
                <a:latin typeface="Calibri"/>
              </a:rPr>
              <a:t>titles</a:t>
            </a:r>
          </a:p>
        </p:txBody>
      </p:sp>
    </p:spTree>
    <p:extLst>
      <p:ext uri="{BB962C8B-B14F-4D97-AF65-F5344CB8AC3E}">
        <p14:creationId xmlns:p14="http://schemas.microsoft.com/office/powerpoint/2010/main" val="38034030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番号プレースホルダー 3"/>
          <p:cNvSpPr>
            <a:spLocks noGrp="1"/>
          </p:cNvSpPr>
          <p:nvPr>
            <p:ph type="sldNum" sz="quarter" idx="10"/>
          </p:nvPr>
        </p:nvSpPr>
        <p:spPr>
          <a:noFill/>
        </p:spPr>
        <p:txBody>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fld id="{0304B402-4D99-4A1C-A1DA-378E6C353045}" type="slidenum">
              <a:rPr kumimoji="1" lang="en-US" altLang="ja-JP" b="0" i="0" u="none" strike="noStrike" kern="0" cap="none" spc="0" normalizeH="0" baseline="0" noProof="0">
                <a:ln>
                  <a:noFill/>
                </a:ln>
                <a:solidFill>
                  <a:schemeClr val="bg1"/>
                </a:solidFill>
                <a:effectLst/>
                <a:uLnTx/>
                <a:uFillTx/>
                <a:latin typeface="Arial" panose="020B0604020202020204" pitchFamily="34" charset="0"/>
                <a:ea typeface="ＭＳ Ｐゴシック" panose="020B0600070205080204" pitchFamily="50" charset="-128"/>
              </a:rPr>
              <a:pPr marL="0" marR="0" lvl="0" indent="0" algn="r" defTabSz="914400" eaLnBrk="1" fontAlgn="auto" latinLnBrk="0" hangingPunct="1">
                <a:lnSpc>
                  <a:spcPct val="100000"/>
                </a:lnSpc>
                <a:spcBef>
                  <a:spcPts val="0"/>
                </a:spcBef>
                <a:spcAft>
                  <a:spcPts val="0"/>
                </a:spcAft>
                <a:buClrTx/>
                <a:buSzTx/>
                <a:buFontTx/>
                <a:buNone/>
                <a:tabLst/>
                <a:defRPr/>
              </a:pPr>
              <a:t>26</a:t>
            </a:fld>
            <a:endParaRPr kumimoji="1" lang="en-US" altLang="ja-JP"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pic>
        <p:nvPicPr>
          <p:cNvPr id="5123" name="Picture 6" descr="tmp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88" y="549275"/>
            <a:ext cx="8223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2"/>
          <p:cNvSpPr>
            <a:spLocks noGrp="1" noChangeArrowheads="1"/>
          </p:cNvSpPr>
          <p:nvPr>
            <p:ph type="title"/>
          </p:nvPr>
        </p:nvSpPr>
        <p:spPr>
          <a:xfrm>
            <a:off x="323850" y="765175"/>
            <a:ext cx="8496300" cy="509588"/>
          </a:xfrm>
        </p:spPr>
        <p:txBody>
          <a:bodyPr/>
          <a:lstStyle/>
          <a:p>
            <a:r>
              <a:rPr lang="en-US" altLang="ja-JP" dirty="0">
                <a:solidFill>
                  <a:srgbClr val="23651C"/>
                </a:solidFill>
              </a:rPr>
              <a:t>Hokkaido University Libraries</a:t>
            </a:r>
          </a:p>
        </p:txBody>
      </p:sp>
      <p:sp>
        <p:nvSpPr>
          <p:cNvPr id="5126" name="Text Box 4"/>
          <p:cNvSpPr txBox="1">
            <a:spLocks noChangeArrowheads="1"/>
          </p:cNvSpPr>
          <p:nvPr/>
        </p:nvSpPr>
        <p:spPr bwMode="auto">
          <a:xfrm>
            <a:off x="4427538" y="185738"/>
            <a:ext cx="42322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ct val="50000"/>
              </a:spcBef>
              <a:spcAft>
                <a:spcPts val="0"/>
              </a:spcAft>
              <a:buClrTx/>
              <a:buSzTx/>
              <a:buFontTx/>
              <a:buNone/>
              <a:tabLst/>
              <a:defRPr/>
            </a:pPr>
            <a:endParaRPr kumimoji="1" lang="en-US" altLang="ja-JP" sz="1200"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graphicFrame>
        <p:nvGraphicFramePr>
          <p:cNvPr id="13" name="グラフ 1">
            <a:extLst/>
          </p:cNvPr>
          <p:cNvGraphicFramePr>
            <a:graphicFrameLocks noChangeAspect="1"/>
          </p:cNvGraphicFramePr>
          <p:nvPr>
            <p:extLst>
              <p:ext uri="{D42A27DB-BD31-4B8C-83A1-F6EECF244321}">
                <p14:modId xmlns:p14="http://schemas.microsoft.com/office/powerpoint/2010/main" val="1633098581"/>
              </p:ext>
            </p:extLst>
          </p:nvPr>
        </p:nvGraphicFramePr>
        <p:xfrm>
          <a:off x="3420000" y="2124000"/>
          <a:ext cx="5568727" cy="3780000"/>
        </p:xfrm>
        <a:graphic>
          <a:graphicData uri="http://schemas.openxmlformats.org/drawingml/2006/chart">
            <c:chart xmlns:c="http://schemas.openxmlformats.org/drawingml/2006/chart" xmlns:r="http://schemas.openxmlformats.org/officeDocument/2006/relationships" r:id="rId4"/>
          </a:graphicData>
        </a:graphic>
      </p:graphicFrame>
      <p:sp>
        <p:nvSpPr>
          <p:cNvPr id="19" name="Rectangle 2"/>
          <p:cNvSpPr txBox="1">
            <a:spLocks noChangeArrowheads="1"/>
          </p:cNvSpPr>
          <p:nvPr/>
        </p:nvSpPr>
        <p:spPr>
          <a:xfrm>
            <a:off x="4536000" y="1620000"/>
            <a:ext cx="3384000" cy="5095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2800" b="1" i="0" u="none" strike="noStrike" kern="1200" cap="none" spc="0" normalizeH="0" baseline="0" noProof="0" dirty="0">
                <a:ln>
                  <a:noFill/>
                </a:ln>
                <a:solidFill>
                  <a:schemeClr val="accent6">
                    <a:lumMod val="75000"/>
                  </a:schemeClr>
                </a:solidFill>
                <a:effectLst/>
                <a:uLnTx/>
                <a:uFillTx/>
                <a:latin typeface="Calibri"/>
                <a:ea typeface="ＭＳ Ｐゴシック" panose="020B0600070205080204" pitchFamily="50" charset="-128"/>
                <a:cs typeface="+mj-cs"/>
              </a:rPr>
              <a:t>HUSCAP Data</a:t>
            </a:r>
          </a:p>
        </p:txBody>
      </p:sp>
      <p:sp>
        <p:nvSpPr>
          <p:cNvPr id="2" name="正方形/長方形 1"/>
          <p:cNvSpPr/>
          <p:nvPr/>
        </p:nvSpPr>
        <p:spPr>
          <a:xfrm>
            <a:off x="179512" y="2133523"/>
            <a:ext cx="3024336" cy="2000548"/>
          </a:xfrm>
          <a:prstGeom prst="rect">
            <a:avLst/>
          </a:prstGeom>
        </p:spPr>
        <p:txBody>
          <a:bodyPr wrap="square">
            <a:spAutoFit/>
          </a:bodyPr>
          <a:lstStyle/>
          <a:p>
            <a:pPr lvl="0" eaLnBrk="1" fontAlgn="auto" hangingPunct="1">
              <a:spcBef>
                <a:spcPts val="0"/>
              </a:spcBef>
              <a:spcAft>
                <a:spcPts val="0"/>
              </a:spcAft>
              <a:defRPr/>
            </a:pPr>
            <a:r>
              <a:rPr kumimoji="0" lang="en-US" altLang="ja-JP" kern="0" dirty="0">
                <a:solidFill>
                  <a:schemeClr val="accent2">
                    <a:lumMod val="75000"/>
                  </a:schemeClr>
                </a:solidFill>
                <a:latin typeface="Calibri"/>
              </a:rPr>
              <a:t>Hokkaido	University Collection of Scholarly and Academic Papers (HUSCAP) </a:t>
            </a:r>
          </a:p>
          <a:p>
            <a:pPr lvl="0" eaLnBrk="1" fontAlgn="auto" hangingPunct="1">
              <a:spcBef>
                <a:spcPts val="0"/>
              </a:spcBef>
              <a:spcAft>
                <a:spcPts val="0"/>
              </a:spcAft>
              <a:defRPr/>
            </a:pPr>
            <a:r>
              <a:rPr kumimoji="0" lang="en-US" altLang="ja-JP" sz="800" kern="0" dirty="0">
                <a:solidFill>
                  <a:schemeClr val="accent2">
                    <a:lumMod val="75000"/>
                  </a:schemeClr>
                </a:solidFill>
                <a:latin typeface="Calibri"/>
              </a:rPr>
              <a:t> </a:t>
            </a:r>
          </a:p>
          <a:p>
            <a:pPr lvl="0" eaLnBrk="1" fontAlgn="auto" hangingPunct="1">
              <a:spcBef>
                <a:spcPts val="0"/>
              </a:spcBef>
              <a:spcAft>
                <a:spcPts val="0"/>
              </a:spcAft>
              <a:defRPr/>
            </a:pPr>
            <a:r>
              <a:rPr kumimoji="0" lang="en-US" altLang="ja-JP" kern="0" dirty="0">
                <a:solidFill>
                  <a:schemeClr val="accent2">
                    <a:lumMod val="75000"/>
                  </a:schemeClr>
                </a:solidFill>
                <a:latin typeface="Calibri"/>
              </a:rPr>
              <a:t>Number of papers: </a:t>
            </a:r>
            <a:r>
              <a:rPr kumimoji="0" lang="en-US" altLang="ja-JP" kern="0" dirty="0">
                <a:solidFill>
                  <a:srgbClr val="FF0066"/>
                </a:solidFill>
                <a:latin typeface="Calibri"/>
              </a:rPr>
              <a:t>52,615</a:t>
            </a:r>
          </a:p>
          <a:p>
            <a:pPr lvl="0" eaLnBrk="1" fontAlgn="auto" hangingPunct="1">
              <a:spcBef>
                <a:spcPts val="0"/>
              </a:spcBef>
              <a:spcAft>
                <a:spcPts val="0"/>
              </a:spcAft>
              <a:defRPr/>
            </a:pPr>
            <a:r>
              <a:rPr kumimoji="0" lang="en-US" altLang="ja-JP" sz="800" kern="0" dirty="0">
                <a:solidFill>
                  <a:schemeClr val="accent2">
                    <a:lumMod val="75000"/>
                  </a:schemeClr>
                </a:solidFill>
                <a:latin typeface="Calibri"/>
              </a:rPr>
              <a:t> </a:t>
            </a:r>
          </a:p>
          <a:p>
            <a:pPr lvl="0" eaLnBrk="1" fontAlgn="auto" hangingPunct="1">
              <a:spcBef>
                <a:spcPts val="0"/>
              </a:spcBef>
              <a:spcAft>
                <a:spcPts val="0"/>
              </a:spcAft>
              <a:defRPr/>
            </a:pPr>
            <a:r>
              <a:rPr kumimoji="0" lang="en-US" altLang="ja-JP" kern="0" dirty="0">
                <a:solidFill>
                  <a:schemeClr val="accent2">
                    <a:lumMod val="75000"/>
                  </a:schemeClr>
                </a:solidFill>
                <a:latin typeface="Calibri"/>
              </a:rPr>
              <a:t>Number of total downloads: </a:t>
            </a:r>
            <a:r>
              <a:rPr kumimoji="0" lang="en-US" altLang="ja-JP" kern="0" dirty="0">
                <a:solidFill>
                  <a:srgbClr val="FF0066"/>
                </a:solidFill>
                <a:latin typeface="Calibri"/>
              </a:rPr>
              <a:t>54,160,256</a:t>
            </a:r>
          </a:p>
        </p:txBody>
      </p:sp>
    </p:spTree>
    <p:extLst>
      <p:ext uri="{BB962C8B-B14F-4D97-AF65-F5344CB8AC3E}">
        <p14:creationId xmlns:p14="http://schemas.microsoft.com/office/powerpoint/2010/main" val="11221539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スライド番号プレースホルダー 3"/>
          <p:cNvSpPr>
            <a:spLocks noGrp="1"/>
          </p:cNvSpPr>
          <p:nvPr>
            <p:ph type="sldNum" sz="quarter" idx="10"/>
          </p:nvPr>
        </p:nvSpPr>
        <p:spPr>
          <a:noFill/>
        </p:spPr>
        <p:txBody>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fld id="{0304B402-4D99-4A1C-A1DA-378E6C353045}" type="slidenum">
              <a:rPr kumimoji="1" lang="en-US" altLang="ja-JP" b="0" i="0" u="none" strike="noStrike" kern="0" cap="none" spc="0" normalizeH="0" baseline="0" noProof="0">
                <a:ln>
                  <a:noFill/>
                </a:ln>
                <a:solidFill>
                  <a:schemeClr val="bg1"/>
                </a:solidFill>
                <a:effectLst/>
                <a:uLnTx/>
                <a:uFillTx/>
                <a:latin typeface="Arial" panose="020B0604020202020204" pitchFamily="34" charset="0"/>
                <a:ea typeface="ＭＳ Ｐゴシック" panose="020B0600070205080204" pitchFamily="50" charset="-128"/>
              </a:rPr>
              <a:pPr marL="0" marR="0" lvl="0" indent="0" algn="r" defTabSz="914400" eaLnBrk="1" fontAlgn="auto" latinLnBrk="0" hangingPunct="1">
                <a:lnSpc>
                  <a:spcPct val="100000"/>
                </a:lnSpc>
                <a:spcBef>
                  <a:spcPts val="0"/>
                </a:spcBef>
                <a:spcAft>
                  <a:spcPts val="0"/>
                </a:spcAft>
                <a:buClrTx/>
                <a:buSzTx/>
                <a:buFontTx/>
                <a:buNone/>
                <a:tabLst/>
                <a:defRPr/>
              </a:pPr>
              <a:t>27</a:t>
            </a:fld>
            <a:endParaRPr kumimoji="1" lang="en-US" altLang="ja-JP"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sp>
        <p:nvSpPr>
          <p:cNvPr id="5126" name="Text Box 4"/>
          <p:cNvSpPr txBox="1">
            <a:spLocks noChangeArrowheads="1"/>
          </p:cNvSpPr>
          <p:nvPr/>
        </p:nvSpPr>
        <p:spPr bwMode="auto">
          <a:xfrm>
            <a:off x="4427538" y="185738"/>
            <a:ext cx="42322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ct val="50000"/>
              </a:spcBef>
              <a:spcAft>
                <a:spcPts val="0"/>
              </a:spcAft>
              <a:buClrTx/>
              <a:buSzTx/>
              <a:buFontTx/>
              <a:buNone/>
              <a:tabLst/>
              <a:defRPr/>
            </a:pPr>
            <a:endParaRPr kumimoji="1" lang="en-US" altLang="ja-JP" sz="1200"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pic>
        <p:nvPicPr>
          <p:cNvPr id="4" name="図 3"/>
          <p:cNvPicPr>
            <a:picLocks noChangeAspect="1"/>
          </p:cNvPicPr>
          <p:nvPr/>
        </p:nvPicPr>
        <p:blipFill rotWithShape="1">
          <a:blip r:embed="rId3" cstate="print">
            <a:extLst>
              <a:ext uri="{28A0092B-C50C-407E-A947-70E740481C1C}">
                <a14:useLocalDpi xmlns:a14="http://schemas.microsoft.com/office/drawing/2010/main" val="0"/>
              </a:ext>
            </a:extLst>
          </a:blip>
          <a:srcRect t="-1" b="29214"/>
          <a:stretch/>
        </p:blipFill>
        <p:spPr>
          <a:xfrm>
            <a:off x="-1" y="468000"/>
            <a:ext cx="9144762" cy="5695200"/>
          </a:xfrm>
          <a:prstGeom prst="rect">
            <a:avLst/>
          </a:prstGeom>
        </p:spPr>
      </p:pic>
      <p:sp>
        <p:nvSpPr>
          <p:cNvPr id="13" name="タイトル 4"/>
          <p:cNvSpPr txBox="1">
            <a:spLocks/>
          </p:cNvSpPr>
          <p:nvPr/>
        </p:nvSpPr>
        <p:spPr>
          <a:xfrm>
            <a:off x="72000" y="883925"/>
            <a:ext cx="5040560" cy="1593104"/>
          </a:xfrm>
          <a:prstGeom prst="rect">
            <a:avLst/>
          </a:prstGeom>
        </p:spPr>
        <p:txBody>
          <a:bodyPr vert="horz" lIns="91408" tIns="45704" rIns="91408" bIns="45704" rtlCol="0" anchor="t" anchorCtr="0">
            <a:normAutofit fontScale="97500"/>
          </a:bodyPr>
          <a:lstStyle>
            <a:lvl1pPr algn="l" defTabSz="914088" rtl="0" eaLnBrk="1" latinLnBrk="0" hangingPunct="1">
              <a:lnSpc>
                <a:spcPct val="90000"/>
              </a:lnSpc>
              <a:spcBef>
                <a:spcPct val="0"/>
              </a:spcBef>
              <a:buNone/>
              <a:defRPr kumimoji="1" sz="6000" kern="1200">
                <a:solidFill>
                  <a:schemeClr val="bg1"/>
                </a:solidFill>
                <a:latin typeface="+mj-lt"/>
                <a:ea typeface="+mj-ea"/>
                <a:cs typeface="+mj-cs"/>
              </a:defRPr>
            </a:lvl1pPr>
          </a:lstStyle>
          <a:p>
            <a:pPr lvl="0" fontAlgn="auto">
              <a:spcAft>
                <a:spcPts val="0"/>
              </a:spcAft>
              <a:defRPr/>
            </a:pPr>
            <a:r>
              <a:rPr kumimoji="1" lang="en-US" altLang="ja-JP" sz="4800" b="0" i="0" u="none" strike="noStrike" kern="1200" cap="none" spc="0" normalizeH="0" baseline="0" noProof="0" dirty="0">
                <a:ln>
                  <a:noFill/>
                </a:ln>
                <a:solidFill>
                  <a:srgbClr val="23651C"/>
                </a:solidFill>
                <a:effectLst/>
                <a:uLnTx/>
                <a:uFillTx/>
                <a:latin typeface="Arial" panose="020B0604020202020204" pitchFamily="34" charset="0"/>
                <a:ea typeface="メイリオ"/>
                <a:cs typeface="Arial" panose="020B0604020202020204" pitchFamily="34" charset="0"/>
              </a:rPr>
              <a:t>Akira SUZUKI,</a:t>
            </a:r>
            <a:br>
              <a:rPr kumimoji="1" lang="en-US" altLang="ja-JP" sz="4800" b="0" i="0" u="none" strike="noStrike" kern="1200" cap="none" spc="0" normalizeH="0" baseline="0" noProof="0" dirty="0">
                <a:ln>
                  <a:noFill/>
                </a:ln>
                <a:solidFill>
                  <a:srgbClr val="23651C"/>
                </a:solidFill>
                <a:effectLst/>
                <a:uLnTx/>
                <a:uFillTx/>
                <a:latin typeface="Arial" panose="020B0604020202020204" pitchFamily="34" charset="0"/>
                <a:ea typeface="メイリオ"/>
                <a:cs typeface="Arial" panose="020B0604020202020204" pitchFamily="34" charset="0"/>
              </a:rPr>
            </a:br>
            <a:r>
              <a:rPr kumimoji="1" lang="en-US" altLang="ja-JP" sz="4800" b="0" i="0" u="none" strike="noStrike" kern="1200" cap="none" spc="0" normalizeH="0" baseline="0" noProof="0" dirty="0">
                <a:ln>
                  <a:noFill/>
                </a:ln>
                <a:solidFill>
                  <a:srgbClr val="23651C"/>
                </a:solidFill>
                <a:effectLst/>
                <a:uLnTx/>
                <a:uFillTx/>
                <a:latin typeface="Arial" panose="020B0604020202020204" pitchFamily="34" charset="0"/>
                <a:ea typeface="メイリオ"/>
                <a:cs typeface="Arial" panose="020B0604020202020204" pitchFamily="34" charset="0"/>
              </a:rPr>
              <a:t>   </a:t>
            </a:r>
            <a:r>
              <a:rPr kumimoji="1" lang="en-US" altLang="ja-JP" sz="3700" b="0" i="0" u="none" strike="noStrike" kern="1200" cap="none" spc="0" normalizeH="0" baseline="0" noProof="0" dirty="0">
                <a:ln>
                  <a:noFill/>
                </a:ln>
                <a:solidFill>
                  <a:srgbClr val="23651C"/>
                </a:solidFill>
                <a:effectLst/>
                <a:uLnTx/>
                <a:uFillTx/>
                <a:latin typeface="Arial" panose="020B0604020202020204" pitchFamily="34" charset="0"/>
                <a:ea typeface="メイリオ"/>
                <a:cs typeface="Arial" panose="020B0604020202020204" pitchFamily="34" charset="0"/>
              </a:rPr>
              <a:t>Nobel Prize </a:t>
            </a:r>
            <a:r>
              <a:rPr lang="en-US" altLang="ja-JP" sz="3700" dirty="0">
                <a:solidFill>
                  <a:srgbClr val="23651C"/>
                </a:solidFill>
                <a:latin typeface="Arial" panose="020B0604020202020204" pitchFamily="34" charset="0"/>
                <a:ea typeface="メイリオ"/>
                <a:cs typeface="Arial" panose="020B0604020202020204" pitchFamily="34" charset="0"/>
              </a:rPr>
              <a:t>Laureate</a:t>
            </a:r>
            <a:endParaRPr kumimoji="1" lang="ja-JP" altLang="en-US" sz="3700" b="0" i="0" u="none" strike="noStrike" kern="1200" cap="none" spc="0" normalizeH="0" baseline="0" noProof="0" dirty="0">
              <a:ln>
                <a:noFill/>
              </a:ln>
              <a:solidFill>
                <a:srgbClr val="23651C"/>
              </a:solidFill>
              <a:effectLst/>
              <a:uLnTx/>
              <a:uFillTx/>
              <a:latin typeface="Arial" panose="020B0604020202020204" pitchFamily="34" charset="0"/>
              <a:ea typeface="メイリオ"/>
              <a:cs typeface="Arial" panose="020B0604020202020204" pitchFamily="34" charset="0"/>
            </a:endParaRPr>
          </a:p>
        </p:txBody>
      </p:sp>
      <p:sp>
        <p:nvSpPr>
          <p:cNvPr id="18" name="テキスト プレースホルダー 5"/>
          <p:cNvSpPr txBox="1">
            <a:spLocks/>
          </p:cNvSpPr>
          <p:nvPr/>
        </p:nvSpPr>
        <p:spPr>
          <a:xfrm>
            <a:off x="576000" y="2268000"/>
            <a:ext cx="4140016" cy="1368152"/>
          </a:xfrm>
          <a:prstGeom prst="rect">
            <a:avLst/>
          </a:prstGeom>
        </p:spPr>
        <p:txBody>
          <a:bodyPr vert="horz" lIns="91408" tIns="45704" rIns="91408" bIns="45704" rtlCol="0">
            <a:noAutofit/>
          </a:bodyPr>
          <a:lstStyle>
            <a:lvl1pPr marL="0" indent="0" algn="l" defTabSz="914088" rtl="0" eaLnBrk="1" latinLnBrk="0" hangingPunct="1">
              <a:lnSpc>
                <a:spcPct val="90000"/>
              </a:lnSpc>
              <a:spcBef>
                <a:spcPts val="1000"/>
              </a:spcBef>
              <a:buFont typeface="Arial" panose="020B0604020202020204" pitchFamily="34" charset="0"/>
              <a:buNone/>
              <a:defRPr kumimoji="1" sz="2300" kern="1200">
                <a:solidFill>
                  <a:schemeClr val="bg1"/>
                </a:solidFill>
                <a:latin typeface="+mn-lt"/>
                <a:ea typeface="+mn-ea"/>
                <a:cs typeface="+mn-cs"/>
              </a:defRPr>
            </a:lvl1pPr>
            <a:lvl2pPr marL="457045" indent="0" algn="l" defTabSz="914088" rtl="0" eaLnBrk="1" latinLnBrk="0" hangingPunct="1">
              <a:lnSpc>
                <a:spcPct val="90000"/>
              </a:lnSpc>
              <a:spcBef>
                <a:spcPts val="500"/>
              </a:spcBef>
              <a:buFont typeface="Arial" panose="020B0604020202020204" pitchFamily="34" charset="0"/>
              <a:buNone/>
              <a:defRPr kumimoji="1" sz="2000" kern="1200">
                <a:solidFill>
                  <a:schemeClr val="tx1">
                    <a:tint val="75000"/>
                  </a:schemeClr>
                </a:solidFill>
                <a:latin typeface="+mn-lt"/>
                <a:ea typeface="+mn-ea"/>
                <a:cs typeface="+mn-cs"/>
              </a:defRPr>
            </a:lvl2pPr>
            <a:lvl3pPr marL="914088" indent="0" algn="l" defTabSz="914088" rtl="0" eaLnBrk="1" latinLnBrk="0" hangingPunct="1">
              <a:lnSpc>
                <a:spcPct val="90000"/>
              </a:lnSpc>
              <a:spcBef>
                <a:spcPts val="500"/>
              </a:spcBef>
              <a:buFont typeface="Arial" panose="020B0604020202020204" pitchFamily="34" charset="0"/>
              <a:buNone/>
              <a:defRPr kumimoji="1" sz="1800" kern="1200">
                <a:solidFill>
                  <a:schemeClr val="tx1">
                    <a:tint val="75000"/>
                  </a:schemeClr>
                </a:solidFill>
                <a:latin typeface="+mn-lt"/>
                <a:ea typeface="+mn-ea"/>
                <a:cs typeface="+mn-cs"/>
              </a:defRPr>
            </a:lvl3pPr>
            <a:lvl4pPr marL="1371132" indent="0" algn="l" defTabSz="914088"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4pPr>
            <a:lvl5pPr marL="1828176" indent="0" algn="l" defTabSz="914088"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5pPr>
            <a:lvl6pPr marL="2285220" indent="0" algn="l" defTabSz="914088"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6pPr>
            <a:lvl7pPr marL="2742264" indent="0" algn="l" defTabSz="914088"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7pPr>
            <a:lvl8pPr marL="3199308" indent="0" algn="l" defTabSz="914088"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8pPr>
            <a:lvl9pPr marL="3656352" indent="0" algn="l" defTabSz="914088"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9pPr>
          </a:lstStyle>
          <a:p>
            <a:pPr marL="0" marR="0" lvl="0" indent="0" algn="l" defTabSz="914088"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1" lang="en-US" altLang="ja-JP" sz="2000" b="0" i="0" u="none" strike="noStrike" kern="1200" cap="none" spc="0" normalizeH="0" baseline="0" noProof="0" dirty="0">
                <a:ln>
                  <a:noFill/>
                </a:ln>
                <a:solidFill>
                  <a:srgbClr val="46CA38"/>
                </a:solidFill>
                <a:effectLst/>
                <a:uLnTx/>
                <a:uFillTx/>
                <a:latin typeface="Segoe UI"/>
                <a:ea typeface="メイリオ"/>
                <a:cs typeface="+mn-cs"/>
              </a:rPr>
              <a:t>Professor Emeritus Akira SUZUKI was awarded the Nobel Prize in Chemistry in 2010.</a:t>
            </a:r>
            <a:endParaRPr kumimoji="1" lang="ja-JP" altLang="en-US" sz="2000" b="0" i="0" u="none" strike="noStrike" kern="1200" cap="none" spc="0" normalizeH="0" baseline="0" noProof="0" dirty="0">
              <a:ln>
                <a:noFill/>
              </a:ln>
              <a:solidFill>
                <a:srgbClr val="46CA38"/>
              </a:solidFill>
              <a:effectLst/>
              <a:uLnTx/>
              <a:uFillTx/>
              <a:latin typeface="Segoe UI"/>
              <a:ea typeface="メイリオ"/>
              <a:cs typeface="+mn-cs"/>
            </a:endParaRPr>
          </a:p>
        </p:txBody>
      </p:sp>
    </p:spTree>
    <p:extLst>
      <p:ext uri="{BB962C8B-B14F-4D97-AF65-F5344CB8AC3E}">
        <p14:creationId xmlns:p14="http://schemas.microsoft.com/office/powerpoint/2010/main" val="6839570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bwMode="auto">
          <a:xfrm>
            <a:off x="0" y="4464000"/>
            <a:ext cx="9144000" cy="1692000"/>
          </a:xfrm>
          <a:prstGeom prst="rect">
            <a:avLst/>
          </a:prstGeom>
          <a:solidFill>
            <a:srgbClr val="D5B5CA"/>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000000"/>
              </a:solidFill>
              <a:effectLst/>
              <a:uLnTx/>
              <a:uFillTx/>
            </a:endParaRPr>
          </a:p>
        </p:txBody>
      </p:sp>
      <p:sp>
        <p:nvSpPr>
          <p:cNvPr id="5122" name="スライド番号プレースホルダー 3"/>
          <p:cNvSpPr>
            <a:spLocks noGrp="1"/>
          </p:cNvSpPr>
          <p:nvPr>
            <p:ph type="sldNum" sz="quarter" idx="10"/>
          </p:nvPr>
        </p:nvSpPr>
        <p:spPr>
          <a:noFill/>
        </p:spPr>
        <p:txBody>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fld id="{0304B402-4D99-4A1C-A1DA-378E6C353045}" type="slidenum">
              <a:rPr kumimoji="1" lang="en-US" altLang="ja-JP" b="0" i="0" u="none" strike="noStrike" kern="0" cap="none" spc="0" normalizeH="0" baseline="0" noProof="0">
                <a:ln>
                  <a:noFill/>
                </a:ln>
                <a:solidFill>
                  <a:schemeClr val="bg1"/>
                </a:solidFill>
                <a:effectLst/>
                <a:uLnTx/>
                <a:uFillTx/>
                <a:latin typeface="Arial" panose="020B0604020202020204" pitchFamily="34" charset="0"/>
                <a:ea typeface="ＭＳ Ｐゴシック" panose="020B0600070205080204" pitchFamily="50" charset="-128"/>
              </a:rPr>
              <a:pPr marL="0" marR="0" lvl="0" indent="0" algn="r" defTabSz="914400" eaLnBrk="1" fontAlgn="auto" latinLnBrk="0" hangingPunct="1">
                <a:lnSpc>
                  <a:spcPct val="100000"/>
                </a:lnSpc>
                <a:spcBef>
                  <a:spcPts val="0"/>
                </a:spcBef>
                <a:spcAft>
                  <a:spcPts val="0"/>
                </a:spcAft>
                <a:buClrTx/>
                <a:buSzTx/>
                <a:buFontTx/>
                <a:buNone/>
                <a:tabLst/>
                <a:defRPr/>
              </a:pPr>
              <a:t>28</a:t>
            </a:fld>
            <a:endParaRPr kumimoji="1" lang="en-US" altLang="ja-JP"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pic>
        <p:nvPicPr>
          <p:cNvPr id="5123" name="Picture 6" descr="tmp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88" y="549275"/>
            <a:ext cx="8223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2"/>
          <p:cNvSpPr>
            <a:spLocks noGrp="1" noChangeArrowheads="1"/>
          </p:cNvSpPr>
          <p:nvPr>
            <p:ph type="title"/>
          </p:nvPr>
        </p:nvSpPr>
        <p:spPr>
          <a:xfrm>
            <a:off x="323850" y="765175"/>
            <a:ext cx="8496300" cy="509588"/>
          </a:xfrm>
        </p:spPr>
        <p:txBody>
          <a:bodyPr/>
          <a:lstStyle/>
          <a:p>
            <a:pPr eaLnBrk="1" hangingPunct="1"/>
            <a:r>
              <a:rPr lang="en-US" altLang="ja-JP" dirty="0">
                <a:solidFill>
                  <a:srgbClr val="23651C"/>
                </a:solidFill>
              </a:rPr>
              <a:t>Nobel Prize in Chemistry in 2010</a:t>
            </a:r>
          </a:p>
        </p:txBody>
      </p:sp>
      <p:sp>
        <p:nvSpPr>
          <p:cNvPr id="5126" name="Text Box 4"/>
          <p:cNvSpPr txBox="1">
            <a:spLocks noChangeArrowheads="1"/>
          </p:cNvSpPr>
          <p:nvPr/>
        </p:nvSpPr>
        <p:spPr bwMode="auto">
          <a:xfrm>
            <a:off x="4427538" y="185738"/>
            <a:ext cx="42322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ct val="50000"/>
              </a:spcBef>
              <a:spcAft>
                <a:spcPts val="0"/>
              </a:spcAft>
              <a:buClrTx/>
              <a:buSzTx/>
              <a:buFontTx/>
              <a:buNone/>
              <a:tabLst/>
              <a:defRPr/>
            </a:pPr>
            <a:endParaRPr kumimoji="1" lang="en-US" altLang="ja-JP" sz="1200"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sp>
        <p:nvSpPr>
          <p:cNvPr id="6" name="テキスト ボックス 5"/>
          <p:cNvSpPr txBox="1"/>
          <p:nvPr/>
        </p:nvSpPr>
        <p:spPr>
          <a:xfrm>
            <a:off x="2196000" y="1584000"/>
            <a:ext cx="6804520" cy="2769989"/>
          </a:xfrm>
          <a:prstGeom prst="rect">
            <a:avLst/>
          </a:prstGeom>
          <a:noFill/>
        </p:spPr>
        <p:txBody>
          <a:bodyPr wrap="square" rtlCol="0">
            <a:spAutoFit/>
          </a:bodyPr>
          <a:lstStyle/>
          <a:p>
            <a:pPr lvl="0" eaLnBrk="1" fontAlgn="auto" hangingPunct="1">
              <a:spcBef>
                <a:spcPts val="0"/>
              </a:spcBef>
              <a:spcAft>
                <a:spcPts val="0"/>
              </a:spcAft>
              <a:defRPr/>
            </a:pPr>
            <a:r>
              <a:rPr kumimoji="0" lang="en-US" altLang="ja-JP" kern="0" dirty="0">
                <a:solidFill>
                  <a:srgbClr val="000000"/>
                </a:solidFill>
              </a:rPr>
              <a:t>Professor Emeritus Akira SUZUKI </a:t>
            </a:r>
            <a:r>
              <a:rPr kumimoji="0" lang="en-US" altLang="ja-JP" sz="1800" b="0" i="0" u="none" strike="noStrike" kern="0" cap="none" spc="0" normalizeH="0" baseline="0" noProof="0" dirty="0">
                <a:ln>
                  <a:noFill/>
                </a:ln>
                <a:solidFill>
                  <a:srgbClr val="000000"/>
                </a:solidFill>
                <a:effectLst/>
                <a:uLnTx/>
                <a:uFillTx/>
              </a:rPr>
              <a:t>was awarded the 2010 Nobel Prize in Chemistry for his innovative research in cross-coupling chemical reactions for the synthesis of organic compounds. Cross-coupling has applications in a wide range of fields (e.g., medicine, agricultural chemicals, liquid crystals used in IT equipment, and organic EL as a new generation of luminescent materials), and represents a major contribution to the development and commercial manufacture of products commonly seen in today's world.</a:t>
            </a:r>
          </a:p>
          <a:p>
            <a:pPr marL="0" marR="0" lvl="0" indent="0" algn="l"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srgbClr val="000000"/>
                </a:solidFill>
                <a:effectLst/>
                <a:uLnTx/>
                <a:uFillTx/>
              </a:rPr>
              <a:t>(from the website of the Faculty of Engineering) </a:t>
            </a:r>
            <a:endParaRPr kumimoji="0" lang="ja-JP" altLang="en-US" sz="1200" b="0" i="0" u="none" strike="noStrike" kern="0" cap="none" spc="0" normalizeH="0" baseline="0" noProof="0" dirty="0">
              <a:ln>
                <a:noFill/>
              </a:ln>
              <a:solidFill>
                <a:srgbClr val="000000"/>
              </a:solidFill>
              <a:effectLst/>
              <a:uLnTx/>
              <a:uFillTx/>
            </a:endParaRPr>
          </a:p>
        </p:txBody>
      </p:sp>
      <p:sp>
        <p:nvSpPr>
          <p:cNvPr id="7" name="テキスト ボックス 6"/>
          <p:cNvSpPr txBox="1"/>
          <p:nvPr/>
        </p:nvSpPr>
        <p:spPr>
          <a:xfrm>
            <a:off x="176511" y="1512000"/>
            <a:ext cx="1866217" cy="307777"/>
          </a:xfrm>
          <a:prstGeom prst="rect">
            <a:avLst/>
          </a:prstGeom>
          <a:noFill/>
        </p:spPr>
        <p:txBody>
          <a:bodyPr wrap="non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dirty="0">
                <a:ln>
                  <a:noFill/>
                </a:ln>
                <a:solidFill>
                  <a:srgbClr val="000000"/>
                </a:solidFill>
                <a:effectLst/>
                <a:uLnTx/>
                <a:uFillTx/>
                <a:latin typeface="+mn-lt"/>
                <a:cs typeface="Arial" panose="020B0604020202020204" pitchFamily="34" charset="0"/>
              </a:rPr>
              <a:t>Nobel Prize Laureate</a:t>
            </a:r>
            <a:endParaRPr kumimoji="0" lang="ja-JP" altLang="en-US" sz="1400" b="0" i="0" u="none" strike="noStrike" kern="0" cap="none" spc="0" normalizeH="0" baseline="0" noProof="0" dirty="0">
              <a:ln>
                <a:noFill/>
              </a:ln>
              <a:solidFill>
                <a:srgbClr val="000000"/>
              </a:solidFill>
              <a:effectLst/>
              <a:uLnTx/>
              <a:uFillTx/>
              <a:latin typeface="+mn-lt"/>
              <a:cs typeface="Arial" panose="020B0604020202020204" pitchFamily="34" charset="0"/>
            </a:endParaRPr>
          </a:p>
        </p:txBody>
      </p:sp>
      <p:pic>
        <p:nvPicPr>
          <p:cNvPr id="8" name="Picture 2" descr="http://msp.c.yimg.jp/yjimage?q=QdQHH64XyLETndMEB_ZtFd6igc.07GH01Wo57mUeMziJsCuI.iBsliXG1lSIcLeml2A5vV3bUoRisXI9CCieMjGhNKWW6G5FpB9rzqiKClhyynNByQeUczJIjMHawrTdynceb0XcdoA_67OXcQ--&amp;sig=138sjmpul&amp;x=200&amp;y=25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3102" y="1800000"/>
            <a:ext cx="171429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テキスト ボックス 8"/>
          <p:cNvSpPr txBox="1"/>
          <p:nvPr/>
        </p:nvSpPr>
        <p:spPr>
          <a:xfrm>
            <a:off x="152451" y="3960000"/>
            <a:ext cx="1805302" cy="492443"/>
          </a:xfrm>
          <a:prstGeom prst="rect">
            <a:avLst/>
          </a:prstGeom>
          <a:noFill/>
        </p:spPr>
        <p:txBody>
          <a:bodyPr wrap="non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srgbClr val="000000"/>
                </a:solidFill>
                <a:effectLst/>
                <a:uLnTx/>
                <a:uFillTx/>
                <a:latin typeface="+mn-lt"/>
              </a:rPr>
              <a:t>Professor Emeritus</a:t>
            </a:r>
          </a:p>
          <a:p>
            <a:pPr marL="0" marR="0" lvl="0" indent="0" algn="l" defTabSz="91440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dirty="0">
                <a:ln>
                  <a:noFill/>
                </a:ln>
                <a:solidFill>
                  <a:schemeClr val="accent2"/>
                </a:solidFill>
                <a:effectLst/>
                <a:uLnTx/>
                <a:uFillTx/>
                <a:latin typeface="+mn-lt"/>
              </a:rPr>
              <a:t>Akira SUZUKI, Ph.D. </a:t>
            </a:r>
            <a:endParaRPr kumimoji="0" lang="ja-JP" altLang="en-US" sz="1400" b="0" i="0" u="none" strike="noStrike" kern="0" cap="none" spc="0" normalizeH="0" baseline="0" noProof="0" dirty="0">
              <a:ln>
                <a:noFill/>
              </a:ln>
              <a:solidFill>
                <a:schemeClr val="accent2"/>
              </a:solidFill>
              <a:effectLst/>
              <a:uLnTx/>
              <a:uFillTx/>
              <a:latin typeface="+mn-lt"/>
            </a:endParaRPr>
          </a:p>
        </p:txBody>
      </p:sp>
      <p:pic>
        <p:nvPicPr>
          <p:cNvPr id="11" name="Picture 2" descr="C:\Users\innovation\Desktop\いろいろ\20151105_長島先生GR関係\frontier0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4000" y="4572000"/>
            <a:ext cx="2281262" cy="1512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4" descr="C:\Users\innovation\Desktop\いろいろ\20151105_長島先生GR関係\frontier01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12000" y="4824000"/>
            <a:ext cx="1901052" cy="12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2" descr="C:\Users\innovation\Desktop\いろいろ\20151105_長島先生GR関係\frontier008.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32080"/>
          <a:stretch/>
        </p:blipFill>
        <p:spPr bwMode="auto">
          <a:xfrm>
            <a:off x="5580000" y="4824000"/>
            <a:ext cx="2798968" cy="1260000"/>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p:cNvSpPr txBox="1"/>
          <p:nvPr/>
        </p:nvSpPr>
        <p:spPr>
          <a:xfrm>
            <a:off x="3240000" y="4464000"/>
            <a:ext cx="5076006"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srgbClr val="660066"/>
                </a:solidFill>
                <a:effectLst/>
                <a:uLnTx/>
                <a:uFillTx/>
                <a:latin typeface="+mn-lt"/>
              </a:rPr>
              <a:t>Frontier Research in Applied Sciences Building</a:t>
            </a:r>
          </a:p>
        </p:txBody>
      </p:sp>
    </p:spTree>
    <p:extLst>
      <p:ext uri="{BB962C8B-B14F-4D97-AF65-F5344CB8AC3E}">
        <p14:creationId xmlns:p14="http://schemas.microsoft.com/office/powerpoint/2010/main" val="10450101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000" y="540000"/>
            <a:ext cx="7440000" cy="5580000"/>
          </a:xfrm>
          <a:prstGeom prst="rect">
            <a:avLst/>
          </a:prstGeom>
        </p:spPr>
      </p:pic>
      <p:sp>
        <p:nvSpPr>
          <p:cNvPr id="6" name="角丸四角形 5"/>
          <p:cNvSpPr/>
          <p:nvPr/>
        </p:nvSpPr>
        <p:spPr>
          <a:xfrm>
            <a:off x="864000" y="864000"/>
            <a:ext cx="6120000" cy="792088"/>
          </a:xfrm>
          <a:prstGeom prst="roundRect">
            <a:avLst>
              <a:gd name="adj" fmla="val 1297"/>
            </a:avLst>
          </a:prstGeom>
          <a:solidFill>
            <a:srgbClr val="262626">
              <a:alpha val="50000"/>
            </a:srgbClr>
          </a:solidFill>
          <a:ln w="12700" cap="flat" cmpd="sng" algn="ctr">
            <a:noFill/>
            <a:prstDash val="solid"/>
            <a:miter lim="800000"/>
          </a:ln>
          <a:effectLst/>
        </p:spPr>
        <p:txBody>
          <a:bodyPr lIns="91408" tIns="45704" rIns="91408" bIns="45704" rtlCol="0" anchor="ctr"/>
          <a:lstStyle/>
          <a:p>
            <a:pPr marL="0" marR="0" lvl="0" indent="0" algn="ctr" defTabSz="914088" eaLnBrk="1" fontAlgn="auto" latinLnBrk="0" hangingPunct="1">
              <a:lnSpc>
                <a:spcPct val="100000"/>
              </a:lnSpc>
              <a:spcBef>
                <a:spcPts val="0"/>
              </a:spcBef>
              <a:spcAft>
                <a:spcPts val="0"/>
              </a:spcAft>
              <a:buClrTx/>
              <a:buSzTx/>
              <a:buFontTx/>
              <a:buNone/>
              <a:tabLst/>
              <a:defRPr/>
            </a:pPr>
            <a:endParaRPr kumimoji="0" lang="ja-JP" altLang="en-US" sz="2000" b="0" i="0" u="none" strike="noStrike" kern="0" cap="none" spc="0" normalizeH="0" baseline="0" noProof="0" dirty="0">
              <a:ln>
                <a:noFill/>
              </a:ln>
              <a:solidFill>
                <a:prstClr val="white"/>
              </a:solidFill>
              <a:effectLst/>
              <a:uLnTx/>
              <a:uFillTx/>
              <a:latin typeface="Segoe UI"/>
              <a:ea typeface="メイリオ"/>
              <a:cs typeface="+mn-cs"/>
            </a:endParaRPr>
          </a:p>
        </p:txBody>
      </p:sp>
      <p:sp>
        <p:nvSpPr>
          <p:cNvPr id="6148" name="スライド番号プレースホルダー 3"/>
          <p:cNvSpPr>
            <a:spLocks noGrp="1"/>
          </p:cNvSpPr>
          <p:nvPr>
            <p:ph type="sldNum" sz="quarter" idx="10"/>
          </p:nvPr>
        </p:nvSpPr>
        <p:spPr>
          <a:noFill/>
        </p:spPr>
        <p:txBody>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04C3534B-3B2A-4869-82CB-E0B7747CB732}" type="slidenum">
              <a:rPr lang="en-US" altLang="ja-JP">
                <a:solidFill>
                  <a:schemeClr val="bg1"/>
                </a:solidFill>
              </a:rPr>
              <a:pPr/>
              <a:t>2</a:t>
            </a:fld>
            <a:endParaRPr lang="en-US" altLang="ja-JP">
              <a:solidFill>
                <a:schemeClr val="bg1"/>
              </a:solidFill>
            </a:endParaRPr>
          </a:p>
        </p:txBody>
      </p:sp>
      <p:sp>
        <p:nvSpPr>
          <p:cNvPr id="6147" name="コンテンツ プレースホルダー 2"/>
          <p:cNvSpPr>
            <a:spLocks noGrp="1"/>
          </p:cNvSpPr>
          <p:nvPr>
            <p:ph idx="1"/>
          </p:nvPr>
        </p:nvSpPr>
        <p:spPr>
          <a:xfrm>
            <a:off x="1044000" y="864000"/>
            <a:ext cx="7398568" cy="936451"/>
          </a:xfrm>
        </p:spPr>
        <p:txBody>
          <a:bodyPr/>
          <a:lstStyle/>
          <a:p>
            <a:pPr eaLnBrk="1" hangingPunct="1"/>
            <a:r>
              <a:rPr lang="en-US" altLang="ja-JP" sz="4400" dirty="0">
                <a:solidFill>
                  <a:schemeClr val="bg1"/>
                </a:solidFill>
                <a:latin typeface="Arial" panose="020B0604020202020204" pitchFamily="34" charset="0"/>
                <a:ea typeface="Segoe UI" panose="020B0502040204020203" pitchFamily="34" charset="0"/>
                <a:cs typeface="Arial" panose="020B0604020202020204" pitchFamily="34" charset="0"/>
              </a:rPr>
              <a:t>1. Hokkaido University</a:t>
            </a:r>
            <a:endParaRPr lang="ja-JP" altLang="en-US" sz="4400" dirty="0">
              <a:solidFill>
                <a:schemeClr val="bg1"/>
              </a:solidFill>
              <a:latin typeface="Arial" panose="020B0604020202020204" pitchFamily="34" charset="0"/>
              <a:cs typeface="Arial" panose="020B0604020202020204" pitchFamily="34" charset="0"/>
            </a:endParaRPr>
          </a:p>
        </p:txBody>
      </p:sp>
      <p:sp>
        <p:nvSpPr>
          <p:cNvPr id="7" name="テキスト ボックス 6"/>
          <p:cNvSpPr txBox="1"/>
          <p:nvPr/>
        </p:nvSpPr>
        <p:spPr>
          <a:xfrm>
            <a:off x="6444208" y="5796000"/>
            <a:ext cx="1665328" cy="307744"/>
          </a:xfrm>
          <a:prstGeom prst="rect">
            <a:avLst/>
          </a:prstGeom>
          <a:noFill/>
        </p:spPr>
        <p:txBody>
          <a:bodyPr wrap="none" lIns="91408" tIns="45704" rIns="91408" bIns="45704" rtlCol="0">
            <a:spAutoFit/>
          </a:bodyPr>
          <a:lstStyle/>
          <a:p>
            <a:pPr algn="l" defTabSz="914088" fontAlgn="auto">
              <a:spcBef>
                <a:spcPts val="0"/>
              </a:spcBef>
              <a:spcAft>
                <a:spcPts val="0"/>
              </a:spcAft>
            </a:pPr>
            <a:r>
              <a:rPr lang="en-US" altLang="ja-JP" sz="1400" dirty="0">
                <a:solidFill>
                  <a:prstClr val="white"/>
                </a:solidFill>
                <a:latin typeface="Segoe UI"/>
                <a:ea typeface="メイリオ"/>
              </a:rPr>
              <a:t>Dr. William S. Clark</a:t>
            </a:r>
            <a:endParaRPr lang="ja-JP" altLang="en-US" sz="1400" dirty="0">
              <a:solidFill>
                <a:prstClr val="white"/>
              </a:solidFill>
              <a:latin typeface="Segoe UI"/>
              <a:ea typeface="メイリオ"/>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番号プレースホルダー 3"/>
          <p:cNvSpPr>
            <a:spLocks noGrp="1"/>
          </p:cNvSpPr>
          <p:nvPr>
            <p:ph type="sldNum" sz="quarter" idx="10"/>
          </p:nvPr>
        </p:nvSpPr>
        <p:spPr>
          <a:noFill/>
        </p:spPr>
        <p:txBody>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fld id="{0304B402-4D99-4A1C-A1DA-378E6C353045}" type="slidenum">
              <a:rPr kumimoji="1" lang="en-US" altLang="ja-JP" b="0" i="0" u="none" strike="noStrike" kern="0" cap="none" spc="0" normalizeH="0" baseline="0" noProof="0">
                <a:ln>
                  <a:noFill/>
                </a:ln>
                <a:solidFill>
                  <a:schemeClr val="bg1"/>
                </a:solidFill>
                <a:effectLst/>
                <a:uLnTx/>
                <a:uFillTx/>
                <a:latin typeface="Arial" panose="020B0604020202020204" pitchFamily="34" charset="0"/>
                <a:ea typeface="ＭＳ Ｐゴシック" panose="020B0600070205080204" pitchFamily="50" charset="-128"/>
              </a:rPr>
              <a:pPr marL="0" marR="0" lvl="0" indent="0" algn="r" defTabSz="914400" eaLnBrk="1" fontAlgn="auto" latinLnBrk="0" hangingPunct="1">
                <a:lnSpc>
                  <a:spcPct val="100000"/>
                </a:lnSpc>
                <a:spcBef>
                  <a:spcPts val="0"/>
                </a:spcBef>
                <a:spcAft>
                  <a:spcPts val="0"/>
                </a:spcAft>
                <a:buClrTx/>
                <a:buSzTx/>
                <a:buFontTx/>
                <a:buNone/>
                <a:tabLst/>
                <a:defRPr/>
              </a:pPr>
              <a:t>29</a:t>
            </a:fld>
            <a:endParaRPr kumimoji="1" lang="en-US" altLang="ja-JP"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pic>
        <p:nvPicPr>
          <p:cNvPr id="5123" name="Picture 6" descr="tmp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88" y="549275"/>
            <a:ext cx="8223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2"/>
          <p:cNvSpPr>
            <a:spLocks noGrp="1" noChangeArrowheads="1"/>
          </p:cNvSpPr>
          <p:nvPr>
            <p:ph type="title"/>
          </p:nvPr>
        </p:nvSpPr>
        <p:spPr>
          <a:xfrm>
            <a:off x="323850" y="765175"/>
            <a:ext cx="8496300" cy="509588"/>
          </a:xfrm>
        </p:spPr>
        <p:txBody>
          <a:bodyPr/>
          <a:lstStyle/>
          <a:p>
            <a:pPr eaLnBrk="1" hangingPunct="1"/>
            <a:r>
              <a:rPr lang="en-US" altLang="ja-JP" dirty="0">
                <a:solidFill>
                  <a:srgbClr val="23651C"/>
                </a:solidFill>
              </a:rPr>
              <a:t>2010 Nobel Prize</a:t>
            </a:r>
          </a:p>
        </p:txBody>
      </p:sp>
      <p:sp>
        <p:nvSpPr>
          <p:cNvPr id="5126" name="Text Box 4"/>
          <p:cNvSpPr txBox="1">
            <a:spLocks noChangeArrowheads="1"/>
          </p:cNvSpPr>
          <p:nvPr/>
        </p:nvSpPr>
        <p:spPr bwMode="auto">
          <a:xfrm>
            <a:off x="4427538" y="185738"/>
            <a:ext cx="42322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ct val="50000"/>
              </a:spcBef>
              <a:spcAft>
                <a:spcPts val="0"/>
              </a:spcAft>
              <a:buClrTx/>
              <a:buSzTx/>
              <a:buFontTx/>
              <a:buNone/>
              <a:tabLst/>
              <a:defRPr/>
            </a:pPr>
            <a:endParaRPr kumimoji="1" lang="en-US" altLang="ja-JP" sz="1200"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pic>
        <p:nvPicPr>
          <p:cNvPr id="6" name="図 5"/>
          <p:cNvPicPr>
            <a:picLocks noChangeAspect="1"/>
          </p:cNvPicPr>
          <p:nvPr/>
        </p:nvPicPr>
        <p:blipFill rotWithShape="1">
          <a:blip r:embed="rId4">
            <a:extLst>
              <a:ext uri="{28A0092B-C50C-407E-A947-70E740481C1C}">
                <a14:useLocalDpi xmlns:a14="http://schemas.microsoft.com/office/drawing/2010/main" val="0"/>
              </a:ext>
            </a:extLst>
          </a:blip>
          <a:srcRect l="11603"/>
          <a:stretch/>
        </p:blipFill>
        <p:spPr>
          <a:xfrm>
            <a:off x="756000" y="1656000"/>
            <a:ext cx="1978535" cy="4392000"/>
          </a:xfrm>
          <a:prstGeom prst="rect">
            <a:avLst/>
          </a:prstGeom>
        </p:spPr>
      </p:pic>
      <p:grpSp>
        <p:nvGrpSpPr>
          <p:cNvPr id="8" name="グループ化 7"/>
          <p:cNvGrpSpPr/>
          <p:nvPr/>
        </p:nvGrpSpPr>
        <p:grpSpPr>
          <a:xfrm>
            <a:off x="3528000" y="2880000"/>
            <a:ext cx="4574160" cy="3168352"/>
            <a:chOff x="4096168" y="3032957"/>
            <a:chExt cx="4955340" cy="3168352"/>
          </a:xfrm>
        </p:grpSpPr>
        <p:sp>
          <p:nvSpPr>
            <p:cNvPr id="9" name="角丸四角形 10"/>
            <p:cNvSpPr/>
            <p:nvPr/>
          </p:nvSpPr>
          <p:spPr>
            <a:xfrm>
              <a:off x="4098508" y="3032957"/>
              <a:ext cx="4953000" cy="3168352"/>
            </a:xfrm>
            <a:prstGeom prst="roundRect">
              <a:avLst>
                <a:gd name="adj" fmla="val 173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88"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endParaRPr>
            </a:p>
          </p:txBody>
        </p:sp>
        <p:sp>
          <p:nvSpPr>
            <p:cNvPr id="10" name="角丸四角形 11"/>
            <p:cNvSpPr/>
            <p:nvPr/>
          </p:nvSpPr>
          <p:spPr>
            <a:xfrm>
              <a:off x="4189349" y="3501008"/>
              <a:ext cx="4771317" cy="2592288"/>
            </a:xfrm>
            <a:prstGeom prst="roundRect">
              <a:avLst>
                <a:gd name="adj" fmla="val 27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88"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endParaRPr>
            </a:p>
          </p:txBody>
        </p:sp>
        <p:pic>
          <p:nvPicPr>
            <p:cNvPr id="11" name="図 10"/>
            <p:cNvPicPr>
              <a:picLocks noChangeAspect="1"/>
            </p:cNvPicPr>
            <p:nvPr/>
          </p:nvPicPr>
          <p:blipFill>
            <a:blip r:embed="rId5"/>
            <a:stretch>
              <a:fillRect/>
            </a:stretch>
          </p:blipFill>
          <p:spPr>
            <a:xfrm>
              <a:off x="4766690" y="4185084"/>
              <a:ext cx="3616633" cy="1714993"/>
            </a:xfrm>
            <a:prstGeom prst="rect">
              <a:avLst/>
            </a:prstGeom>
          </p:spPr>
        </p:pic>
        <p:sp>
          <p:nvSpPr>
            <p:cNvPr id="12" name="テキスト ボックス 11"/>
            <p:cNvSpPr txBox="1"/>
            <p:nvPr/>
          </p:nvSpPr>
          <p:spPr>
            <a:xfrm>
              <a:off x="4096168" y="3091620"/>
              <a:ext cx="4841395" cy="369332"/>
            </a:xfrm>
            <a:prstGeom prst="rect">
              <a:avLst/>
            </a:prstGeom>
            <a:noFill/>
          </p:spPr>
          <p:txBody>
            <a:bodyPr wrap="none" rtlCol="0">
              <a:spAutoFit/>
            </a:bodyPr>
            <a:lstStyle/>
            <a:p>
              <a:pPr marL="0" marR="0" lvl="0" indent="0" algn="l" defTabSz="914088"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srgbClr val="262626"/>
                  </a:solidFill>
                  <a:effectLst/>
                  <a:uLnTx/>
                  <a:uFillTx/>
                  <a:latin typeface="Segoe UI"/>
                  <a:ea typeface="メイリオ"/>
                </a:rPr>
                <a:t>The birth of the </a:t>
              </a:r>
              <a:r>
                <a:rPr kumimoji="0" lang="en-US" altLang="ja-JP" sz="1800" b="1" i="0" u="none" strike="noStrike" kern="0" cap="none" spc="0" normalizeH="0" baseline="0" noProof="0" dirty="0">
                  <a:ln>
                    <a:noFill/>
                  </a:ln>
                  <a:solidFill>
                    <a:srgbClr val="8FC52D"/>
                  </a:solidFill>
                  <a:effectLst/>
                  <a:uLnTx/>
                  <a:uFillTx/>
                  <a:latin typeface="Segoe UI"/>
                  <a:ea typeface="メイリオ"/>
                </a:rPr>
                <a:t>Suzuki Coupling</a:t>
              </a:r>
              <a:r>
                <a:rPr kumimoji="0" lang="en-US" altLang="ja-JP" sz="1800" b="1" i="0" u="none" strike="noStrike" kern="0" cap="none" spc="0" normalizeH="0" baseline="0" noProof="0" dirty="0">
                  <a:ln>
                    <a:noFill/>
                  </a:ln>
                  <a:solidFill>
                    <a:prstClr val="white"/>
                  </a:solidFill>
                  <a:effectLst/>
                  <a:uLnTx/>
                  <a:uFillTx/>
                  <a:latin typeface="Segoe UI"/>
                  <a:ea typeface="メイリオ"/>
                </a:rPr>
                <a:t> </a:t>
              </a:r>
              <a:r>
                <a:rPr kumimoji="0" lang="en-US" altLang="ja-JP" sz="1800" b="0" i="0" u="none" strike="noStrike" kern="0" cap="none" spc="0" normalizeH="0" baseline="0" noProof="0" dirty="0">
                  <a:ln>
                    <a:noFill/>
                  </a:ln>
                  <a:solidFill>
                    <a:srgbClr val="262626"/>
                  </a:solidFill>
                  <a:effectLst/>
                  <a:uLnTx/>
                  <a:uFillTx/>
                  <a:latin typeface="Segoe UI"/>
                  <a:ea typeface="メイリオ"/>
                </a:rPr>
                <a:t>reaction</a:t>
              </a:r>
              <a:endParaRPr kumimoji="0" lang="ja-JP" altLang="en-US" sz="1800" b="0" i="0" u="none" strike="noStrike" kern="0" cap="none" spc="0" normalizeH="0" baseline="0" noProof="0" dirty="0">
                <a:ln>
                  <a:noFill/>
                </a:ln>
                <a:solidFill>
                  <a:srgbClr val="262626"/>
                </a:solidFill>
                <a:effectLst/>
                <a:uLnTx/>
                <a:uFillTx/>
                <a:latin typeface="Segoe UI"/>
                <a:ea typeface="メイリオ"/>
              </a:endParaRPr>
            </a:p>
          </p:txBody>
        </p:sp>
        <p:sp>
          <p:nvSpPr>
            <p:cNvPr id="13" name="正方形/長方形 12"/>
            <p:cNvSpPr/>
            <p:nvPr/>
          </p:nvSpPr>
          <p:spPr>
            <a:xfrm>
              <a:off x="4246976" y="3554666"/>
              <a:ext cx="4328862" cy="830997"/>
            </a:xfrm>
            <a:prstGeom prst="rect">
              <a:avLst/>
            </a:prstGeom>
          </p:spPr>
          <p:txBody>
            <a:bodyPr wrap="square">
              <a:spAutoFit/>
            </a:bodyPr>
            <a:lstStyle/>
            <a:p>
              <a:pPr marL="0" marR="0" lvl="0" indent="0" algn="l" defTabSz="914088"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srgbClr val="262626"/>
                  </a:solidFill>
                  <a:effectLst/>
                  <a:uLnTx/>
                  <a:uFillTx/>
                  <a:latin typeface="Segoe UI"/>
                  <a:ea typeface="メイリオ"/>
                </a:rPr>
                <a:t>Reported in 1979, the first case involved diene synthesisemploying vinyl-type boronic acid.</a:t>
              </a:r>
            </a:p>
          </p:txBody>
        </p:sp>
      </p:grpSp>
      <p:pic>
        <p:nvPicPr>
          <p:cNvPr id="14" name="Picture 6" descr="RIMG0042"/>
          <p:cNvPicPr>
            <a:picLocks noChangeAspect="1" noChangeArrowheads="1"/>
          </p:cNvPicPr>
          <p:nvPr/>
        </p:nvPicPr>
        <p:blipFill rotWithShape="1">
          <a:blip r:embed="rId6"/>
          <a:srcRect l="6973"/>
          <a:stretch/>
        </p:blipFill>
        <p:spPr bwMode="auto">
          <a:xfrm>
            <a:off x="5929649" y="980731"/>
            <a:ext cx="2762540" cy="1728000"/>
          </a:xfrm>
          <a:prstGeom prst="rect">
            <a:avLst/>
          </a:prstGeom>
          <a:noFill/>
          <a:ln w="9525">
            <a:noFill/>
            <a:miter lim="800000"/>
            <a:headEnd/>
            <a:tailEnd/>
          </a:ln>
        </p:spPr>
      </p:pic>
      <p:grpSp>
        <p:nvGrpSpPr>
          <p:cNvPr id="18" name="グループ化 17"/>
          <p:cNvGrpSpPr/>
          <p:nvPr/>
        </p:nvGrpSpPr>
        <p:grpSpPr>
          <a:xfrm rot="9014415">
            <a:off x="3664936" y="1242243"/>
            <a:ext cx="360988" cy="128977"/>
            <a:chOff x="5808712" y="2699314"/>
            <a:chExt cx="900112" cy="296862"/>
          </a:xfrm>
          <a:effectLst/>
        </p:grpSpPr>
        <p:sp>
          <p:nvSpPr>
            <p:cNvPr id="19" name="Freeform 5"/>
            <p:cNvSpPr>
              <a:spLocks/>
            </p:cNvSpPr>
            <p:nvPr/>
          </p:nvSpPr>
          <p:spPr bwMode="auto">
            <a:xfrm>
              <a:off x="5808712" y="2707252"/>
              <a:ext cx="436563" cy="284162"/>
            </a:xfrm>
            <a:custGeom>
              <a:avLst/>
              <a:gdLst>
                <a:gd name="T0" fmla="*/ 36 w 115"/>
                <a:gd name="T1" fmla="*/ 0 h 73"/>
                <a:gd name="T2" fmla="*/ 0 w 115"/>
                <a:gd name="T3" fmla="*/ 36 h 73"/>
                <a:gd name="T4" fmla="*/ 36 w 115"/>
                <a:gd name="T5" fmla="*/ 73 h 73"/>
                <a:gd name="T6" fmla="*/ 115 w 115"/>
                <a:gd name="T7" fmla="*/ 73 h 73"/>
                <a:gd name="T8" fmla="*/ 115 w 115"/>
                <a:gd name="T9" fmla="*/ 0 h 73"/>
                <a:gd name="T10" fmla="*/ 36 w 115"/>
                <a:gd name="T11" fmla="*/ 0 h 73"/>
              </a:gdLst>
              <a:ahLst/>
              <a:cxnLst>
                <a:cxn ang="0">
                  <a:pos x="T0" y="T1"/>
                </a:cxn>
                <a:cxn ang="0">
                  <a:pos x="T2" y="T3"/>
                </a:cxn>
                <a:cxn ang="0">
                  <a:pos x="T4" y="T5"/>
                </a:cxn>
                <a:cxn ang="0">
                  <a:pos x="T6" y="T7"/>
                </a:cxn>
                <a:cxn ang="0">
                  <a:pos x="T8" y="T9"/>
                </a:cxn>
                <a:cxn ang="0">
                  <a:pos x="T10" y="T11"/>
                </a:cxn>
              </a:cxnLst>
              <a:rect l="0" t="0" r="r" b="b"/>
              <a:pathLst>
                <a:path w="115" h="73">
                  <a:moveTo>
                    <a:pt x="36" y="0"/>
                  </a:moveTo>
                  <a:cubicBezTo>
                    <a:pt x="16" y="0"/>
                    <a:pt x="0" y="16"/>
                    <a:pt x="0" y="36"/>
                  </a:cubicBezTo>
                  <a:cubicBezTo>
                    <a:pt x="0" y="57"/>
                    <a:pt x="16" y="73"/>
                    <a:pt x="36" y="73"/>
                  </a:cubicBezTo>
                  <a:cubicBezTo>
                    <a:pt x="115" y="73"/>
                    <a:pt x="115" y="73"/>
                    <a:pt x="115" y="73"/>
                  </a:cubicBezTo>
                  <a:cubicBezTo>
                    <a:pt x="115" y="0"/>
                    <a:pt x="115" y="0"/>
                    <a:pt x="115" y="0"/>
                  </a:cubicBezTo>
                  <a:lnTo>
                    <a:pt x="36" y="0"/>
                  </a:lnTo>
                  <a:close/>
                </a:path>
              </a:pathLst>
            </a:custGeom>
            <a:solidFill>
              <a:srgbClr val="FFFFFF"/>
            </a:solidFill>
            <a:ln w="12700" cap="flat">
              <a:solidFill>
                <a:sysClr val="window" lastClr="FFFFFF">
                  <a:lumMod val="85000"/>
                </a:sys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088"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262626"/>
                </a:solidFill>
                <a:effectLst/>
                <a:uLnTx/>
                <a:uFillTx/>
                <a:latin typeface="Segoe UI"/>
                <a:ea typeface="メイリオ"/>
              </a:endParaRPr>
            </a:p>
          </p:txBody>
        </p:sp>
        <p:sp>
          <p:nvSpPr>
            <p:cNvPr id="20" name="Freeform 6"/>
            <p:cNvSpPr>
              <a:spLocks/>
            </p:cNvSpPr>
            <p:nvPr/>
          </p:nvSpPr>
          <p:spPr bwMode="auto">
            <a:xfrm>
              <a:off x="6245274" y="2699314"/>
              <a:ext cx="463550" cy="296862"/>
            </a:xfrm>
            <a:custGeom>
              <a:avLst/>
              <a:gdLst>
                <a:gd name="T0" fmla="*/ 84 w 122"/>
                <a:gd name="T1" fmla="*/ 0 h 76"/>
                <a:gd name="T2" fmla="*/ 0 w 122"/>
                <a:gd name="T3" fmla="*/ 0 h 76"/>
                <a:gd name="T4" fmla="*/ 0 w 122"/>
                <a:gd name="T5" fmla="*/ 76 h 76"/>
                <a:gd name="T6" fmla="*/ 84 w 122"/>
                <a:gd name="T7" fmla="*/ 76 h 76"/>
                <a:gd name="T8" fmla="*/ 122 w 122"/>
                <a:gd name="T9" fmla="*/ 38 h 76"/>
                <a:gd name="T10" fmla="*/ 84 w 122"/>
                <a:gd name="T11" fmla="*/ 0 h 76"/>
              </a:gdLst>
              <a:ahLst/>
              <a:cxnLst>
                <a:cxn ang="0">
                  <a:pos x="T0" y="T1"/>
                </a:cxn>
                <a:cxn ang="0">
                  <a:pos x="T2" y="T3"/>
                </a:cxn>
                <a:cxn ang="0">
                  <a:pos x="T4" y="T5"/>
                </a:cxn>
                <a:cxn ang="0">
                  <a:pos x="T6" y="T7"/>
                </a:cxn>
                <a:cxn ang="0">
                  <a:pos x="T8" y="T9"/>
                </a:cxn>
                <a:cxn ang="0">
                  <a:pos x="T10" y="T11"/>
                </a:cxn>
              </a:cxnLst>
              <a:rect l="0" t="0" r="r" b="b"/>
              <a:pathLst>
                <a:path w="122" h="76">
                  <a:moveTo>
                    <a:pt x="84" y="0"/>
                  </a:moveTo>
                  <a:cubicBezTo>
                    <a:pt x="0" y="0"/>
                    <a:pt x="0" y="0"/>
                    <a:pt x="0" y="0"/>
                  </a:cubicBezTo>
                  <a:cubicBezTo>
                    <a:pt x="0" y="76"/>
                    <a:pt x="0" y="76"/>
                    <a:pt x="0" y="76"/>
                  </a:cubicBezTo>
                  <a:cubicBezTo>
                    <a:pt x="84" y="76"/>
                    <a:pt x="84" y="76"/>
                    <a:pt x="84" y="76"/>
                  </a:cubicBezTo>
                  <a:cubicBezTo>
                    <a:pt x="105" y="76"/>
                    <a:pt x="122" y="59"/>
                    <a:pt x="122" y="38"/>
                  </a:cubicBezTo>
                  <a:cubicBezTo>
                    <a:pt x="122" y="17"/>
                    <a:pt x="105" y="0"/>
                    <a:pt x="84" y="0"/>
                  </a:cubicBezTo>
                  <a:close/>
                </a:path>
              </a:pathLst>
            </a:custGeom>
            <a:solidFill>
              <a:sysClr val="window" lastClr="FFFFFF">
                <a:lumMod val="85000"/>
              </a:sysClr>
            </a:solidFill>
            <a:ln w="12700" cap="flat">
              <a:solidFill>
                <a:sysClr val="window" lastClr="FFFFFF">
                  <a:lumMod val="85000"/>
                </a:sys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088"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262626"/>
                </a:solidFill>
                <a:effectLst/>
                <a:uLnTx/>
                <a:uFillTx/>
                <a:latin typeface="Segoe UI"/>
                <a:ea typeface="メイリオ"/>
              </a:endParaRPr>
            </a:p>
          </p:txBody>
        </p:sp>
      </p:grpSp>
      <p:grpSp>
        <p:nvGrpSpPr>
          <p:cNvPr id="21" name="グループ化 20"/>
          <p:cNvGrpSpPr/>
          <p:nvPr/>
        </p:nvGrpSpPr>
        <p:grpSpPr>
          <a:xfrm rot="7879675">
            <a:off x="4430362" y="1056930"/>
            <a:ext cx="535909" cy="163149"/>
            <a:chOff x="6397900" y="2685396"/>
            <a:chExt cx="900112" cy="296862"/>
          </a:xfrm>
          <a:effectLst/>
        </p:grpSpPr>
        <p:sp>
          <p:nvSpPr>
            <p:cNvPr id="22" name="Freeform 5"/>
            <p:cNvSpPr>
              <a:spLocks/>
            </p:cNvSpPr>
            <p:nvPr/>
          </p:nvSpPr>
          <p:spPr bwMode="auto">
            <a:xfrm>
              <a:off x="6397900" y="2693334"/>
              <a:ext cx="436563" cy="284162"/>
            </a:xfrm>
            <a:custGeom>
              <a:avLst/>
              <a:gdLst>
                <a:gd name="T0" fmla="*/ 36 w 115"/>
                <a:gd name="T1" fmla="*/ 0 h 73"/>
                <a:gd name="T2" fmla="*/ 0 w 115"/>
                <a:gd name="T3" fmla="*/ 36 h 73"/>
                <a:gd name="T4" fmla="*/ 36 w 115"/>
                <a:gd name="T5" fmla="*/ 73 h 73"/>
                <a:gd name="T6" fmla="*/ 115 w 115"/>
                <a:gd name="T7" fmla="*/ 73 h 73"/>
                <a:gd name="T8" fmla="*/ 115 w 115"/>
                <a:gd name="T9" fmla="*/ 0 h 73"/>
                <a:gd name="T10" fmla="*/ 36 w 115"/>
                <a:gd name="T11" fmla="*/ 0 h 73"/>
              </a:gdLst>
              <a:ahLst/>
              <a:cxnLst>
                <a:cxn ang="0">
                  <a:pos x="T0" y="T1"/>
                </a:cxn>
                <a:cxn ang="0">
                  <a:pos x="T2" y="T3"/>
                </a:cxn>
                <a:cxn ang="0">
                  <a:pos x="T4" y="T5"/>
                </a:cxn>
                <a:cxn ang="0">
                  <a:pos x="T6" y="T7"/>
                </a:cxn>
                <a:cxn ang="0">
                  <a:pos x="T8" y="T9"/>
                </a:cxn>
                <a:cxn ang="0">
                  <a:pos x="T10" y="T11"/>
                </a:cxn>
              </a:cxnLst>
              <a:rect l="0" t="0" r="r" b="b"/>
              <a:pathLst>
                <a:path w="115" h="73">
                  <a:moveTo>
                    <a:pt x="36" y="0"/>
                  </a:moveTo>
                  <a:cubicBezTo>
                    <a:pt x="16" y="0"/>
                    <a:pt x="0" y="16"/>
                    <a:pt x="0" y="36"/>
                  </a:cubicBezTo>
                  <a:cubicBezTo>
                    <a:pt x="0" y="57"/>
                    <a:pt x="16" y="73"/>
                    <a:pt x="36" y="73"/>
                  </a:cubicBezTo>
                  <a:cubicBezTo>
                    <a:pt x="115" y="73"/>
                    <a:pt x="115" y="73"/>
                    <a:pt x="115" y="73"/>
                  </a:cubicBezTo>
                  <a:cubicBezTo>
                    <a:pt x="115" y="0"/>
                    <a:pt x="115" y="0"/>
                    <a:pt x="115" y="0"/>
                  </a:cubicBezTo>
                  <a:lnTo>
                    <a:pt x="36" y="0"/>
                  </a:lnTo>
                  <a:close/>
                </a:path>
              </a:pathLst>
            </a:custGeom>
            <a:solidFill>
              <a:srgbClr val="FFFFFF"/>
            </a:solidFill>
            <a:ln w="12700" cap="flat">
              <a:solidFill>
                <a:schemeClr val="bg1">
                  <a:lumMod val="8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088"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262626"/>
                </a:solidFill>
                <a:effectLst/>
                <a:uLnTx/>
                <a:uFillTx/>
                <a:latin typeface="Segoe UI"/>
                <a:ea typeface="メイリオ"/>
              </a:endParaRPr>
            </a:p>
          </p:txBody>
        </p:sp>
        <p:sp>
          <p:nvSpPr>
            <p:cNvPr id="23" name="Freeform 6"/>
            <p:cNvSpPr>
              <a:spLocks/>
            </p:cNvSpPr>
            <p:nvPr/>
          </p:nvSpPr>
          <p:spPr bwMode="auto">
            <a:xfrm>
              <a:off x="6834462" y="2685396"/>
              <a:ext cx="463550" cy="296862"/>
            </a:xfrm>
            <a:custGeom>
              <a:avLst/>
              <a:gdLst>
                <a:gd name="T0" fmla="*/ 84 w 122"/>
                <a:gd name="T1" fmla="*/ 0 h 76"/>
                <a:gd name="T2" fmla="*/ 0 w 122"/>
                <a:gd name="T3" fmla="*/ 0 h 76"/>
                <a:gd name="T4" fmla="*/ 0 w 122"/>
                <a:gd name="T5" fmla="*/ 76 h 76"/>
                <a:gd name="T6" fmla="*/ 84 w 122"/>
                <a:gd name="T7" fmla="*/ 76 h 76"/>
                <a:gd name="T8" fmla="*/ 122 w 122"/>
                <a:gd name="T9" fmla="*/ 38 h 76"/>
                <a:gd name="T10" fmla="*/ 84 w 122"/>
                <a:gd name="T11" fmla="*/ 0 h 76"/>
              </a:gdLst>
              <a:ahLst/>
              <a:cxnLst>
                <a:cxn ang="0">
                  <a:pos x="T0" y="T1"/>
                </a:cxn>
                <a:cxn ang="0">
                  <a:pos x="T2" y="T3"/>
                </a:cxn>
                <a:cxn ang="0">
                  <a:pos x="T4" y="T5"/>
                </a:cxn>
                <a:cxn ang="0">
                  <a:pos x="T6" y="T7"/>
                </a:cxn>
                <a:cxn ang="0">
                  <a:pos x="T8" y="T9"/>
                </a:cxn>
                <a:cxn ang="0">
                  <a:pos x="T10" y="T11"/>
                </a:cxn>
              </a:cxnLst>
              <a:rect l="0" t="0" r="r" b="b"/>
              <a:pathLst>
                <a:path w="122" h="76">
                  <a:moveTo>
                    <a:pt x="84" y="0"/>
                  </a:moveTo>
                  <a:cubicBezTo>
                    <a:pt x="0" y="0"/>
                    <a:pt x="0" y="0"/>
                    <a:pt x="0" y="0"/>
                  </a:cubicBezTo>
                  <a:cubicBezTo>
                    <a:pt x="0" y="76"/>
                    <a:pt x="0" y="76"/>
                    <a:pt x="0" y="76"/>
                  </a:cubicBezTo>
                  <a:cubicBezTo>
                    <a:pt x="84" y="76"/>
                    <a:pt x="84" y="76"/>
                    <a:pt x="84" y="76"/>
                  </a:cubicBezTo>
                  <a:cubicBezTo>
                    <a:pt x="105" y="76"/>
                    <a:pt x="122" y="59"/>
                    <a:pt x="122" y="38"/>
                  </a:cubicBezTo>
                  <a:cubicBezTo>
                    <a:pt x="122" y="17"/>
                    <a:pt x="105" y="0"/>
                    <a:pt x="84" y="0"/>
                  </a:cubicBezTo>
                  <a:close/>
                </a:path>
              </a:pathLst>
            </a:custGeom>
            <a:solidFill>
              <a:srgbClr val="FFFFFF"/>
            </a:solidFill>
            <a:ln w="12700" cap="flat">
              <a:solidFill>
                <a:schemeClr val="bg1">
                  <a:lumMod val="8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088"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262626"/>
                </a:solidFill>
                <a:effectLst/>
                <a:uLnTx/>
                <a:uFillTx/>
                <a:latin typeface="Segoe UI"/>
                <a:ea typeface="メイリオ"/>
              </a:endParaRPr>
            </a:p>
          </p:txBody>
        </p:sp>
      </p:grpSp>
      <p:grpSp>
        <p:nvGrpSpPr>
          <p:cNvPr id="24" name="グループ化 23"/>
          <p:cNvGrpSpPr/>
          <p:nvPr/>
        </p:nvGrpSpPr>
        <p:grpSpPr>
          <a:xfrm rot="9900000">
            <a:off x="4034541" y="1620000"/>
            <a:ext cx="494685" cy="176745"/>
            <a:chOff x="5786209" y="2611424"/>
            <a:chExt cx="900112" cy="296862"/>
          </a:xfrm>
          <a:effectLst/>
        </p:grpSpPr>
        <p:sp>
          <p:nvSpPr>
            <p:cNvPr id="25" name="Freeform 5"/>
            <p:cNvSpPr>
              <a:spLocks/>
            </p:cNvSpPr>
            <p:nvPr/>
          </p:nvSpPr>
          <p:spPr bwMode="auto">
            <a:xfrm>
              <a:off x="5786209" y="2619362"/>
              <a:ext cx="436563" cy="284162"/>
            </a:xfrm>
            <a:custGeom>
              <a:avLst/>
              <a:gdLst>
                <a:gd name="T0" fmla="*/ 36 w 115"/>
                <a:gd name="T1" fmla="*/ 0 h 73"/>
                <a:gd name="T2" fmla="*/ 0 w 115"/>
                <a:gd name="T3" fmla="*/ 36 h 73"/>
                <a:gd name="T4" fmla="*/ 36 w 115"/>
                <a:gd name="T5" fmla="*/ 73 h 73"/>
                <a:gd name="T6" fmla="*/ 115 w 115"/>
                <a:gd name="T7" fmla="*/ 73 h 73"/>
                <a:gd name="T8" fmla="*/ 115 w 115"/>
                <a:gd name="T9" fmla="*/ 0 h 73"/>
                <a:gd name="T10" fmla="*/ 36 w 115"/>
                <a:gd name="T11" fmla="*/ 0 h 73"/>
              </a:gdLst>
              <a:ahLst/>
              <a:cxnLst>
                <a:cxn ang="0">
                  <a:pos x="T0" y="T1"/>
                </a:cxn>
                <a:cxn ang="0">
                  <a:pos x="T2" y="T3"/>
                </a:cxn>
                <a:cxn ang="0">
                  <a:pos x="T4" y="T5"/>
                </a:cxn>
                <a:cxn ang="0">
                  <a:pos x="T6" y="T7"/>
                </a:cxn>
                <a:cxn ang="0">
                  <a:pos x="T8" y="T9"/>
                </a:cxn>
                <a:cxn ang="0">
                  <a:pos x="T10" y="T11"/>
                </a:cxn>
              </a:cxnLst>
              <a:rect l="0" t="0" r="r" b="b"/>
              <a:pathLst>
                <a:path w="115" h="73">
                  <a:moveTo>
                    <a:pt x="36" y="0"/>
                  </a:moveTo>
                  <a:cubicBezTo>
                    <a:pt x="16" y="0"/>
                    <a:pt x="0" y="16"/>
                    <a:pt x="0" y="36"/>
                  </a:cubicBezTo>
                  <a:cubicBezTo>
                    <a:pt x="0" y="57"/>
                    <a:pt x="16" y="73"/>
                    <a:pt x="36" y="73"/>
                  </a:cubicBezTo>
                  <a:cubicBezTo>
                    <a:pt x="115" y="73"/>
                    <a:pt x="115" y="73"/>
                    <a:pt x="115" y="73"/>
                  </a:cubicBezTo>
                  <a:cubicBezTo>
                    <a:pt x="115" y="0"/>
                    <a:pt x="115" y="0"/>
                    <a:pt x="115" y="0"/>
                  </a:cubicBezTo>
                  <a:lnTo>
                    <a:pt x="36" y="0"/>
                  </a:lnTo>
                  <a:close/>
                </a:path>
              </a:pathLst>
            </a:custGeom>
            <a:solidFill>
              <a:srgbClr val="FFFFFF"/>
            </a:solidFill>
            <a:ln w="12700" cap="flat">
              <a:solidFill>
                <a:sysClr val="window" lastClr="FFFFFF">
                  <a:lumMod val="85000"/>
                </a:sys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088"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262626"/>
                </a:solidFill>
                <a:effectLst/>
                <a:uLnTx/>
                <a:uFillTx/>
                <a:latin typeface="Segoe UI"/>
                <a:ea typeface="メイリオ"/>
              </a:endParaRPr>
            </a:p>
          </p:txBody>
        </p:sp>
        <p:sp>
          <p:nvSpPr>
            <p:cNvPr id="26" name="Freeform 6"/>
            <p:cNvSpPr>
              <a:spLocks/>
            </p:cNvSpPr>
            <p:nvPr/>
          </p:nvSpPr>
          <p:spPr bwMode="auto">
            <a:xfrm>
              <a:off x="6222771" y="2611424"/>
              <a:ext cx="463550" cy="296862"/>
            </a:xfrm>
            <a:custGeom>
              <a:avLst/>
              <a:gdLst>
                <a:gd name="T0" fmla="*/ 84 w 122"/>
                <a:gd name="T1" fmla="*/ 0 h 76"/>
                <a:gd name="T2" fmla="*/ 0 w 122"/>
                <a:gd name="T3" fmla="*/ 0 h 76"/>
                <a:gd name="T4" fmla="*/ 0 w 122"/>
                <a:gd name="T5" fmla="*/ 76 h 76"/>
                <a:gd name="T6" fmla="*/ 84 w 122"/>
                <a:gd name="T7" fmla="*/ 76 h 76"/>
                <a:gd name="T8" fmla="*/ 122 w 122"/>
                <a:gd name="T9" fmla="*/ 38 h 76"/>
                <a:gd name="T10" fmla="*/ 84 w 122"/>
                <a:gd name="T11" fmla="*/ 0 h 76"/>
              </a:gdLst>
              <a:ahLst/>
              <a:cxnLst>
                <a:cxn ang="0">
                  <a:pos x="T0" y="T1"/>
                </a:cxn>
                <a:cxn ang="0">
                  <a:pos x="T2" y="T3"/>
                </a:cxn>
                <a:cxn ang="0">
                  <a:pos x="T4" y="T5"/>
                </a:cxn>
                <a:cxn ang="0">
                  <a:pos x="T6" y="T7"/>
                </a:cxn>
                <a:cxn ang="0">
                  <a:pos x="T8" y="T9"/>
                </a:cxn>
                <a:cxn ang="0">
                  <a:pos x="T10" y="T11"/>
                </a:cxn>
              </a:cxnLst>
              <a:rect l="0" t="0" r="r" b="b"/>
              <a:pathLst>
                <a:path w="122" h="76">
                  <a:moveTo>
                    <a:pt x="84" y="0"/>
                  </a:moveTo>
                  <a:cubicBezTo>
                    <a:pt x="0" y="0"/>
                    <a:pt x="0" y="0"/>
                    <a:pt x="0" y="0"/>
                  </a:cubicBezTo>
                  <a:cubicBezTo>
                    <a:pt x="0" y="76"/>
                    <a:pt x="0" y="76"/>
                    <a:pt x="0" y="76"/>
                  </a:cubicBezTo>
                  <a:cubicBezTo>
                    <a:pt x="84" y="76"/>
                    <a:pt x="84" y="76"/>
                    <a:pt x="84" y="76"/>
                  </a:cubicBezTo>
                  <a:cubicBezTo>
                    <a:pt x="105" y="76"/>
                    <a:pt x="122" y="59"/>
                    <a:pt x="122" y="38"/>
                  </a:cubicBezTo>
                  <a:cubicBezTo>
                    <a:pt x="122" y="17"/>
                    <a:pt x="105" y="0"/>
                    <a:pt x="84" y="0"/>
                  </a:cubicBezTo>
                  <a:close/>
                </a:path>
              </a:pathLst>
            </a:custGeom>
            <a:solidFill>
              <a:sysClr val="window" lastClr="FFFFFF">
                <a:lumMod val="85000"/>
              </a:sysClr>
            </a:solidFill>
            <a:ln w="12700" cap="flat">
              <a:solidFill>
                <a:sysClr val="window" lastClr="FFFFFF">
                  <a:lumMod val="85000"/>
                </a:sys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088"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262626"/>
                </a:solidFill>
                <a:effectLst/>
                <a:uLnTx/>
                <a:uFillTx/>
                <a:latin typeface="Segoe UI"/>
                <a:ea typeface="メイリオ"/>
              </a:endParaRPr>
            </a:p>
          </p:txBody>
        </p:sp>
      </p:grpSp>
      <p:grpSp>
        <p:nvGrpSpPr>
          <p:cNvPr id="27" name="グループ化 26"/>
          <p:cNvGrpSpPr/>
          <p:nvPr/>
        </p:nvGrpSpPr>
        <p:grpSpPr>
          <a:xfrm rot="6300000">
            <a:off x="5187191" y="1512000"/>
            <a:ext cx="535748" cy="163101"/>
            <a:chOff x="6397900" y="2685396"/>
            <a:chExt cx="900112" cy="296862"/>
          </a:xfrm>
          <a:effectLst/>
        </p:grpSpPr>
        <p:sp>
          <p:nvSpPr>
            <p:cNvPr id="28" name="Freeform 5"/>
            <p:cNvSpPr>
              <a:spLocks/>
            </p:cNvSpPr>
            <p:nvPr/>
          </p:nvSpPr>
          <p:spPr bwMode="auto">
            <a:xfrm>
              <a:off x="6397900" y="2693334"/>
              <a:ext cx="436563" cy="284162"/>
            </a:xfrm>
            <a:custGeom>
              <a:avLst/>
              <a:gdLst>
                <a:gd name="T0" fmla="*/ 36 w 115"/>
                <a:gd name="T1" fmla="*/ 0 h 73"/>
                <a:gd name="T2" fmla="*/ 0 w 115"/>
                <a:gd name="T3" fmla="*/ 36 h 73"/>
                <a:gd name="T4" fmla="*/ 36 w 115"/>
                <a:gd name="T5" fmla="*/ 73 h 73"/>
                <a:gd name="T6" fmla="*/ 115 w 115"/>
                <a:gd name="T7" fmla="*/ 73 h 73"/>
                <a:gd name="T8" fmla="*/ 115 w 115"/>
                <a:gd name="T9" fmla="*/ 0 h 73"/>
                <a:gd name="T10" fmla="*/ 36 w 115"/>
                <a:gd name="T11" fmla="*/ 0 h 73"/>
              </a:gdLst>
              <a:ahLst/>
              <a:cxnLst>
                <a:cxn ang="0">
                  <a:pos x="T0" y="T1"/>
                </a:cxn>
                <a:cxn ang="0">
                  <a:pos x="T2" y="T3"/>
                </a:cxn>
                <a:cxn ang="0">
                  <a:pos x="T4" y="T5"/>
                </a:cxn>
                <a:cxn ang="0">
                  <a:pos x="T6" y="T7"/>
                </a:cxn>
                <a:cxn ang="0">
                  <a:pos x="T8" y="T9"/>
                </a:cxn>
                <a:cxn ang="0">
                  <a:pos x="T10" y="T11"/>
                </a:cxn>
              </a:cxnLst>
              <a:rect l="0" t="0" r="r" b="b"/>
              <a:pathLst>
                <a:path w="115" h="73">
                  <a:moveTo>
                    <a:pt x="36" y="0"/>
                  </a:moveTo>
                  <a:cubicBezTo>
                    <a:pt x="16" y="0"/>
                    <a:pt x="0" y="16"/>
                    <a:pt x="0" y="36"/>
                  </a:cubicBezTo>
                  <a:cubicBezTo>
                    <a:pt x="0" y="57"/>
                    <a:pt x="16" y="73"/>
                    <a:pt x="36" y="73"/>
                  </a:cubicBezTo>
                  <a:cubicBezTo>
                    <a:pt x="115" y="73"/>
                    <a:pt x="115" y="73"/>
                    <a:pt x="115" y="73"/>
                  </a:cubicBezTo>
                  <a:cubicBezTo>
                    <a:pt x="115" y="0"/>
                    <a:pt x="115" y="0"/>
                    <a:pt x="115" y="0"/>
                  </a:cubicBezTo>
                  <a:lnTo>
                    <a:pt x="36" y="0"/>
                  </a:lnTo>
                  <a:close/>
                </a:path>
              </a:pathLst>
            </a:custGeom>
            <a:solidFill>
              <a:srgbClr val="FFFFFF"/>
            </a:solidFill>
            <a:ln w="12700" cap="flat">
              <a:solidFill>
                <a:sysClr val="window" lastClr="FFFFFF">
                  <a:lumMod val="85000"/>
                </a:sys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088"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262626"/>
                </a:solidFill>
                <a:effectLst/>
                <a:uLnTx/>
                <a:uFillTx/>
                <a:latin typeface="Segoe UI"/>
                <a:ea typeface="メイリオ"/>
              </a:endParaRPr>
            </a:p>
          </p:txBody>
        </p:sp>
        <p:sp>
          <p:nvSpPr>
            <p:cNvPr id="29" name="Freeform 6"/>
            <p:cNvSpPr>
              <a:spLocks/>
            </p:cNvSpPr>
            <p:nvPr/>
          </p:nvSpPr>
          <p:spPr bwMode="auto">
            <a:xfrm>
              <a:off x="6834462" y="2685396"/>
              <a:ext cx="463550" cy="296862"/>
            </a:xfrm>
            <a:custGeom>
              <a:avLst/>
              <a:gdLst>
                <a:gd name="T0" fmla="*/ 84 w 122"/>
                <a:gd name="T1" fmla="*/ 0 h 76"/>
                <a:gd name="T2" fmla="*/ 0 w 122"/>
                <a:gd name="T3" fmla="*/ 0 h 76"/>
                <a:gd name="T4" fmla="*/ 0 w 122"/>
                <a:gd name="T5" fmla="*/ 76 h 76"/>
                <a:gd name="T6" fmla="*/ 84 w 122"/>
                <a:gd name="T7" fmla="*/ 76 h 76"/>
                <a:gd name="T8" fmla="*/ 122 w 122"/>
                <a:gd name="T9" fmla="*/ 38 h 76"/>
                <a:gd name="T10" fmla="*/ 84 w 122"/>
                <a:gd name="T11" fmla="*/ 0 h 76"/>
              </a:gdLst>
              <a:ahLst/>
              <a:cxnLst>
                <a:cxn ang="0">
                  <a:pos x="T0" y="T1"/>
                </a:cxn>
                <a:cxn ang="0">
                  <a:pos x="T2" y="T3"/>
                </a:cxn>
                <a:cxn ang="0">
                  <a:pos x="T4" y="T5"/>
                </a:cxn>
                <a:cxn ang="0">
                  <a:pos x="T6" y="T7"/>
                </a:cxn>
                <a:cxn ang="0">
                  <a:pos x="T8" y="T9"/>
                </a:cxn>
                <a:cxn ang="0">
                  <a:pos x="T10" y="T11"/>
                </a:cxn>
              </a:cxnLst>
              <a:rect l="0" t="0" r="r" b="b"/>
              <a:pathLst>
                <a:path w="122" h="76">
                  <a:moveTo>
                    <a:pt x="84" y="0"/>
                  </a:moveTo>
                  <a:cubicBezTo>
                    <a:pt x="0" y="0"/>
                    <a:pt x="0" y="0"/>
                    <a:pt x="0" y="0"/>
                  </a:cubicBezTo>
                  <a:cubicBezTo>
                    <a:pt x="0" y="76"/>
                    <a:pt x="0" y="76"/>
                    <a:pt x="0" y="76"/>
                  </a:cubicBezTo>
                  <a:cubicBezTo>
                    <a:pt x="84" y="76"/>
                    <a:pt x="84" y="76"/>
                    <a:pt x="84" y="76"/>
                  </a:cubicBezTo>
                  <a:cubicBezTo>
                    <a:pt x="105" y="76"/>
                    <a:pt x="122" y="59"/>
                    <a:pt x="122" y="38"/>
                  </a:cubicBezTo>
                  <a:cubicBezTo>
                    <a:pt x="122" y="17"/>
                    <a:pt x="105" y="0"/>
                    <a:pt x="84" y="0"/>
                  </a:cubicBezTo>
                  <a:close/>
                </a:path>
              </a:pathLst>
            </a:custGeom>
            <a:solidFill>
              <a:srgbClr val="FFFFFF"/>
            </a:solidFill>
            <a:ln w="12700" cap="flat">
              <a:solidFill>
                <a:sysClr val="window" lastClr="FFFFFF">
                  <a:lumMod val="85000"/>
                </a:sys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088"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262626"/>
                </a:solidFill>
                <a:effectLst/>
                <a:uLnTx/>
                <a:uFillTx/>
                <a:latin typeface="Segoe UI"/>
                <a:ea typeface="メイリオ"/>
              </a:endParaRPr>
            </a:p>
          </p:txBody>
        </p:sp>
      </p:grpSp>
      <p:grpSp>
        <p:nvGrpSpPr>
          <p:cNvPr id="30" name="グループ化 29"/>
          <p:cNvGrpSpPr/>
          <p:nvPr/>
        </p:nvGrpSpPr>
        <p:grpSpPr>
          <a:xfrm rot="7879675">
            <a:off x="2916000" y="2124000"/>
            <a:ext cx="452543" cy="137770"/>
            <a:chOff x="6397900" y="2685396"/>
            <a:chExt cx="900112" cy="296862"/>
          </a:xfrm>
          <a:effectLst/>
        </p:grpSpPr>
        <p:sp>
          <p:nvSpPr>
            <p:cNvPr id="31" name="Freeform 5"/>
            <p:cNvSpPr>
              <a:spLocks/>
            </p:cNvSpPr>
            <p:nvPr/>
          </p:nvSpPr>
          <p:spPr bwMode="auto">
            <a:xfrm>
              <a:off x="6397900" y="2693334"/>
              <a:ext cx="436563" cy="284162"/>
            </a:xfrm>
            <a:custGeom>
              <a:avLst/>
              <a:gdLst>
                <a:gd name="T0" fmla="*/ 36 w 115"/>
                <a:gd name="T1" fmla="*/ 0 h 73"/>
                <a:gd name="T2" fmla="*/ 0 w 115"/>
                <a:gd name="T3" fmla="*/ 36 h 73"/>
                <a:gd name="T4" fmla="*/ 36 w 115"/>
                <a:gd name="T5" fmla="*/ 73 h 73"/>
                <a:gd name="T6" fmla="*/ 115 w 115"/>
                <a:gd name="T7" fmla="*/ 73 h 73"/>
                <a:gd name="T8" fmla="*/ 115 w 115"/>
                <a:gd name="T9" fmla="*/ 0 h 73"/>
                <a:gd name="T10" fmla="*/ 36 w 115"/>
                <a:gd name="T11" fmla="*/ 0 h 73"/>
              </a:gdLst>
              <a:ahLst/>
              <a:cxnLst>
                <a:cxn ang="0">
                  <a:pos x="T0" y="T1"/>
                </a:cxn>
                <a:cxn ang="0">
                  <a:pos x="T2" y="T3"/>
                </a:cxn>
                <a:cxn ang="0">
                  <a:pos x="T4" y="T5"/>
                </a:cxn>
                <a:cxn ang="0">
                  <a:pos x="T6" y="T7"/>
                </a:cxn>
                <a:cxn ang="0">
                  <a:pos x="T8" y="T9"/>
                </a:cxn>
                <a:cxn ang="0">
                  <a:pos x="T10" y="T11"/>
                </a:cxn>
              </a:cxnLst>
              <a:rect l="0" t="0" r="r" b="b"/>
              <a:pathLst>
                <a:path w="115" h="73">
                  <a:moveTo>
                    <a:pt x="36" y="0"/>
                  </a:moveTo>
                  <a:cubicBezTo>
                    <a:pt x="16" y="0"/>
                    <a:pt x="0" y="16"/>
                    <a:pt x="0" y="36"/>
                  </a:cubicBezTo>
                  <a:cubicBezTo>
                    <a:pt x="0" y="57"/>
                    <a:pt x="16" y="73"/>
                    <a:pt x="36" y="73"/>
                  </a:cubicBezTo>
                  <a:cubicBezTo>
                    <a:pt x="115" y="73"/>
                    <a:pt x="115" y="73"/>
                    <a:pt x="115" y="73"/>
                  </a:cubicBezTo>
                  <a:cubicBezTo>
                    <a:pt x="115" y="0"/>
                    <a:pt x="115" y="0"/>
                    <a:pt x="115" y="0"/>
                  </a:cubicBezTo>
                  <a:lnTo>
                    <a:pt x="36" y="0"/>
                  </a:lnTo>
                  <a:close/>
                </a:path>
              </a:pathLst>
            </a:custGeom>
            <a:solidFill>
              <a:srgbClr val="FFFFFF"/>
            </a:solidFill>
            <a:ln w="12700" cap="flat">
              <a:solidFill>
                <a:schemeClr val="bg1">
                  <a:lumMod val="8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088"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262626"/>
                </a:solidFill>
                <a:effectLst/>
                <a:uLnTx/>
                <a:uFillTx/>
                <a:latin typeface="Segoe UI"/>
                <a:ea typeface="メイリオ"/>
              </a:endParaRPr>
            </a:p>
          </p:txBody>
        </p:sp>
        <p:sp>
          <p:nvSpPr>
            <p:cNvPr id="32" name="Freeform 6"/>
            <p:cNvSpPr>
              <a:spLocks/>
            </p:cNvSpPr>
            <p:nvPr/>
          </p:nvSpPr>
          <p:spPr bwMode="auto">
            <a:xfrm>
              <a:off x="6834462" y="2685396"/>
              <a:ext cx="463550" cy="296862"/>
            </a:xfrm>
            <a:custGeom>
              <a:avLst/>
              <a:gdLst>
                <a:gd name="T0" fmla="*/ 84 w 122"/>
                <a:gd name="T1" fmla="*/ 0 h 76"/>
                <a:gd name="T2" fmla="*/ 0 w 122"/>
                <a:gd name="T3" fmla="*/ 0 h 76"/>
                <a:gd name="T4" fmla="*/ 0 w 122"/>
                <a:gd name="T5" fmla="*/ 76 h 76"/>
                <a:gd name="T6" fmla="*/ 84 w 122"/>
                <a:gd name="T7" fmla="*/ 76 h 76"/>
                <a:gd name="T8" fmla="*/ 122 w 122"/>
                <a:gd name="T9" fmla="*/ 38 h 76"/>
                <a:gd name="T10" fmla="*/ 84 w 122"/>
                <a:gd name="T11" fmla="*/ 0 h 76"/>
              </a:gdLst>
              <a:ahLst/>
              <a:cxnLst>
                <a:cxn ang="0">
                  <a:pos x="T0" y="T1"/>
                </a:cxn>
                <a:cxn ang="0">
                  <a:pos x="T2" y="T3"/>
                </a:cxn>
                <a:cxn ang="0">
                  <a:pos x="T4" y="T5"/>
                </a:cxn>
                <a:cxn ang="0">
                  <a:pos x="T6" y="T7"/>
                </a:cxn>
                <a:cxn ang="0">
                  <a:pos x="T8" y="T9"/>
                </a:cxn>
                <a:cxn ang="0">
                  <a:pos x="T10" y="T11"/>
                </a:cxn>
              </a:cxnLst>
              <a:rect l="0" t="0" r="r" b="b"/>
              <a:pathLst>
                <a:path w="122" h="76">
                  <a:moveTo>
                    <a:pt x="84" y="0"/>
                  </a:moveTo>
                  <a:cubicBezTo>
                    <a:pt x="0" y="0"/>
                    <a:pt x="0" y="0"/>
                    <a:pt x="0" y="0"/>
                  </a:cubicBezTo>
                  <a:cubicBezTo>
                    <a:pt x="0" y="76"/>
                    <a:pt x="0" y="76"/>
                    <a:pt x="0" y="76"/>
                  </a:cubicBezTo>
                  <a:cubicBezTo>
                    <a:pt x="84" y="76"/>
                    <a:pt x="84" y="76"/>
                    <a:pt x="84" y="76"/>
                  </a:cubicBezTo>
                  <a:cubicBezTo>
                    <a:pt x="105" y="76"/>
                    <a:pt x="122" y="59"/>
                    <a:pt x="122" y="38"/>
                  </a:cubicBezTo>
                  <a:cubicBezTo>
                    <a:pt x="122" y="17"/>
                    <a:pt x="105" y="0"/>
                    <a:pt x="84" y="0"/>
                  </a:cubicBezTo>
                  <a:close/>
                </a:path>
              </a:pathLst>
            </a:custGeom>
            <a:solidFill>
              <a:srgbClr val="FFFFFF"/>
            </a:solidFill>
            <a:ln w="12700" cap="flat">
              <a:solidFill>
                <a:schemeClr val="bg1">
                  <a:lumMod val="8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088"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262626"/>
                </a:solidFill>
                <a:effectLst/>
                <a:uLnTx/>
                <a:uFillTx/>
                <a:latin typeface="Segoe UI"/>
                <a:ea typeface="メイリオ"/>
              </a:endParaRPr>
            </a:p>
          </p:txBody>
        </p:sp>
      </p:grpSp>
      <p:grpSp>
        <p:nvGrpSpPr>
          <p:cNvPr id="33" name="グループ化 32"/>
          <p:cNvGrpSpPr/>
          <p:nvPr/>
        </p:nvGrpSpPr>
        <p:grpSpPr>
          <a:xfrm rot="6300000">
            <a:off x="3492000" y="1872000"/>
            <a:ext cx="391071" cy="119056"/>
            <a:chOff x="5808712" y="2699314"/>
            <a:chExt cx="900112" cy="296862"/>
          </a:xfrm>
          <a:effectLst/>
        </p:grpSpPr>
        <p:sp>
          <p:nvSpPr>
            <p:cNvPr id="34" name="Freeform 5"/>
            <p:cNvSpPr>
              <a:spLocks/>
            </p:cNvSpPr>
            <p:nvPr/>
          </p:nvSpPr>
          <p:spPr bwMode="auto">
            <a:xfrm>
              <a:off x="5808712" y="2707252"/>
              <a:ext cx="436563" cy="284162"/>
            </a:xfrm>
            <a:custGeom>
              <a:avLst/>
              <a:gdLst>
                <a:gd name="T0" fmla="*/ 36 w 115"/>
                <a:gd name="T1" fmla="*/ 0 h 73"/>
                <a:gd name="T2" fmla="*/ 0 w 115"/>
                <a:gd name="T3" fmla="*/ 36 h 73"/>
                <a:gd name="T4" fmla="*/ 36 w 115"/>
                <a:gd name="T5" fmla="*/ 73 h 73"/>
                <a:gd name="T6" fmla="*/ 115 w 115"/>
                <a:gd name="T7" fmla="*/ 73 h 73"/>
                <a:gd name="T8" fmla="*/ 115 w 115"/>
                <a:gd name="T9" fmla="*/ 0 h 73"/>
                <a:gd name="T10" fmla="*/ 36 w 115"/>
                <a:gd name="T11" fmla="*/ 0 h 73"/>
              </a:gdLst>
              <a:ahLst/>
              <a:cxnLst>
                <a:cxn ang="0">
                  <a:pos x="T0" y="T1"/>
                </a:cxn>
                <a:cxn ang="0">
                  <a:pos x="T2" y="T3"/>
                </a:cxn>
                <a:cxn ang="0">
                  <a:pos x="T4" y="T5"/>
                </a:cxn>
                <a:cxn ang="0">
                  <a:pos x="T6" y="T7"/>
                </a:cxn>
                <a:cxn ang="0">
                  <a:pos x="T8" y="T9"/>
                </a:cxn>
                <a:cxn ang="0">
                  <a:pos x="T10" y="T11"/>
                </a:cxn>
              </a:cxnLst>
              <a:rect l="0" t="0" r="r" b="b"/>
              <a:pathLst>
                <a:path w="115" h="73">
                  <a:moveTo>
                    <a:pt x="36" y="0"/>
                  </a:moveTo>
                  <a:cubicBezTo>
                    <a:pt x="16" y="0"/>
                    <a:pt x="0" y="16"/>
                    <a:pt x="0" y="36"/>
                  </a:cubicBezTo>
                  <a:cubicBezTo>
                    <a:pt x="0" y="57"/>
                    <a:pt x="16" y="73"/>
                    <a:pt x="36" y="73"/>
                  </a:cubicBezTo>
                  <a:cubicBezTo>
                    <a:pt x="115" y="73"/>
                    <a:pt x="115" y="73"/>
                    <a:pt x="115" y="73"/>
                  </a:cubicBezTo>
                  <a:cubicBezTo>
                    <a:pt x="115" y="0"/>
                    <a:pt x="115" y="0"/>
                    <a:pt x="115" y="0"/>
                  </a:cubicBezTo>
                  <a:lnTo>
                    <a:pt x="36" y="0"/>
                  </a:lnTo>
                  <a:close/>
                </a:path>
              </a:pathLst>
            </a:custGeom>
            <a:solidFill>
              <a:srgbClr val="FFFFFF"/>
            </a:solidFill>
            <a:ln w="12700" cap="flat">
              <a:solidFill>
                <a:schemeClr val="bg1">
                  <a:lumMod val="8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088"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262626"/>
                </a:solidFill>
                <a:effectLst/>
                <a:uLnTx/>
                <a:uFillTx/>
                <a:latin typeface="Segoe UI"/>
                <a:ea typeface="メイリオ"/>
              </a:endParaRPr>
            </a:p>
          </p:txBody>
        </p:sp>
        <p:sp>
          <p:nvSpPr>
            <p:cNvPr id="35" name="Freeform 6"/>
            <p:cNvSpPr>
              <a:spLocks/>
            </p:cNvSpPr>
            <p:nvPr/>
          </p:nvSpPr>
          <p:spPr bwMode="auto">
            <a:xfrm>
              <a:off x="6245274" y="2699314"/>
              <a:ext cx="463550" cy="296862"/>
            </a:xfrm>
            <a:custGeom>
              <a:avLst/>
              <a:gdLst>
                <a:gd name="T0" fmla="*/ 84 w 122"/>
                <a:gd name="T1" fmla="*/ 0 h 76"/>
                <a:gd name="T2" fmla="*/ 0 w 122"/>
                <a:gd name="T3" fmla="*/ 0 h 76"/>
                <a:gd name="T4" fmla="*/ 0 w 122"/>
                <a:gd name="T5" fmla="*/ 76 h 76"/>
                <a:gd name="T6" fmla="*/ 84 w 122"/>
                <a:gd name="T7" fmla="*/ 76 h 76"/>
                <a:gd name="T8" fmla="*/ 122 w 122"/>
                <a:gd name="T9" fmla="*/ 38 h 76"/>
                <a:gd name="T10" fmla="*/ 84 w 122"/>
                <a:gd name="T11" fmla="*/ 0 h 76"/>
              </a:gdLst>
              <a:ahLst/>
              <a:cxnLst>
                <a:cxn ang="0">
                  <a:pos x="T0" y="T1"/>
                </a:cxn>
                <a:cxn ang="0">
                  <a:pos x="T2" y="T3"/>
                </a:cxn>
                <a:cxn ang="0">
                  <a:pos x="T4" y="T5"/>
                </a:cxn>
                <a:cxn ang="0">
                  <a:pos x="T6" y="T7"/>
                </a:cxn>
                <a:cxn ang="0">
                  <a:pos x="T8" y="T9"/>
                </a:cxn>
                <a:cxn ang="0">
                  <a:pos x="T10" y="T11"/>
                </a:cxn>
              </a:cxnLst>
              <a:rect l="0" t="0" r="r" b="b"/>
              <a:pathLst>
                <a:path w="122" h="76">
                  <a:moveTo>
                    <a:pt x="84" y="0"/>
                  </a:moveTo>
                  <a:cubicBezTo>
                    <a:pt x="0" y="0"/>
                    <a:pt x="0" y="0"/>
                    <a:pt x="0" y="0"/>
                  </a:cubicBezTo>
                  <a:cubicBezTo>
                    <a:pt x="0" y="76"/>
                    <a:pt x="0" y="76"/>
                    <a:pt x="0" y="76"/>
                  </a:cubicBezTo>
                  <a:cubicBezTo>
                    <a:pt x="84" y="76"/>
                    <a:pt x="84" y="76"/>
                    <a:pt x="84" y="76"/>
                  </a:cubicBezTo>
                  <a:cubicBezTo>
                    <a:pt x="105" y="76"/>
                    <a:pt x="122" y="59"/>
                    <a:pt x="122" y="38"/>
                  </a:cubicBezTo>
                  <a:cubicBezTo>
                    <a:pt x="122" y="17"/>
                    <a:pt x="105" y="0"/>
                    <a:pt x="84" y="0"/>
                  </a:cubicBezTo>
                  <a:close/>
                </a:path>
              </a:pathLst>
            </a:custGeom>
            <a:solidFill>
              <a:schemeClr val="bg1">
                <a:lumMod val="85000"/>
              </a:schemeClr>
            </a:solidFill>
            <a:ln w="12700" cap="flat">
              <a:solidFill>
                <a:schemeClr val="bg1">
                  <a:lumMod val="8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088"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262626"/>
                </a:solidFill>
                <a:effectLst/>
                <a:uLnTx/>
                <a:uFillTx/>
                <a:latin typeface="Segoe UI"/>
                <a:ea typeface="メイリオ"/>
              </a:endParaRPr>
            </a:p>
          </p:txBody>
        </p:sp>
      </p:grpSp>
      <p:grpSp>
        <p:nvGrpSpPr>
          <p:cNvPr id="36" name="グループ化 35"/>
          <p:cNvGrpSpPr/>
          <p:nvPr/>
        </p:nvGrpSpPr>
        <p:grpSpPr>
          <a:xfrm rot="20700000">
            <a:off x="3348000" y="2520000"/>
            <a:ext cx="494685" cy="176745"/>
            <a:chOff x="3984626" y="2216150"/>
            <a:chExt cx="900112" cy="296862"/>
          </a:xfrm>
          <a:effectLst/>
        </p:grpSpPr>
        <p:sp>
          <p:nvSpPr>
            <p:cNvPr id="37" name="Freeform 5"/>
            <p:cNvSpPr>
              <a:spLocks/>
            </p:cNvSpPr>
            <p:nvPr/>
          </p:nvSpPr>
          <p:spPr bwMode="auto">
            <a:xfrm>
              <a:off x="3984626" y="2224088"/>
              <a:ext cx="436563" cy="284162"/>
            </a:xfrm>
            <a:custGeom>
              <a:avLst/>
              <a:gdLst>
                <a:gd name="T0" fmla="*/ 36 w 115"/>
                <a:gd name="T1" fmla="*/ 0 h 73"/>
                <a:gd name="T2" fmla="*/ 0 w 115"/>
                <a:gd name="T3" fmla="*/ 36 h 73"/>
                <a:gd name="T4" fmla="*/ 36 w 115"/>
                <a:gd name="T5" fmla="*/ 73 h 73"/>
                <a:gd name="T6" fmla="*/ 115 w 115"/>
                <a:gd name="T7" fmla="*/ 73 h 73"/>
                <a:gd name="T8" fmla="*/ 115 w 115"/>
                <a:gd name="T9" fmla="*/ 0 h 73"/>
                <a:gd name="T10" fmla="*/ 36 w 115"/>
                <a:gd name="T11" fmla="*/ 0 h 73"/>
              </a:gdLst>
              <a:ahLst/>
              <a:cxnLst>
                <a:cxn ang="0">
                  <a:pos x="T0" y="T1"/>
                </a:cxn>
                <a:cxn ang="0">
                  <a:pos x="T2" y="T3"/>
                </a:cxn>
                <a:cxn ang="0">
                  <a:pos x="T4" y="T5"/>
                </a:cxn>
                <a:cxn ang="0">
                  <a:pos x="T6" y="T7"/>
                </a:cxn>
                <a:cxn ang="0">
                  <a:pos x="T8" y="T9"/>
                </a:cxn>
                <a:cxn ang="0">
                  <a:pos x="T10" y="T11"/>
                </a:cxn>
              </a:cxnLst>
              <a:rect l="0" t="0" r="r" b="b"/>
              <a:pathLst>
                <a:path w="115" h="73">
                  <a:moveTo>
                    <a:pt x="36" y="0"/>
                  </a:moveTo>
                  <a:cubicBezTo>
                    <a:pt x="16" y="0"/>
                    <a:pt x="0" y="16"/>
                    <a:pt x="0" y="36"/>
                  </a:cubicBezTo>
                  <a:cubicBezTo>
                    <a:pt x="0" y="57"/>
                    <a:pt x="16" y="73"/>
                    <a:pt x="36" y="73"/>
                  </a:cubicBezTo>
                  <a:cubicBezTo>
                    <a:pt x="115" y="73"/>
                    <a:pt x="115" y="73"/>
                    <a:pt x="115" y="73"/>
                  </a:cubicBezTo>
                  <a:cubicBezTo>
                    <a:pt x="115" y="0"/>
                    <a:pt x="115" y="0"/>
                    <a:pt x="115" y="0"/>
                  </a:cubicBezTo>
                  <a:lnTo>
                    <a:pt x="36" y="0"/>
                  </a:lnTo>
                  <a:close/>
                </a:path>
              </a:pathLst>
            </a:custGeom>
            <a:solidFill>
              <a:srgbClr val="FFFFFF"/>
            </a:solidFill>
            <a:ln w="12700" cap="flat">
              <a:solidFill>
                <a:schemeClr val="bg1">
                  <a:lumMod val="8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088"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262626"/>
                </a:solidFill>
                <a:effectLst/>
                <a:uLnTx/>
                <a:uFillTx/>
                <a:latin typeface="Segoe UI"/>
                <a:ea typeface="メイリオ"/>
              </a:endParaRPr>
            </a:p>
          </p:txBody>
        </p:sp>
        <p:sp>
          <p:nvSpPr>
            <p:cNvPr id="38" name="Freeform 6"/>
            <p:cNvSpPr>
              <a:spLocks/>
            </p:cNvSpPr>
            <p:nvPr/>
          </p:nvSpPr>
          <p:spPr bwMode="auto">
            <a:xfrm>
              <a:off x="4421188" y="2216150"/>
              <a:ext cx="463550" cy="296862"/>
            </a:xfrm>
            <a:custGeom>
              <a:avLst/>
              <a:gdLst>
                <a:gd name="T0" fmla="*/ 84 w 122"/>
                <a:gd name="T1" fmla="*/ 0 h 76"/>
                <a:gd name="T2" fmla="*/ 0 w 122"/>
                <a:gd name="T3" fmla="*/ 0 h 76"/>
                <a:gd name="T4" fmla="*/ 0 w 122"/>
                <a:gd name="T5" fmla="*/ 76 h 76"/>
                <a:gd name="T6" fmla="*/ 84 w 122"/>
                <a:gd name="T7" fmla="*/ 76 h 76"/>
                <a:gd name="T8" fmla="*/ 122 w 122"/>
                <a:gd name="T9" fmla="*/ 38 h 76"/>
                <a:gd name="T10" fmla="*/ 84 w 122"/>
                <a:gd name="T11" fmla="*/ 0 h 76"/>
              </a:gdLst>
              <a:ahLst/>
              <a:cxnLst>
                <a:cxn ang="0">
                  <a:pos x="T0" y="T1"/>
                </a:cxn>
                <a:cxn ang="0">
                  <a:pos x="T2" y="T3"/>
                </a:cxn>
                <a:cxn ang="0">
                  <a:pos x="T4" y="T5"/>
                </a:cxn>
                <a:cxn ang="0">
                  <a:pos x="T6" y="T7"/>
                </a:cxn>
                <a:cxn ang="0">
                  <a:pos x="T8" y="T9"/>
                </a:cxn>
                <a:cxn ang="0">
                  <a:pos x="T10" y="T11"/>
                </a:cxn>
              </a:cxnLst>
              <a:rect l="0" t="0" r="r" b="b"/>
              <a:pathLst>
                <a:path w="122" h="76">
                  <a:moveTo>
                    <a:pt x="84" y="0"/>
                  </a:moveTo>
                  <a:cubicBezTo>
                    <a:pt x="0" y="0"/>
                    <a:pt x="0" y="0"/>
                    <a:pt x="0" y="0"/>
                  </a:cubicBezTo>
                  <a:cubicBezTo>
                    <a:pt x="0" y="76"/>
                    <a:pt x="0" y="76"/>
                    <a:pt x="0" y="76"/>
                  </a:cubicBezTo>
                  <a:cubicBezTo>
                    <a:pt x="84" y="76"/>
                    <a:pt x="84" y="76"/>
                    <a:pt x="84" y="76"/>
                  </a:cubicBezTo>
                  <a:cubicBezTo>
                    <a:pt x="105" y="76"/>
                    <a:pt x="122" y="59"/>
                    <a:pt x="122" y="38"/>
                  </a:cubicBezTo>
                  <a:cubicBezTo>
                    <a:pt x="122" y="17"/>
                    <a:pt x="105" y="0"/>
                    <a:pt x="84" y="0"/>
                  </a:cubicBezTo>
                  <a:close/>
                </a:path>
              </a:pathLst>
            </a:custGeom>
            <a:solidFill>
              <a:schemeClr val="bg1">
                <a:lumMod val="85000"/>
              </a:schemeClr>
            </a:solidFill>
            <a:ln w="12700" cap="flat">
              <a:solidFill>
                <a:schemeClr val="bg1">
                  <a:lumMod val="8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088"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262626"/>
                </a:solidFill>
                <a:effectLst/>
                <a:uLnTx/>
                <a:uFillTx/>
                <a:latin typeface="Segoe UI"/>
                <a:ea typeface="メイリオ"/>
              </a:endParaRPr>
            </a:p>
          </p:txBody>
        </p:sp>
      </p:grpSp>
      <p:grpSp>
        <p:nvGrpSpPr>
          <p:cNvPr id="39" name="グループ化 38"/>
          <p:cNvGrpSpPr/>
          <p:nvPr/>
        </p:nvGrpSpPr>
        <p:grpSpPr>
          <a:xfrm rot="7879675">
            <a:off x="4176000" y="2196000"/>
            <a:ext cx="535909" cy="163149"/>
            <a:chOff x="6397900" y="2685396"/>
            <a:chExt cx="900112" cy="296862"/>
          </a:xfrm>
          <a:effectLst/>
        </p:grpSpPr>
        <p:sp>
          <p:nvSpPr>
            <p:cNvPr id="40" name="Freeform 5"/>
            <p:cNvSpPr>
              <a:spLocks/>
            </p:cNvSpPr>
            <p:nvPr/>
          </p:nvSpPr>
          <p:spPr bwMode="auto">
            <a:xfrm>
              <a:off x="6397900" y="2693334"/>
              <a:ext cx="436563" cy="284162"/>
            </a:xfrm>
            <a:custGeom>
              <a:avLst/>
              <a:gdLst>
                <a:gd name="T0" fmla="*/ 36 w 115"/>
                <a:gd name="T1" fmla="*/ 0 h 73"/>
                <a:gd name="T2" fmla="*/ 0 w 115"/>
                <a:gd name="T3" fmla="*/ 36 h 73"/>
                <a:gd name="T4" fmla="*/ 36 w 115"/>
                <a:gd name="T5" fmla="*/ 73 h 73"/>
                <a:gd name="T6" fmla="*/ 115 w 115"/>
                <a:gd name="T7" fmla="*/ 73 h 73"/>
                <a:gd name="T8" fmla="*/ 115 w 115"/>
                <a:gd name="T9" fmla="*/ 0 h 73"/>
                <a:gd name="T10" fmla="*/ 36 w 115"/>
                <a:gd name="T11" fmla="*/ 0 h 73"/>
              </a:gdLst>
              <a:ahLst/>
              <a:cxnLst>
                <a:cxn ang="0">
                  <a:pos x="T0" y="T1"/>
                </a:cxn>
                <a:cxn ang="0">
                  <a:pos x="T2" y="T3"/>
                </a:cxn>
                <a:cxn ang="0">
                  <a:pos x="T4" y="T5"/>
                </a:cxn>
                <a:cxn ang="0">
                  <a:pos x="T6" y="T7"/>
                </a:cxn>
                <a:cxn ang="0">
                  <a:pos x="T8" y="T9"/>
                </a:cxn>
                <a:cxn ang="0">
                  <a:pos x="T10" y="T11"/>
                </a:cxn>
              </a:cxnLst>
              <a:rect l="0" t="0" r="r" b="b"/>
              <a:pathLst>
                <a:path w="115" h="73">
                  <a:moveTo>
                    <a:pt x="36" y="0"/>
                  </a:moveTo>
                  <a:cubicBezTo>
                    <a:pt x="16" y="0"/>
                    <a:pt x="0" y="16"/>
                    <a:pt x="0" y="36"/>
                  </a:cubicBezTo>
                  <a:cubicBezTo>
                    <a:pt x="0" y="57"/>
                    <a:pt x="16" y="73"/>
                    <a:pt x="36" y="73"/>
                  </a:cubicBezTo>
                  <a:cubicBezTo>
                    <a:pt x="115" y="73"/>
                    <a:pt x="115" y="73"/>
                    <a:pt x="115" y="73"/>
                  </a:cubicBezTo>
                  <a:cubicBezTo>
                    <a:pt x="115" y="0"/>
                    <a:pt x="115" y="0"/>
                    <a:pt x="115" y="0"/>
                  </a:cubicBezTo>
                  <a:lnTo>
                    <a:pt x="36" y="0"/>
                  </a:lnTo>
                  <a:close/>
                </a:path>
              </a:pathLst>
            </a:custGeom>
            <a:solidFill>
              <a:srgbClr val="FFFFFF"/>
            </a:solidFill>
            <a:ln w="12700" cap="flat">
              <a:solidFill>
                <a:sysClr val="window" lastClr="FFFFFF">
                  <a:lumMod val="85000"/>
                </a:sys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088"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262626"/>
                </a:solidFill>
                <a:effectLst/>
                <a:uLnTx/>
                <a:uFillTx/>
                <a:latin typeface="Segoe UI"/>
                <a:ea typeface="メイリオ"/>
              </a:endParaRPr>
            </a:p>
          </p:txBody>
        </p:sp>
        <p:sp>
          <p:nvSpPr>
            <p:cNvPr id="41" name="Freeform 6"/>
            <p:cNvSpPr>
              <a:spLocks/>
            </p:cNvSpPr>
            <p:nvPr/>
          </p:nvSpPr>
          <p:spPr bwMode="auto">
            <a:xfrm>
              <a:off x="6834462" y="2685396"/>
              <a:ext cx="463550" cy="296862"/>
            </a:xfrm>
            <a:custGeom>
              <a:avLst/>
              <a:gdLst>
                <a:gd name="T0" fmla="*/ 84 w 122"/>
                <a:gd name="T1" fmla="*/ 0 h 76"/>
                <a:gd name="T2" fmla="*/ 0 w 122"/>
                <a:gd name="T3" fmla="*/ 0 h 76"/>
                <a:gd name="T4" fmla="*/ 0 w 122"/>
                <a:gd name="T5" fmla="*/ 76 h 76"/>
                <a:gd name="T6" fmla="*/ 84 w 122"/>
                <a:gd name="T7" fmla="*/ 76 h 76"/>
                <a:gd name="T8" fmla="*/ 122 w 122"/>
                <a:gd name="T9" fmla="*/ 38 h 76"/>
                <a:gd name="T10" fmla="*/ 84 w 122"/>
                <a:gd name="T11" fmla="*/ 0 h 76"/>
              </a:gdLst>
              <a:ahLst/>
              <a:cxnLst>
                <a:cxn ang="0">
                  <a:pos x="T0" y="T1"/>
                </a:cxn>
                <a:cxn ang="0">
                  <a:pos x="T2" y="T3"/>
                </a:cxn>
                <a:cxn ang="0">
                  <a:pos x="T4" y="T5"/>
                </a:cxn>
                <a:cxn ang="0">
                  <a:pos x="T6" y="T7"/>
                </a:cxn>
                <a:cxn ang="0">
                  <a:pos x="T8" y="T9"/>
                </a:cxn>
                <a:cxn ang="0">
                  <a:pos x="T10" y="T11"/>
                </a:cxn>
              </a:cxnLst>
              <a:rect l="0" t="0" r="r" b="b"/>
              <a:pathLst>
                <a:path w="122" h="76">
                  <a:moveTo>
                    <a:pt x="84" y="0"/>
                  </a:moveTo>
                  <a:cubicBezTo>
                    <a:pt x="0" y="0"/>
                    <a:pt x="0" y="0"/>
                    <a:pt x="0" y="0"/>
                  </a:cubicBezTo>
                  <a:cubicBezTo>
                    <a:pt x="0" y="76"/>
                    <a:pt x="0" y="76"/>
                    <a:pt x="0" y="76"/>
                  </a:cubicBezTo>
                  <a:cubicBezTo>
                    <a:pt x="84" y="76"/>
                    <a:pt x="84" y="76"/>
                    <a:pt x="84" y="76"/>
                  </a:cubicBezTo>
                  <a:cubicBezTo>
                    <a:pt x="105" y="76"/>
                    <a:pt x="122" y="59"/>
                    <a:pt x="122" y="38"/>
                  </a:cubicBezTo>
                  <a:cubicBezTo>
                    <a:pt x="122" y="17"/>
                    <a:pt x="105" y="0"/>
                    <a:pt x="84" y="0"/>
                  </a:cubicBezTo>
                  <a:close/>
                </a:path>
              </a:pathLst>
            </a:custGeom>
            <a:solidFill>
              <a:srgbClr val="FFFFFF"/>
            </a:solidFill>
            <a:ln w="12700" cap="flat">
              <a:solidFill>
                <a:sysClr val="window" lastClr="FFFFFF">
                  <a:lumMod val="85000"/>
                </a:sys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088"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262626"/>
                </a:solidFill>
                <a:effectLst/>
                <a:uLnTx/>
                <a:uFillTx/>
                <a:latin typeface="Segoe UI"/>
                <a:ea typeface="メイリオ"/>
              </a:endParaRPr>
            </a:p>
          </p:txBody>
        </p:sp>
      </p:grpSp>
      <p:grpSp>
        <p:nvGrpSpPr>
          <p:cNvPr id="42" name="グループ化 41"/>
          <p:cNvGrpSpPr/>
          <p:nvPr/>
        </p:nvGrpSpPr>
        <p:grpSpPr>
          <a:xfrm rot="6300000">
            <a:off x="4680000" y="1872000"/>
            <a:ext cx="535748" cy="163101"/>
            <a:chOff x="6397900" y="2685396"/>
            <a:chExt cx="900112" cy="296862"/>
          </a:xfrm>
          <a:effectLst/>
        </p:grpSpPr>
        <p:sp>
          <p:nvSpPr>
            <p:cNvPr id="43" name="Freeform 5"/>
            <p:cNvSpPr>
              <a:spLocks/>
            </p:cNvSpPr>
            <p:nvPr/>
          </p:nvSpPr>
          <p:spPr bwMode="auto">
            <a:xfrm>
              <a:off x="6397900" y="2693334"/>
              <a:ext cx="436563" cy="284162"/>
            </a:xfrm>
            <a:custGeom>
              <a:avLst/>
              <a:gdLst>
                <a:gd name="T0" fmla="*/ 36 w 115"/>
                <a:gd name="T1" fmla="*/ 0 h 73"/>
                <a:gd name="T2" fmla="*/ 0 w 115"/>
                <a:gd name="T3" fmla="*/ 36 h 73"/>
                <a:gd name="T4" fmla="*/ 36 w 115"/>
                <a:gd name="T5" fmla="*/ 73 h 73"/>
                <a:gd name="T6" fmla="*/ 115 w 115"/>
                <a:gd name="T7" fmla="*/ 73 h 73"/>
                <a:gd name="T8" fmla="*/ 115 w 115"/>
                <a:gd name="T9" fmla="*/ 0 h 73"/>
                <a:gd name="T10" fmla="*/ 36 w 115"/>
                <a:gd name="T11" fmla="*/ 0 h 73"/>
              </a:gdLst>
              <a:ahLst/>
              <a:cxnLst>
                <a:cxn ang="0">
                  <a:pos x="T0" y="T1"/>
                </a:cxn>
                <a:cxn ang="0">
                  <a:pos x="T2" y="T3"/>
                </a:cxn>
                <a:cxn ang="0">
                  <a:pos x="T4" y="T5"/>
                </a:cxn>
                <a:cxn ang="0">
                  <a:pos x="T6" y="T7"/>
                </a:cxn>
                <a:cxn ang="0">
                  <a:pos x="T8" y="T9"/>
                </a:cxn>
                <a:cxn ang="0">
                  <a:pos x="T10" y="T11"/>
                </a:cxn>
              </a:cxnLst>
              <a:rect l="0" t="0" r="r" b="b"/>
              <a:pathLst>
                <a:path w="115" h="73">
                  <a:moveTo>
                    <a:pt x="36" y="0"/>
                  </a:moveTo>
                  <a:cubicBezTo>
                    <a:pt x="16" y="0"/>
                    <a:pt x="0" y="16"/>
                    <a:pt x="0" y="36"/>
                  </a:cubicBezTo>
                  <a:cubicBezTo>
                    <a:pt x="0" y="57"/>
                    <a:pt x="16" y="73"/>
                    <a:pt x="36" y="73"/>
                  </a:cubicBezTo>
                  <a:cubicBezTo>
                    <a:pt x="115" y="73"/>
                    <a:pt x="115" y="73"/>
                    <a:pt x="115" y="73"/>
                  </a:cubicBezTo>
                  <a:cubicBezTo>
                    <a:pt x="115" y="0"/>
                    <a:pt x="115" y="0"/>
                    <a:pt x="115" y="0"/>
                  </a:cubicBezTo>
                  <a:lnTo>
                    <a:pt x="36" y="0"/>
                  </a:lnTo>
                  <a:close/>
                </a:path>
              </a:pathLst>
            </a:custGeom>
            <a:solidFill>
              <a:srgbClr val="FFFFFF"/>
            </a:solidFill>
            <a:ln w="12700" cap="flat">
              <a:solidFill>
                <a:sysClr val="window" lastClr="FFFFFF">
                  <a:lumMod val="85000"/>
                </a:sys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088"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262626"/>
                </a:solidFill>
                <a:effectLst/>
                <a:uLnTx/>
                <a:uFillTx/>
                <a:latin typeface="Segoe UI"/>
                <a:ea typeface="メイリオ"/>
              </a:endParaRPr>
            </a:p>
          </p:txBody>
        </p:sp>
        <p:sp>
          <p:nvSpPr>
            <p:cNvPr id="44" name="Freeform 6"/>
            <p:cNvSpPr>
              <a:spLocks/>
            </p:cNvSpPr>
            <p:nvPr/>
          </p:nvSpPr>
          <p:spPr bwMode="auto">
            <a:xfrm>
              <a:off x="6834462" y="2685396"/>
              <a:ext cx="463550" cy="296862"/>
            </a:xfrm>
            <a:custGeom>
              <a:avLst/>
              <a:gdLst>
                <a:gd name="T0" fmla="*/ 84 w 122"/>
                <a:gd name="T1" fmla="*/ 0 h 76"/>
                <a:gd name="T2" fmla="*/ 0 w 122"/>
                <a:gd name="T3" fmla="*/ 0 h 76"/>
                <a:gd name="T4" fmla="*/ 0 w 122"/>
                <a:gd name="T5" fmla="*/ 76 h 76"/>
                <a:gd name="T6" fmla="*/ 84 w 122"/>
                <a:gd name="T7" fmla="*/ 76 h 76"/>
                <a:gd name="T8" fmla="*/ 122 w 122"/>
                <a:gd name="T9" fmla="*/ 38 h 76"/>
                <a:gd name="T10" fmla="*/ 84 w 122"/>
                <a:gd name="T11" fmla="*/ 0 h 76"/>
              </a:gdLst>
              <a:ahLst/>
              <a:cxnLst>
                <a:cxn ang="0">
                  <a:pos x="T0" y="T1"/>
                </a:cxn>
                <a:cxn ang="0">
                  <a:pos x="T2" y="T3"/>
                </a:cxn>
                <a:cxn ang="0">
                  <a:pos x="T4" y="T5"/>
                </a:cxn>
                <a:cxn ang="0">
                  <a:pos x="T6" y="T7"/>
                </a:cxn>
                <a:cxn ang="0">
                  <a:pos x="T8" y="T9"/>
                </a:cxn>
                <a:cxn ang="0">
                  <a:pos x="T10" y="T11"/>
                </a:cxn>
              </a:cxnLst>
              <a:rect l="0" t="0" r="r" b="b"/>
              <a:pathLst>
                <a:path w="122" h="76">
                  <a:moveTo>
                    <a:pt x="84" y="0"/>
                  </a:moveTo>
                  <a:cubicBezTo>
                    <a:pt x="0" y="0"/>
                    <a:pt x="0" y="0"/>
                    <a:pt x="0" y="0"/>
                  </a:cubicBezTo>
                  <a:cubicBezTo>
                    <a:pt x="0" y="76"/>
                    <a:pt x="0" y="76"/>
                    <a:pt x="0" y="76"/>
                  </a:cubicBezTo>
                  <a:cubicBezTo>
                    <a:pt x="84" y="76"/>
                    <a:pt x="84" y="76"/>
                    <a:pt x="84" y="76"/>
                  </a:cubicBezTo>
                  <a:cubicBezTo>
                    <a:pt x="105" y="76"/>
                    <a:pt x="122" y="59"/>
                    <a:pt x="122" y="38"/>
                  </a:cubicBezTo>
                  <a:cubicBezTo>
                    <a:pt x="122" y="17"/>
                    <a:pt x="105" y="0"/>
                    <a:pt x="84" y="0"/>
                  </a:cubicBezTo>
                  <a:close/>
                </a:path>
              </a:pathLst>
            </a:custGeom>
            <a:solidFill>
              <a:srgbClr val="FFFFFF"/>
            </a:solidFill>
            <a:ln w="12700" cap="flat">
              <a:solidFill>
                <a:sysClr val="window" lastClr="FFFFFF">
                  <a:lumMod val="85000"/>
                </a:sys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088"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262626"/>
                </a:solidFill>
                <a:effectLst/>
                <a:uLnTx/>
                <a:uFillTx/>
                <a:latin typeface="Segoe UI"/>
                <a:ea typeface="メイリオ"/>
              </a:endParaRPr>
            </a:p>
          </p:txBody>
        </p:sp>
      </p:grpSp>
      <p:grpSp>
        <p:nvGrpSpPr>
          <p:cNvPr id="45" name="グループ化 44"/>
          <p:cNvGrpSpPr/>
          <p:nvPr/>
        </p:nvGrpSpPr>
        <p:grpSpPr>
          <a:xfrm>
            <a:off x="5001477" y="2304000"/>
            <a:ext cx="486031" cy="243229"/>
            <a:chOff x="5418267" y="2617248"/>
            <a:chExt cx="526534" cy="243229"/>
          </a:xfrm>
          <a:effectLst/>
        </p:grpSpPr>
        <p:sp>
          <p:nvSpPr>
            <p:cNvPr id="46" name="Freeform 5"/>
            <p:cNvSpPr>
              <a:spLocks/>
            </p:cNvSpPr>
            <p:nvPr/>
          </p:nvSpPr>
          <p:spPr bwMode="auto">
            <a:xfrm rot="20700000">
              <a:off x="5418267" y="2691293"/>
              <a:ext cx="259921" cy="169184"/>
            </a:xfrm>
            <a:custGeom>
              <a:avLst/>
              <a:gdLst>
                <a:gd name="T0" fmla="*/ 36 w 115"/>
                <a:gd name="T1" fmla="*/ 0 h 73"/>
                <a:gd name="T2" fmla="*/ 0 w 115"/>
                <a:gd name="T3" fmla="*/ 36 h 73"/>
                <a:gd name="T4" fmla="*/ 36 w 115"/>
                <a:gd name="T5" fmla="*/ 73 h 73"/>
                <a:gd name="T6" fmla="*/ 115 w 115"/>
                <a:gd name="T7" fmla="*/ 73 h 73"/>
                <a:gd name="T8" fmla="*/ 115 w 115"/>
                <a:gd name="T9" fmla="*/ 0 h 73"/>
                <a:gd name="T10" fmla="*/ 36 w 115"/>
                <a:gd name="T11" fmla="*/ 0 h 73"/>
              </a:gdLst>
              <a:ahLst/>
              <a:cxnLst>
                <a:cxn ang="0">
                  <a:pos x="T0" y="T1"/>
                </a:cxn>
                <a:cxn ang="0">
                  <a:pos x="T2" y="T3"/>
                </a:cxn>
                <a:cxn ang="0">
                  <a:pos x="T4" y="T5"/>
                </a:cxn>
                <a:cxn ang="0">
                  <a:pos x="T6" y="T7"/>
                </a:cxn>
                <a:cxn ang="0">
                  <a:pos x="T8" y="T9"/>
                </a:cxn>
                <a:cxn ang="0">
                  <a:pos x="T10" y="T11"/>
                </a:cxn>
              </a:cxnLst>
              <a:rect l="0" t="0" r="r" b="b"/>
              <a:pathLst>
                <a:path w="115" h="73">
                  <a:moveTo>
                    <a:pt x="36" y="0"/>
                  </a:moveTo>
                  <a:cubicBezTo>
                    <a:pt x="16" y="0"/>
                    <a:pt x="0" y="16"/>
                    <a:pt x="0" y="36"/>
                  </a:cubicBezTo>
                  <a:cubicBezTo>
                    <a:pt x="0" y="57"/>
                    <a:pt x="16" y="73"/>
                    <a:pt x="36" y="73"/>
                  </a:cubicBezTo>
                  <a:cubicBezTo>
                    <a:pt x="115" y="73"/>
                    <a:pt x="115" y="73"/>
                    <a:pt x="115" y="73"/>
                  </a:cubicBezTo>
                  <a:cubicBezTo>
                    <a:pt x="115" y="0"/>
                    <a:pt x="115" y="0"/>
                    <a:pt x="115" y="0"/>
                  </a:cubicBezTo>
                  <a:lnTo>
                    <a:pt x="36" y="0"/>
                  </a:lnTo>
                  <a:close/>
                </a:path>
              </a:pathLst>
            </a:custGeom>
            <a:solidFill>
              <a:srgbClr val="FFFFFF"/>
            </a:solidFill>
            <a:ln w="12700" cap="flat">
              <a:solidFill>
                <a:sysClr val="window" lastClr="FFFFFF">
                  <a:lumMod val="85000"/>
                </a:sys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088"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262626"/>
                </a:solidFill>
                <a:effectLst/>
                <a:uLnTx/>
                <a:uFillTx/>
                <a:latin typeface="Segoe UI"/>
                <a:ea typeface="メイリオ"/>
              </a:endParaRPr>
            </a:p>
          </p:txBody>
        </p:sp>
        <p:sp>
          <p:nvSpPr>
            <p:cNvPr id="47" name="Freeform 6"/>
            <p:cNvSpPr>
              <a:spLocks/>
            </p:cNvSpPr>
            <p:nvPr/>
          </p:nvSpPr>
          <p:spPr bwMode="auto">
            <a:xfrm rot="20700000">
              <a:off x="5668812" y="2617248"/>
              <a:ext cx="275989" cy="176745"/>
            </a:xfrm>
            <a:custGeom>
              <a:avLst/>
              <a:gdLst>
                <a:gd name="T0" fmla="*/ 84 w 122"/>
                <a:gd name="T1" fmla="*/ 0 h 76"/>
                <a:gd name="T2" fmla="*/ 0 w 122"/>
                <a:gd name="T3" fmla="*/ 0 h 76"/>
                <a:gd name="T4" fmla="*/ 0 w 122"/>
                <a:gd name="T5" fmla="*/ 76 h 76"/>
                <a:gd name="T6" fmla="*/ 84 w 122"/>
                <a:gd name="T7" fmla="*/ 76 h 76"/>
                <a:gd name="T8" fmla="*/ 122 w 122"/>
                <a:gd name="T9" fmla="*/ 38 h 76"/>
                <a:gd name="T10" fmla="*/ 84 w 122"/>
                <a:gd name="T11" fmla="*/ 0 h 76"/>
              </a:gdLst>
              <a:ahLst/>
              <a:cxnLst>
                <a:cxn ang="0">
                  <a:pos x="T0" y="T1"/>
                </a:cxn>
                <a:cxn ang="0">
                  <a:pos x="T2" y="T3"/>
                </a:cxn>
                <a:cxn ang="0">
                  <a:pos x="T4" y="T5"/>
                </a:cxn>
                <a:cxn ang="0">
                  <a:pos x="T6" y="T7"/>
                </a:cxn>
                <a:cxn ang="0">
                  <a:pos x="T8" y="T9"/>
                </a:cxn>
                <a:cxn ang="0">
                  <a:pos x="T10" y="T11"/>
                </a:cxn>
              </a:cxnLst>
              <a:rect l="0" t="0" r="r" b="b"/>
              <a:pathLst>
                <a:path w="122" h="76">
                  <a:moveTo>
                    <a:pt x="84" y="0"/>
                  </a:moveTo>
                  <a:cubicBezTo>
                    <a:pt x="0" y="0"/>
                    <a:pt x="0" y="0"/>
                    <a:pt x="0" y="0"/>
                  </a:cubicBezTo>
                  <a:cubicBezTo>
                    <a:pt x="0" y="76"/>
                    <a:pt x="0" y="76"/>
                    <a:pt x="0" y="76"/>
                  </a:cubicBezTo>
                  <a:cubicBezTo>
                    <a:pt x="84" y="76"/>
                    <a:pt x="84" y="76"/>
                    <a:pt x="84" y="76"/>
                  </a:cubicBezTo>
                  <a:cubicBezTo>
                    <a:pt x="105" y="76"/>
                    <a:pt x="122" y="59"/>
                    <a:pt x="122" y="38"/>
                  </a:cubicBezTo>
                  <a:cubicBezTo>
                    <a:pt x="122" y="17"/>
                    <a:pt x="105" y="0"/>
                    <a:pt x="84" y="0"/>
                  </a:cubicBezTo>
                  <a:close/>
                </a:path>
              </a:pathLst>
            </a:custGeom>
            <a:solidFill>
              <a:sysClr val="window" lastClr="FFFFFF">
                <a:lumMod val="85000"/>
              </a:sysClr>
            </a:solidFill>
            <a:ln w="12700" cap="flat">
              <a:solidFill>
                <a:sysClr val="window" lastClr="FFFFFF">
                  <a:lumMod val="85000"/>
                </a:sys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088"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262626"/>
                </a:solidFill>
                <a:effectLst/>
                <a:uLnTx/>
                <a:uFillTx/>
                <a:latin typeface="Segoe UI"/>
                <a:ea typeface="メイリオ"/>
              </a:endParaRPr>
            </a:p>
          </p:txBody>
        </p:sp>
      </p:grpSp>
    </p:spTree>
    <p:extLst>
      <p:ext uri="{BB962C8B-B14F-4D97-AF65-F5344CB8AC3E}">
        <p14:creationId xmlns:p14="http://schemas.microsoft.com/office/powerpoint/2010/main" val="11667851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番号プレースホルダー 3"/>
          <p:cNvSpPr>
            <a:spLocks noGrp="1"/>
          </p:cNvSpPr>
          <p:nvPr>
            <p:ph type="sldNum" sz="quarter" idx="10"/>
          </p:nvPr>
        </p:nvSpPr>
        <p:spPr>
          <a:noFill/>
        </p:spPr>
        <p:txBody>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fld id="{0304B402-4D99-4A1C-A1DA-378E6C353045}" type="slidenum">
              <a:rPr kumimoji="1" lang="en-US" altLang="ja-JP" b="0" i="0" u="none" strike="noStrike" kern="0" cap="none" spc="0" normalizeH="0" baseline="0" noProof="0">
                <a:ln>
                  <a:noFill/>
                </a:ln>
                <a:solidFill>
                  <a:schemeClr val="bg1"/>
                </a:solidFill>
                <a:effectLst/>
                <a:uLnTx/>
                <a:uFillTx/>
                <a:latin typeface="Arial" panose="020B0604020202020204" pitchFamily="34" charset="0"/>
                <a:ea typeface="ＭＳ Ｐゴシック" panose="020B0600070205080204" pitchFamily="50" charset="-128"/>
              </a:rPr>
              <a:pPr marL="0" marR="0" lvl="0" indent="0" algn="r" defTabSz="914400" eaLnBrk="1" fontAlgn="auto" latinLnBrk="0" hangingPunct="1">
                <a:lnSpc>
                  <a:spcPct val="100000"/>
                </a:lnSpc>
                <a:spcBef>
                  <a:spcPts val="0"/>
                </a:spcBef>
                <a:spcAft>
                  <a:spcPts val="0"/>
                </a:spcAft>
                <a:buClrTx/>
                <a:buSzTx/>
                <a:buFontTx/>
                <a:buNone/>
                <a:tabLst/>
                <a:defRPr/>
              </a:pPr>
              <a:t>30</a:t>
            </a:fld>
            <a:endParaRPr kumimoji="1" lang="en-US" altLang="ja-JP"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pic>
        <p:nvPicPr>
          <p:cNvPr id="5123" name="Picture 6" descr="tmp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88" y="549275"/>
            <a:ext cx="8223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2"/>
          <p:cNvSpPr>
            <a:spLocks noGrp="1" noChangeArrowheads="1"/>
          </p:cNvSpPr>
          <p:nvPr>
            <p:ph type="title"/>
          </p:nvPr>
        </p:nvSpPr>
        <p:spPr>
          <a:xfrm>
            <a:off x="288000" y="756000"/>
            <a:ext cx="8928670" cy="509588"/>
          </a:xfrm>
        </p:spPr>
        <p:txBody>
          <a:bodyPr/>
          <a:lstStyle/>
          <a:p>
            <a:pPr eaLnBrk="1" hangingPunct="1"/>
            <a:r>
              <a:rPr lang="en-US" altLang="ja-JP" sz="1700" dirty="0">
                <a:solidFill>
                  <a:srgbClr val="23651C"/>
                </a:solidFill>
              </a:rPr>
              <a:t>The practical catalytic reaction which changed methodologies concerning organic synthesis</a:t>
            </a:r>
            <a:endParaRPr lang="en-US" altLang="ja-JP" dirty="0">
              <a:solidFill>
                <a:srgbClr val="23651C"/>
              </a:solidFill>
            </a:endParaRPr>
          </a:p>
        </p:txBody>
      </p:sp>
      <p:sp>
        <p:nvSpPr>
          <p:cNvPr id="5126" name="Text Box 4"/>
          <p:cNvSpPr txBox="1">
            <a:spLocks noChangeArrowheads="1"/>
          </p:cNvSpPr>
          <p:nvPr/>
        </p:nvSpPr>
        <p:spPr bwMode="auto">
          <a:xfrm>
            <a:off x="4427538" y="185738"/>
            <a:ext cx="42322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ct val="50000"/>
              </a:spcBef>
              <a:spcAft>
                <a:spcPts val="0"/>
              </a:spcAft>
              <a:buClrTx/>
              <a:buSzTx/>
              <a:buFontTx/>
              <a:buNone/>
              <a:tabLst/>
              <a:defRPr/>
            </a:pPr>
            <a:endParaRPr kumimoji="1" lang="en-US" altLang="ja-JP" sz="1200"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pic>
        <p:nvPicPr>
          <p:cNvPr id="2" name="図 1"/>
          <p:cNvPicPr>
            <a:picLocks noChangeAspect="1"/>
          </p:cNvPicPr>
          <p:nvPr/>
        </p:nvPicPr>
        <p:blipFill>
          <a:blip r:embed="rId4"/>
          <a:stretch>
            <a:fillRect/>
          </a:stretch>
        </p:blipFill>
        <p:spPr>
          <a:xfrm>
            <a:off x="1152000" y="1412776"/>
            <a:ext cx="6706383" cy="4680000"/>
          </a:xfrm>
          <a:prstGeom prst="rect">
            <a:avLst/>
          </a:prstGeom>
        </p:spPr>
      </p:pic>
    </p:spTree>
    <p:extLst>
      <p:ext uri="{BB962C8B-B14F-4D97-AF65-F5344CB8AC3E}">
        <p14:creationId xmlns:p14="http://schemas.microsoft.com/office/powerpoint/2010/main" val="19694018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000" y="540000"/>
            <a:ext cx="8352000" cy="5587031"/>
          </a:xfrm>
          <a:prstGeom prst="rect">
            <a:avLst/>
          </a:prstGeom>
        </p:spPr>
      </p:pic>
      <p:sp>
        <p:nvSpPr>
          <p:cNvPr id="6148" name="スライド番号プレースホルダー 3"/>
          <p:cNvSpPr>
            <a:spLocks noGrp="1"/>
          </p:cNvSpPr>
          <p:nvPr>
            <p:ph type="sldNum" sz="quarter" idx="10"/>
          </p:nvPr>
        </p:nvSpPr>
        <p:spPr>
          <a:noFill/>
        </p:spPr>
        <p:txBody>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fld id="{04C3534B-3B2A-4869-82CB-E0B7747CB732}" type="slidenum">
              <a:rPr kumimoji="1" lang="en-US" altLang="ja-JP" b="0" i="0" u="none" strike="noStrike" kern="0" cap="none" spc="0" normalizeH="0" baseline="0" noProof="0" smtClean="0">
                <a:ln>
                  <a:noFill/>
                </a:ln>
                <a:solidFill>
                  <a:schemeClr val="bg1"/>
                </a:solidFill>
                <a:effectLst/>
                <a:uLnTx/>
                <a:uFillTx/>
                <a:latin typeface="Arial" panose="020B0604020202020204" pitchFamily="34" charset="0"/>
                <a:ea typeface="ＭＳ Ｐゴシック" panose="020B0600070205080204" pitchFamily="50" charset="-128"/>
              </a:rPr>
              <a:pPr marL="0" marR="0" lvl="0" indent="0" algn="r" defTabSz="914400" eaLnBrk="1" fontAlgn="auto" latinLnBrk="0" hangingPunct="1">
                <a:lnSpc>
                  <a:spcPct val="100000"/>
                </a:lnSpc>
                <a:spcBef>
                  <a:spcPts val="0"/>
                </a:spcBef>
                <a:spcAft>
                  <a:spcPts val="0"/>
                </a:spcAft>
                <a:buClrTx/>
                <a:buSzTx/>
                <a:buFontTx/>
                <a:buNone/>
                <a:tabLst/>
                <a:defRPr/>
              </a:pPr>
              <a:t>31</a:t>
            </a:fld>
            <a:endParaRPr kumimoji="1" lang="en-US" altLang="ja-JP"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sp>
        <p:nvSpPr>
          <p:cNvPr id="5" name="角丸四角形 5"/>
          <p:cNvSpPr/>
          <p:nvPr/>
        </p:nvSpPr>
        <p:spPr>
          <a:xfrm>
            <a:off x="396000" y="864000"/>
            <a:ext cx="5976000" cy="792088"/>
          </a:xfrm>
          <a:prstGeom prst="roundRect">
            <a:avLst>
              <a:gd name="adj" fmla="val 1297"/>
            </a:avLst>
          </a:prstGeom>
          <a:solidFill>
            <a:srgbClr val="262626">
              <a:alpha val="50000"/>
            </a:srgbClr>
          </a:solidFill>
          <a:ln w="12700" cap="flat" cmpd="sng" algn="ctr">
            <a:noFill/>
            <a:prstDash val="solid"/>
            <a:miter lim="800000"/>
          </a:ln>
          <a:effectLst/>
        </p:spPr>
        <p:txBody>
          <a:bodyPr lIns="91408" tIns="45704" rIns="91408" bIns="45704" rtlCol="0" anchor="ctr"/>
          <a:lstStyle/>
          <a:p>
            <a:pPr marL="0" marR="0" lvl="0" indent="0" algn="ctr" defTabSz="914088" eaLnBrk="1" fontAlgn="auto" latinLnBrk="0" hangingPunct="1">
              <a:lnSpc>
                <a:spcPct val="100000"/>
              </a:lnSpc>
              <a:spcBef>
                <a:spcPts val="0"/>
              </a:spcBef>
              <a:spcAft>
                <a:spcPts val="0"/>
              </a:spcAft>
              <a:buClrTx/>
              <a:buSzTx/>
              <a:buFontTx/>
              <a:buNone/>
              <a:tabLst/>
              <a:defRPr/>
            </a:pPr>
            <a:endParaRPr kumimoji="0" lang="ja-JP" altLang="en-US" sz="2000" b="0" i="0" u="none" strike="noStrike" kern="0" cap="none" spc="0" normalizeH="0" baseline="0" noProof="0" dirty="0">
              <a:ln>
                <a:noFill/>
              </a:ln>
              <a:solidFill>
                <a:prstClr val="white"/>
              </a:solidFill>
              <a:effectLst/>
              <a:uLnTx/>
              <a:uFillTx/>
              <a:latin typeface="Segoe UI"/>
              <a:ea typeface="メイリオ"/>
              <a:cs typeface="+mn-cs"/>
            </a:endParaRPr>
          </a:p>
        </p:txBody>
      </p:sp>
      <p:sp>
        <p:nvSpPr>
          <p:cNvPr id="6147" name="コンテンツ プレースホルダー 2"/>
          <p:cNvSpPr>
            <a:spLocks noGrp="1"/>
          </p:cNvSpPr>
          <p:nvPr>
            <p:ph idx="1"/>
          </p:nvPr>
        </p:nvSpPr>
        <p:spPr>
          <a:xfrm>
            <a:off x="648000" y="864000"/>
            <a:ext cx="5796208" cy="936000"/>
          </a:xfrm>
        </p:spPr>
        <p:txBody>
          <a:bodyPr/>
          <a:lstStyle/>
          <a:p>
            <a:r>
              <a:rPr lang="en-US" altLang="ja-JP" sz="4400" dirty="0">
                <a:solidFill>
                  <a:schemeClr val="bg1"/>
                </a:solidFill>
                <a:latin typeface="Arial" panose="020B0604020202020204" pitchFamily="34" charset="0"/>
                <a:ea typeface="Segoe UI" panose="020B0502040204020203" pitchFamily="34" charset="0"/>
                <a:cs typeface="Arial" panose="020B0604020202020204" pitchFamily="34" charset="0"/>
              </a:rPr>
              <a:t>3. Internationalization</a:t>
            </a:r>
            <a:endParaRPr lang="ja-JP" altLang="en-US" sz="4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07685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角丸四角形 5"/>
          <p:cNvSpPr/>
          <p:nvPr/>
        </p:nvSpPr>
        <p:spPr>
          <a:xfrm>
            <a:off x="179512" y="1628800"/>
            <a:ext cx="8712968" cy="4453392"/>
          </a:xfrm>
          <a:prstGeom prst="roundRect">
            <a:avLst>
              <a:gd name="adj" fmla="val 1297"/>
            </a:avLst>
          </a:prstGeom>
          <a:solidFill>
            <a:schemeClr val="bg1">
              <a:lumMod val="75000"/>
            </a:schemeClr>
          </a:solidFill>
          <a:ln w="12700" cap="flat" cmpd="sng" algn="ctr">
            <a:noFill/>
            <a:prstDash val="solid"/>
            <a:miter lim="800000"/>
          </a:ln>
          <a:effectLst/>
        </p:spPr>
        <p:txBody>
          <a:bodyPr lIns="91408" tIns="45704" rIns="91408" bIns="45704" rtlCol="0" anchor="ctr"/>
          <a:lstStyle/>
          <a:p>
            <a:pPr marL="0" marR="0" lvl="0" indent="0" algn="ctr" defTabSz="914088" eaLnBrk="1" fontAlgn="auto" latinLnBrk="0" hangingPunct="1">
              <a:lnSpc>
                <a:spcPct val="100000"/>
              </a:lnSpc>
              <a:spcBef>
                <a:spcPts val="0"/>
              </a:spcBef>
              <a:spcAft>
                <a:spcPts val="0"/>
              </a:spcAft>
              <a:buClrTx/>
              <a:buSzTx/>
              <a:buFontTx/>
              <a:buNone/>
              <a:tabLst/>
              <a:defRPr/>
            </a:pPr>
            <a:endParaRPr kumimoji="0" lang="ja-JP" altLang="en-US" sz="2000" b="0" i="0" u="none" strike="noStrike" kern="0" cap="none" spc="0" normalizeH="0" baseline="0" noProof="0" dirty="0">
              <a:ln>
                <a:noFill/>
              </a:ln>
              <a:solidFill>
                <a:prstClr val="white"/>
              </a:solidFill>
              <a:effectLst/>
              <a:uLnTx/>
              <a:uFillTx/>
              <a:latin typeface="Segoe UI"/>
              <a:ea typeface="メイリオ"/>
              <a:cs typeface="+mn-cs"/>
            </a:endParaRPr>
          </a:p>
        </p:txBody>
      </p:sp>
      <p:sp>
        <p:nvSpPr>
          <p:cNvPr id="5122" name="スライド番号プレースホルダー 3"/>
          <p:cNvSpPr>
            <a:spLocks noGrp="1"/>
          </p:cNvSpPr>
          <p:nvPr>
            <p:ph type="sldNum" sz="quarter" idx="10"/>
          </p:nvPr>
        </p:nvSpPr>
        <p:spPr>
          <a:noFill/>
        </p:spPr>
        <p:txBody>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fld id="{0304B402-4D99-4A1C-A1DA-378E6C353045}" type="slidenum">
              <a:rPr kumimoji="1" lang="en-US" altLang="ja-JP" b="0" i="0" u="none" strike="noStrike" kern="0" cap="none" spc="0" normalizeH="0" baseline="0" noProof="0">
                <a:ln>
                  <a:noFill/>
                </a:ln>
                <a:solidFill>
                  <a:schemeClr val="bg1"/>
                </a:solidFill>
                <a:effectLst/>
                <a:uLnTx/>
                <a:uFillTx/>
                <a:latin typeface="Arial" panose="020B0604020202020204" pitchFamily="34" charset="0"/>
                <a:ea typeface="ＭＳ Ｐゴシック" panose="020B0600070205080204" pitchFamily="50" charset="-128"/>
              </a:rPr>
              <a:pPr marL="0" marR="0" lvl="0" indent="0" algn="r" defTabSz="914400" eaLnBrk="1" fontAlgn="auto" latinLnBrk="0" hangingPunct="1">
                <a:lnSpc>
                  <a:spcPct val="100000"/>
                </a:lnSpc>
                <a:spcBef>
                  <a:spcPts val="0"/>
                </a:spcBef>
                <a:spcAft>
                  <a:spcPts val="0"/>
                </a:spcAft>
                <a:buClrTx/>
                <a:buSzTx/>
                <a:buFontTx/>
                <a:buNone/>
                <a:tabLst/>
                <a:defRPr/>
              </a:pPr>
              <a:t>32</a:t>
            </a:fld>
            <a:endParaRPr kumimoji="1" lang="en-US" altLang="ja-JP"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pic>
        <p:nvPicPr>
          <p:cNvPr id="5123" name="Picture 6" descr="tmp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88" y="549275"/>
            <a:ext cx="8223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2"/>
          <p:cNvSpPr>
            <a:spLocks noGrp="1" noChangeArrowheads="1"/>
          </p:cNvSpPr>
          <p:nvPr>
            <p:ph type="title"/>
          </p:nvPr>
        </p:nvSpPr>
        <p:spPr>
          <a:xfrm>
            <a:off x="323850" y="765175"/>
            <a:ext cx="8496300" cy="509588"/>
          </a:xfrm>
        </p:spPr>
        <p:txBody>
          <a:bodyPr/>
          <a:lstStyle/>
          <a:p>
            <a:r>
              <a:rPr lang="en-US" altLang="ja-JP" dirty="0">
                <a:solidFill>
                  <a:srgbClr val="23651C"/>
                </a:solidFill>
              </a:rPr>
              <a:t>Institute for International Collaboration</a:t>
            </a:r>
            <a:r>
              <a:rPr lang="ja-JP" altLang="en-US" dirty="0">
                <a:solidFill>
                  <a:srgbClr val="23651C"/>
                </a:solidFill>
              </a:rPr>
              <a:t> </a:t>
            </a:r>
            <a:r>
              <a:rPr lang="en-US" altLang="ja-JP" dirty="0">
                <a:solidFill>
                  <a:srgbClr val="23651C"/>
                </a:solidFill>
              </a:rPr>
              <a:t>(IIC)</a:t>
            </a:r>
          </a:p>
        </p:txBody>
      </p:sp>
      <p:sp>
        <p:nvSpPr>
          <p:cNvPr id="5126" name="Text Box 4"/>
          <p:cNvSpPr txBox="1">
            <a:spLocks noChangeArrowheads="1"/>
          </p:cNvSpPr>
          <p:nvPr/>
        </p:nvSpPr>
        <p:spPr bwMode="auto">
          <a:xfrm>
            <a:off x="4427538" y="185738"/>
            <a:ext cx="42322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ct val="50000"/>
              </a:spcBef>
              <a:spcAft>
                <a:spcPts val="0"/>
              </a:spcAft>
              <a:buClrTx/>
              <a:buSzTx/>
              <a:buFontTx/>
              <a:buNone/>
              <a:tabLst/>
              <a:defRPr/>
            </a:pPr>
            <a:endParaRPr kumimoji="1" lang="en-US" altLang="ja-JP" sz="1200"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pic>
        <p:nvPicPr>
          <p:cNvPr id="7" name="Picture 2" descr="https://www.global.hokudai.ac.jp/wp-content/uploads/2012/11/161011IICbuildingnewsig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0003" y="1800000"/>
            <a:ext cx="3951726" cy="2016000"/>
          </a:xfrm>
          <a:prstGeom prst="rect">
            <a:avLst/>
          </a:prstGeom>
          <a:noFill/>
          <a:extLst>
            <a:ext uri="{909E8E84-426E-40DD-AFC4-6F175D3DCCD1}">
              <a14:hiddenFill xmlns:a14="http://schemas.microsoft.com/office/drawing/2010/main">
                <a:solidFill>
                  <a:srgbClr val="FFFFFF"/>
                </a:solidFill>
              </a14:hiddenFill>
            </a:ext>
          </a:extLst>
        </p:spPr>
      </p:pic>
      <p:sp>
        <p:nvSpPr>
          <p:cNvPr id="9" name="正方形/長方形 8"/>
          <p:cNvSpPr/>
          <p:nvPr/>
        </p:nvSpPr>
        <p:spPr>
          <a:xfrm>
            <a:off x="468000" y="3888000"/>
            <a:ext cx="3284874" cy="369332"/>
          </a:xfrm>
          <a:prstGeom prst="rect">
            <a:avLst/>
          </a:prstGeom>
        </p:spPr>
        <p:txBody>
          <a:bodyPr wrap="none">
            <a:spAutoFit/>
          </a:bodyPr>
          <a:lstStyle/>
          <a:p>
            <a:pPr eaLnBrk="1" fontAlgn="auto" hangingPunct="1">
              <a:spcBef>
                <a:spcPts val="0"/>
              </a:spcBef>
              <a:spcAft>
                <a:spcPts val="0"/>
              </a:spcAft>
            </a:pPr>
            <a:r>
              <a:rPr lang="en-US" altLang="ja-JP" dirty="0">
                <a:solidFill>
                  <a:srgbClr val="0070C0"/>
                </a:solidFill>
                <a:latin typeface="Aharoni" panose="02010803020104030203" pitchFamily="2" charset="-79"/>
                <a:ea typeface="游ゴシック" panose="020B0400000000000000" pitchFamily="50" charset="-128"/>
                <a:cs typeface="Aharoni" panose="02010803020104030203" pitchFamily="2" charset="-79"/>
              </a:rPr>
              <a:t>Administrative</a:t>
            </a:r>
            <a:r>
              <a:rPr lang="ja-JP" altLang="en-US" dirty="0">
                <a:solidFill>
                  <a:srgbClr val="0070C0"/>
                </a:solidFill>
                <a:latin typeface="Aharoni" panose="02010803020104030203" pitchFamily="2" charset="-79"/>
                <a:ea typeface="游ゴシック" panose="020B0400000000000000" pitchFamily="50" charset="-128"/>
                <a:cs typeface="Aharoni" panose="02010803020104030203" pitchFamily="2" charset="-79"/>
              </a:rPr>
              <a:t> </a:t>
            </a:r>
            <a:r>
              <a:rPr lang="en-US" altLang="ja-JP" dirty="0">
                <a:solidFill>
                  <a:srgbClr val="0070C0"/>
                </a:solidFill>
                <a:latin typeface="Aharoni" panose="02010803020104030203" pitchFamily="2" charset="-79"/>
                <a:ea typeface="游ゴシック" panose="020B0400000000000000" pitchFamily="50" charset="-128"/>
                <a:cs typeface="Aharoni" panose="02010803020104030203" pitchFamily="2" charset="-79"/>
              </a:rPr>
              <a:t>Organization</a:t>
            </a:r>
          </a:p>
        </p:txBody>
      </p:sp>
      <p:sp>
        <p:nvSpPr>
          <p:cNvPr id="10" name="正方形/長方形 9"/>
          <p:cNvSpPr/>
          <p:nvPr/>
        </p:nvSpPr>
        <p:spPr>
          <a:xfrm>
            <a:off x="576000" y="4140000"/>
            <a:ext cx="3600400" cy="1870192"/>
          </a:xfrm>
          <a:prstGeom prst="rect">
            <a:avLst/>
          </a:prstGeom>
        </p:spPr>
        <p:txBody>
          <a:bodyPr wrap="square">
            <a:spAutoFit/>
          </a:bodyPr>
          <a:lstStyle/>
          <a:p>
            <a:pPr eaLnBrk="1" fontAlgn="auto" hangingPunct="1">
              <a:lnSpc>
                <a:spcPts val="2800"/>
              </a:lnSpc>
              <a:spcBef>
                <a:spcPts val="0"/>
              </a:spcBef>
              <a:spcAft>
                <a:spcPts val="0"/>
              </a:spcAft>
            </a:pPr>
            <a:r>
              <a:rPr lang="en-US" altLang="ja-JP" sz="1400" b="1" u="sng" dirty="0">
                <a:solidFill>
                  <a:prstClr val="black"/>
                </a:solidFill>
                <a:latin typeface="Segoe UI" panose="020B0502040204020203" pitchFamily="34" charset="0"/>
                <a:ea typeface="Segoe UI" panose="020B0502040204020203" pitchFamily="34" charset="0"/>
                <a:cs typeface="Segoe UI" panose="020B0502040204020203" pitchFamily="34" charset="0"/>
              </a:rPr>
              <a:t>International Affairs Department</a:t>
            </a:r>
          </a:p>
          <a:p>
            <a:pPr eaLnBrk="1" fontAlgn="auto" hangingPunct="1">
              <a:lnSpc>
                <a:spcPts val="2800"/>
              </a:lnSpc>
              <a:spcBef>
                <a:spcPts val="0"/>
              </a:spcBef>
              <a:spcAft>
                <a:spcPts val="0"/>
              </a:spcAft>
            </a:pPr>
            <a:r>
              <a:rPr lang="ja-JP" altLang="en-US" sz="1400" dirty="0">
                <a:solidFill>
                  <a:prstClr val="black"/>
                </a:solidFill>
                <a:latin typeface="Segoe UI" panose="020B0502040204020203" pitchFamily="34" charset="0"/>
                <a:ea typeface="游ゴシック" panose="020B0400000000000000" pitchFamily="50" charset="-128"/>
                <a:cs typeface="Segoe UI" panose="020B0502040204020203" pitchFamily="34" charset="0"/>
              </a:rPr>
              <a:t>・</a:t>
            </a:r>
            <a:r>
              <a:rPr lang="en-US" altLang="ja-JP" sz="1400" dirty="0">
                <a:solidFill>
                  <a:prstClr val="black"/>
                </a:solidFill>
                <a:latin typeface="Segoe UI" panose="020B0502040204020203" pitchFamily="34" charset="0"/>
                <a:ea typeface="Segoe UI" panose="020B0502040204020203" pitchFamily="34" charset="0"/>
                <a:cs typeface="Segoe UI" panose="020B0502040204020203" pitchFamily="34" charset="0"/>
              </a:rPr>
              <a:t>Division of International Planning</a:t>
            </a:r>
          </a:p>
          <a:p>
            <a:pPr eaLnBrk="1" fontAlgn="auto" hangingPunct="1">
              <a:lnSpc>
                <a:spcPts val="2800"/>
              </a:lnSpc>
              <a:spcBef>
                <a:spcPts val="0"/>
              </a:spcBef>
              <a:spcAft>
                <a:spcPts val="0"/>
              </a:spcAft>
            </a:pPr>
            <a:r>
              <a:rPr lang="ja-JP" altLang="en-US" sz="1400" dirty="0">
                <a:solidFill>
                  <a:prstClr val="black"/>
                </a:solidFill>
                <a:latin typeface="Segoe UI" panose="020B0502040204020203" pitchFamily="34" charset="0"/>
                <a:ea typeface="游ゴシック" panose="020B0400000000000000" pitchFamily="50" charset="-128"/>
                <a:cs typeface="Segoe UI" panose="020B0502040204020203" pitchFamily="34" charset="0"/>
              </a:rPr>
              <a:t>・</a:t>
            </a:r>
            <a:r>
              <a:rPr lang="en-US" altLang="ja-JP" sz="1400" dirty="0">
                <a:solidFill>
                  <a:prstClr val="black"/>
                </a:solidFill>
                <a:latin typeface="Segoe UI" panose="020B0502040204020203" pitchFamily="34" charset="0"/>
                <a:ea typeface="Segoe UI" panose="020B0502040204020203" pitchFamily="34" charset="0"/>
                <a:cs typeface="Segoe UI" panose="020B0502040204020203" pitchFamily="34" charset="0"/>
              </a:rPr>
              <a:t>Division of International Relation</a:t>
            </a:r>
          </a:p>
          <a:p>
            <a:pPr eaLnBrk="1" fontAlgn="auto" hangingPunct="1">
              <a:lnSpc>
                <a:spcPts val="2800"/>
              </a:lnSpc>
              <a:spcBef>
                <a:spcPts val="0"/>
              </a:spcBef>
              <a:spcAft>
                <a:spcPts val="0"/>
              </a:spcAft>
            </a:pPr>
            <a:r>
              <a:rPr lang="ja-JP" altLang="en-US" sz="1400" dirty="0">
                <a:solidFill>
                  <a:prstClr val="black"/>
                </a:solidFill>
                <a:latin typeface="Segoe UI" panose="020B0502040204020203" pitchFamily="34" charset="0"/>
                <a:ea typeface="游ゴシック" panose="020B0400000000000000" pitchFamily="50" charset="-128"/>
                <a:cs typeface="Segoe UI" panose="020B0502040204020203" pitchFamily="34" charset="0"/>
              </a:rPr>
              <a:t>・</a:t>
            </a:r>
            <a:r>
              <a:rPr lang="en-US" altLang="ja-JP" sz="1400" dirty="0">
                <a:solidFill>
                  <a:prstClr val="black"/>
                </a:solidFill>
                <a:latin typeface="Segoe UI" panose="020B0502040204020203" pitchFamily="34" charset="0"/>
                <a:ea typeface="Segoe UI" panose="020B0502040204020203" pitchFamily="34" charset="0"/>
                <a:cs typeface="Segoe UI" panose="020B0502040204020203" pitchFamily="34" charset="0"/>
              </a:rPr>
              <a:t>Division of International Students</a:t>
            </a:r>
          </a:p>
          <a:p>
            <a:pPr eaLnBrk="1" fontAlgn="auto" hangingPunct="1">
              <a:lnSpc>
                <a:spcPts val="2800"/>
              </a:lnSpc>
              <a:spcBef>
                <a:spcPts val="0"/>
              </a:spcBef>
              <a:spcAft>
                <a:spcPts val="0"/>
              </a:spcAft>
            </a:pPr>
            <a:r>
              <a:rPr lang="ja-JP" altLang="en-US" sz="1400" dirty="0">
                <a:solidFill>
                  <a:prstClr val="black"/>
                </a:solidFill>
                <a:latin typeface="Segoe UI" panose="020B0502040204020203" pitchFamily="34" charset="0"/>
                <a:ea typeface="游ゴシック" panose="020B0400000000000000" pitchFamily="50" charset="-128"/>
                <a:cs typeface="Segoe UI" panose="020B0502040204020203" pitchFamily="34" charset="0"/>
              </a:rPr>
              <a:t>・</a:t>
            </a:r>
            <a:r>
              <a:rPr lang="en-US" altLang="ja-JP" sz="1400" dirty="0">
                <a:solidFill>
                  <a:prstClr val="black"/>
                </a:solidFill>
                <a:latin typeface="Segoe UI" panose="020B0502040204020203" pitchFamily="34" charset="0"/>
                <a:ea typeface="Segoe UI" panose="020B0502040204020203" pitchFamily="34" charset="0"/>
                <a:cs typeface="Segoe UI" panose="020B0502040204020203" pitchFamily="34" charset="0"/>
              </a:rPr>
              <a:t>Division of International Exchange</a:t>
            </a:r>
            <a:endParaRPr lang="ja-JP" altLang="en-US" sz="1400" dirty="0">
              <a:solidFill>
                <a:prstClr val="black"/>
              </a:solidFill>
              <a:latin typeface="Segoe UI" panose="020B0502040204020203" pitchFamily="34" charset="0"/>
              <a:ea typeface="游ゴシック" panose="020B0400000000000000" pitchFamily="50" charset="-128"/>
              <a:cs typeface="Segoe UI" panose="020B0502040204020203" pitchFamily="34" charset="0"/>
            </a:endParaRPr>
          </a:p>
        </p:txBody>
      </p:sp>
      <p:sp>
        <p:nvSpPr>
          <p:cNvPr id="11" name="正方形/長方形 10"/>
          <p:cNvSpPr/>
          <p:nvPr/>
        </p:nvSpPr>
        <p:spPr>
          <a:xfrm>
            <a:off x="4536000" y="3888000"/>
            <a:ext cx="2813591" cy="369332"/>
          </a:xfrm>
          <a:prstGeom prst="rect">
            <a:avLst/>
          </a:prstGeom>
        </p:spPr>
        <p:txBody>
          <a:bodyPr wrap="none">
            <a:spAutoFit/>
          </a:bodyPr>
          <a:lstStyle/>
          <a:p>
            <a:pPr eaLnBrk="1" fontAlgn="auto" hangingPunct="1">
              <a:spcBef>
                <a:spcPts val="0"/>
              </a:spcBef>
              <a:spcAft>
                <a:spcPts val="0"/>
              </a:spcAft>
            </a:pPr>
            <a:r>
              <a:rPr lang="en-US" altLang="ja-JP" dirty="0">
                <a:solidFill>
                  <a:srgbClr val="0070C0"/>
                </a:solidFill>
                <a:latin typeface="Aharoni" panose="02010803020104030203" pitchFamily="2" charset="-79"/>
                <a:ea typeface="游ゴシック" panose="020B0400000000000000" pitchFamily="50" charset="-128"/>
                <a:cs typeface="Aharoni" panose="02010803020104030203" pitchFamily="2" charset="-79"/>
              </a:rPr>
              <a:t>Operating</a:t>
            </a:r>
            <a:r>
              <a:rPr lang="ja-JP" altLang="en-US" dirty="0">
                <a:solidFill>
                  <a:srgbClr val="0070C0"/>
                </a:solidFill>
                <a:latin typeface="Aharoni" panose="02010803020104030203" pitchFamily="2" charset="-79"/>
                <a:ea typeface="游ゴシック" panose="020B0400000000000000" pitchFamily="50" charset="-128"/>
                <a:cs typeface="Aharoni" panose="02010803020104030203" pitchFamily="2" charset="-79"/>
              </a:rPr>
              <a:t> </a:t>
            </a:r>
            <a:r>
              <a:rPr lang="en-US" altLang="ja-JP" dirty="0">
                <a:solidFill>
                  <a:srgbClr val="0070C0"/>
                </a:solidFill>
                <a:latin typeface="Aharoni" panose="02010803020104030203" pitchFamily="2" charset="-79"/>
                <a:ea typeface="游ゴシック" panose="020B0400000000000000" pitchFamily="50" charset="-128"/>
                <a:cs typeface="Aharoni" panose="02010803020104030203" pitchFamily="2" charset="-79"/>
              </a:rPr>
              <a:t>Organization</a:t>
            </a:r>
          </a:p>
        </p:txBody>
      </p:sp>
      <p:sp>
        <p:nvSpPr>
          <p:cNvPr id="12" name="正方形/長方形 11"/>
          <p:cNvSpPr/>
          <p:nvPr/>
        </p:nvSpPr>
        <p:spPr>
          <a:xfrm>
            <a:off x="4500000" y="4140000"/>
            <a:ext cx="4536504" cy="1887696"/>
          </a:xfrm>
          <a:prstGeom prst="rect">
            <a:avLst/>
          </a:prstGeom>
        </p:spPr>
        <p:txBody>
          <a:bodyPr wrap="square">
            <a:spAutoFit/>
          </a:bodyPr>
          <a:lstStyle/>
          <a:p>
            <a:pPr eaLnBrk="1" fontAlgn="auto" hangingPunct="1">
              <a:lnSpc>
                <a:spcPts val="2800"/>
              </a:lnSpc>
              <a:spcBef>
                <a:spcPts val="0"/>
              </a:spcBef>
              <a:spcAft>
                <a:spcPts val="0"/>
              </a:spcAft>
            </a:pPr>
            <a:r>
              <a:rPr lang="ja-JP" altLang="en-US" sz="1400" dirty="0">
                <a:solidFill>
                  <a:prstClr val="black"/>
                </a:solidFill>
                <a:latin typeface="Segoe UI" panose="020B0502040204020203" pitchFamily="34" charset="0"/>
                <a:ea typeface="游ゴシック" panose="020B0400000000000000" pitchFamily="50" charset="-128"/>
                <a:cs typeface="Segoe UI" panose="020B0502040204020203" pitchFamily="34" charset="0"/>
              </a:rPr>
              <a:t>・</a:t>
            </a:r>
            <a:r>
              <a:rPr lang="en-US" altLang="ja-JP" sz="1400" dirty="0">
                <a:solidFill>
                  <a:prstClr val="black"/>
                </a:solidFill>
                <a:latin typeface="Segoe UI" panose="020B0502040204020203" pitchFamily="34" charset="0"/>
                <a:ea typeface="Segoe UI" panose="020B0502040204020203" pitchFamily="34" charset="0"/>
                <a:cs typeface="Segoe UI" panose="020B0502040204020203" pitchFamily="34" charset="0"/>
              </a:rPr>
              <a:t>Center for International Education and Research</a:t>
            </a:r>
          </a:p>
          <a:p>
            <a:pPr eaLnBrk="1" fontAlgn="auto" hangingPunct="1">
              <a:lnSpc>
                <a:spcPts val="2800"/>
              </a:lnSpc>
              <a:spcBef>
                <a:spcPts val="0"/>
              </a:spcBef>
              <a:spcAft>
                <a:spcPts val="0"/>
              </a:spcAft>
            </a:pPr>
            <a:r>
              <a:rPr lang="ja-JP" altLang="en-US" sz="1400" dirty="0">
                <a:solidFill>
                  <a:prstClr val="black"/>
                </a:solidFill>
                <a:latin typeface="Segoe UI" panose="020B0502040204020203" pitchFamily="34" charset="0"/>
                <a:ea typeface="游ゴシック" panose="020B0400000000000000" pitchFamily="50" charset="-128"/>
                <a:cs typeface="Segoe UI" panose="020B0502040204020203" pitchFamily="34" charset="0"/>
              </a:rPr>
              <a:t>・</a:t>
            </a:r>
            <a:r>
              <a:rPr lang="en-US" altLang="ja-JP" sz="1400" dirty="0">
                <a:solidFill>
                  <a:prstClr val="black"/>
                </a:solidFill>
                <a:latin typeface="Segoe UI" panose="020B0502040204020203" pitchFamily="34" charset="0"/>
                <a:ea typeface="Segoe UI" panose="020B0502040204020203" pitchFamily="34" charset="0"/>
                <a:cs typeface="Segoe UI" panose="020B0502040204020203" pitchFamily="34" charset="0"/>
              </a:rPr>
              <a:t>Intensive Learning Center</a:t>
            </a:r>
          </a:p>
          <a:p>
            <a:pPr eaLnBrk="1" fontAlgn="auto" hangingPunct="1">
              <a:lnSpc>
                <a:spcPts val="2800"/>
              </a:lnSpc>
              <a:spcBef>
                <a:spcPts val="0"/>
              </a:spcBef>
              <a:spcAft>
                <a:spcPts val="0"/>
              </a:spcAft>
            </a:pPr>
            <a:r>
              <a:rPr lang="ja-JP" altLang="en-US" sz="1400" dirty="0">
                <a:solidFill>
                  <a:prstClr val="black"/>
                </a:solidFill>
                <a:latin typeface="Segoe UI" panose="020B0502040204020203" pitchFamily="34" charset="0"/>
                <a:ea typeface="游ゴシック" panose="020B0400000000000000" pitchFamily="50" charset="-128"/>
                <a:cs typeface="Segoe UI" panose="020B0502040204020203" pitchFamily="34" charset="0"/>
              </a:rPr>
              <a:t>・</a:t>
            </a:r>
            <a:r>
              <a:rPr lang="en-US" altLang="ja-JP" sz="1400" dirty="0">
                <a:solidFill>
                  <a:prstClr val="black"/>
                </a:solidFill>
                <a:latin typeface="Segoe UI" panose="020B0502040204020203" pitchFamily="34" charset="0"/>
                <a:ea typeface="Segoe UI" panose="020B0502040204020203" pitchFamily="34" charset="0"/>
                <a:cs typeface="Segoe UI" panose="020B0502040204020203" pitchFamily="34" charset="0"/>
              </a:rPr>
              <a:t>International  Student Support Office</a:t>
            </a:r>
          </a:p>
          <a:p>
            <a:pPr eaLnBrk="1" fontAlgn="auto" hangingPunct="1">
              <a:lnSpc>
                <a:spcPts val="2800"/>
              </a:lnSpc>
              <a:spcBef>
                <a:spcPts val="0"/>
              </a:spcBef>
              <a:spcAft>
                <a:spcPts val="0"/>
              </a:spcAft>
            </a:pPr>
            <a:r>
              <a:rPr lang="ja-JP" altLang="en-US" sz="1400" dirty="0">
                <a:solidFill>
                  <a:prstClr val="black"/>
                </a:solidFill>
                <a:latin typeface="Segoe UI" panose="020B0502040204020203" pitchFamily="34" charset="0"/>
                <a:ea typeface="游ゴシック" panose="020B0400000000000000" pitchFamily="50" charset="-128"/>
                <a:cs typeface="Segoe UI" panose="020B0502040204020203" pitchFamily="34" charset="0"/>
              </a:rPr>
              <a:t>・</a:t>
            </a:r>
            <a:r>
              <a:rPr lang="en-US" altLang="ja-JP" sz="1400" dirty="0">
                <a:solidFill>
                  <a:prstClr val="black"/>
                </a:solidFill>
                <a:latin typeface="Segoe UI" panose="020B0502040204020203" pitchFamily="34" charset="0"/>
                <a:ea typeface="Segoe UI" panose="020B0502040204020203" pitchFamily="34" charset="0"/>
                <a:cs typeface="Segoe UI" panose="020B0502040204020203" pitchFamily="34" charset="0"/>
              </a:rPr>
              <a:t>Global Relations Office</a:t>
            </a:r>
          </a:p>
          <a:p>
            <a:pPr eaLnBrk="1" fontAlgn="auto" hangingPunct="1">
              <a:lnSpc>
                <a:spcPts val="2800"/>
              </a:lnSpc>
              <a:spcBef>
                <a:spcPts val="0"/>
              </a:spcBef>
              <a:spcAft>
                <a:spcPts val="0"/>
              </a:spcAft>
            </a:pPr>
            <a:r>
              <a:rPr lang="ja-JP" altLang="en-US" sz="1400" dirty="0">
                <a:solidFill>
                  <a:prstClr val="black"/>
                </a:solidFill>
                <a:latin typeface="Segoe UI" panose="020B0502040204020203" pitchFamily="34" charset="0"/>
                <a:ea typeface="游ゴシック" panose="020B0400000000000000" pitchFamily="50" charset="-128"/>
                <a:cs typeface="Segoe UI" panose="020B0502040204020203" pitchFamily="34" charset="0"/>
              </a:rPr>
              <a:t>・</a:t>
            </a:r>
            <a:r>
              <a:rPr lang="en-US" altLang="ja-JP" sz="1400" dirty="0">
                <a:solidFill>
                  <a:prstClr val="black"/>
                </a:solidFill>
                <a:latin typeface="Segoe UI" panose="020B0502040204020203" pitchFamily="34" charset="0"/>
                <a:ea typeface="Segoe UI" panose="020B0502040204020203" pitchFamily="34" charset="0"/>
                <a:cs typeface="Segoe UI" panose="020B0502040204020203" pitchFamily="34" charset="0"/>
              </a:rPr>
              <a:t>Overseas Office Coordination Unit</a:t>
            </a:r>
          </a:p>
        </p:txBody>
      </p:sp>
      <p:sp>
        <p:nvSpPr>
          <p:cNvPr id="2" name="テキスト ボックス 1"/>
          <p:cNvSpPr txBox="1"/>
          <p:nvPr/>
        </p:nvSpPr>
        <p:spPr>
          <a:xfrm>
            <a:off x="4528843" y="1903676"/>
            <a:ext cx="4088888" cy="1754326"/>
          </a:xfrm>
          <a:prstGeom prst="rect">
            <a:avLst/>
          </a:prstGeom>
          <a:noFill/>
        </p:spPr>
        <p:txBody>
          <a:bodyPr wrap="square" rtlCol="0">
            <a:spAutoFit/>
          </a:bodyPr>
          <a:lstStyle/>
          <a:p>
            <a:r>
              <a:rPr lang="en-US" altLang="ja-JP" sz="2800" dirty="0">
                <a:ln w="3175">
                  <a:solidFill>
                    <a:schemeClr val="bg1"/>
                  </a:solidFill>
                </a:ln>
                <a:solidFill>
                  <a:srgbClr val="FFC000"/>
                </a:solidFill>
                <a:latin typeface="Aharoni" panose="02010803020104030203" pitchFamily="2" charset="-79"/>
                <a:ea typeface="游ゴシック" panose="020B0400000000000000" pitchFamily="50" charset="-128"/>
                <a:cs typeface="Aharoni" panose="02010803020104030203" pitchFamily="2" charset="-79"/>
              </a:rPr>
              <a:t>Mission</a:t>
            </a:r>
          </a:p>
          <a:p>
            <a:r>
              <a:rPr lang="ja-JP" altLang="en-US" sz="800" dirty="0">
                <a:solidFill>
                  <a:srgbClr val="FFC000"/>
                </a:solidFill>
                <a:latin typeface="Aharoni" panose="02010803020104030203" pitchFamily="2" charset="-79"/>
                <a:ea typeface="游ゴシック" panose="020B0400000000000000" pitchFamily="50" charset="-128"/>
                <a:cs typeface="Aharoni" panose="02010803020104030203" pitchFamily="2" charset="-79"/>
              </a:rPr>
              <a:t>　</a:t>
            </a:r>
            <a:endParaRPr lang="en-US" altLang="ja-JP" sz="800" dirty="0">
              <a:solidFill>
                <a:srgbClr val="FFC000"/>
              </a:solidFill>
              <a:latin typeface="Aharoni" panose="02010803020104030203" pitchFamily="2" charset="-79"/>
              <a:ea typeface="游ゴシック" panose="020B0400000000000000" pitchFamily="50" charset="-128"/>
              <a:cs typeface="Aharoni" panose="02010803020104030203" pitchFamily="2" charset="-79"/>
            </a:endParaRPr>
          </a:p>
          <a:p>
            <a:pPr marL="285750" indent="-285750">
              <a:buFont typeface="Wingdings" panose="05000000000000000000" pitchFamily="2" charset="2"/>
              <a:buChar char="ü"/>
            </a:pPr>
            <a:r>
              <a:rPr lang="en-US" altLang="ja-JP" sz="1600" dirty="0">
                <a:solidFill>
                  <a:schemeClr val="bg1"/>
                </a:solidFill>
              </a:rPr>
              <a:t>Promotion of HUCI (Hokkaido Universal Campus Initiative) </a:t>
            </a:r>
          </a:p>
          <a:p>
            <a:pPr marL="171450" indent="-171450">
              <a:buFont typeface="Wingdings" panose="05000000000000000000" pitchFamily="2" charset="2"/>
              <a:buChar char="ü"/>
            </a:pPr>
            <a:endParaRPr lang="en-US" altLang="ja-JP" sz="800" dirty="0">
              <a:solidFill>
                <a:schemeClr val="bg1"/>
              </a:solidFill>
            </a:endParaRPr>
          </a:p>
          <a:p>
            <a:pPr marL="285750" indent="-285750">
              <a:buFont typeface="Wingdings" panose="05000000000000000000" pitchFamily="2" charset="2"/>
              <a:buChar char="ü"/>
            </a:pPr>
            <a:r>
              <a:rPr lang="en-US" altLang="ja-JP" sz="1600" dirty="0">
                <a:solidFill>
                  <a:schemeClr val="bg1"/>
                </a:solidFill>
              </a:rPr>
              <a:t>Promotion of Internationalization in Education and Research</a:t>
            </a:r>
            <a:endParaRPr lang="en-US" altLang="ja-JP" dirty="0"/>
          </a:p>
        </p:txBody>
      </p:sp>
    </p:spTree>
    <p:extLst>
      <p:ext uri="{BB962C8B-B14F-4D97-AF65-F5344CB8AC3E}">
        <p14:creationId xmlns:p14="http://schemas.microsoft.com/office/powerpoint/2010/main" val="22863246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innovation\Documents\all\イノベーション\D_クリエイティブ\白地図\キャプチャ.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1887"/>
          <a:stretch/>
        </p:blipFill>
        <p:spPr bwMode="auto">
          <a:xfrm>
            <a:off x="252000" y="1116000"/>
            <a:ext cx="8660412" cy="5040000"/>
          </a:xfrm>
          <a:prstGeom prst="rect">
            <a:avLst/>
          </a:prstGeom>
          <a:noFill/>
          <a:extLst>
            <a:ext uri="{909E8E84-426E-40DD-AFC4-6F175D3DCCD1}">
              <a14:hiddenFill xmlns:a14="http://schemas.microsoft.com/office/drawing/2010/main">
                <a:solidFill>
                  <a:srgbClr val="FFFFFF"/>
                </a:solidFill>
              </a14:hiddenFill>
            </a:ext>
          </a:extLst>
        </p:spPr>
      </p:pic>
      <p:sp>
        <p:nvSpPr>
          <p:cNvPr id="5122" name="スライド番号プレースホルダー 3"/>
          <p:cNvSpPr>
            <a:spLocks noGrp="1"/>
          </p:cNvSpPr>
          <p:nvPr>
            <p:ph type="sldNum" sz="quarter" idx="10"/>
          </p:nvPr>
        </p:nvSpPr>
        <p:spPr>
          <a:noFill/>
        </p:spPr>
        <p:txBody>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fld id="{0304B402-4D99-4A1C-A1DA-378E6C353045}" type="slidenum">
              <a:rPr kumimoji="1" lang="en-US" altLang="ja-JP" b="0" i="0" u="none" strike="noStrike" kern="0" cap="none" spc="0" normalizeH="0" baseline="0" noProof="0">
                <a:ln>
                  <a:noFill/>
                </a:ln>
                <a:solidFill>
                  <a:schemeClr val="bg1"/>
                </a:solidFill>
                <a:effectLst/>
                <a:uLnTx/>
                <a:uFillTx/>
                <a:latin typeface="Arial" panose="020B0604020202020204" pitchFamily="34" charset="0"/>
                <a:ea typeface="ＭＳ Ｐゴシック" panose="020B0600070205080204" pitchFamily="50" charset="-128"/>
              </a:rPr>
              <a:pPr marL="0" marR="0" lvl="0" indent="0" algn="r" defTabSz="914400" eaLnBrk="1" fontAlgn="auto" latinLnBrk="0" hangingPunct="1">
                <a:lnSpc>
                  <a:spcPct val="100000"/>
                </a:lnSpc>
                <a:spcBef>
                  <a:spcPts val="0"/>
                </a:spcBef>
                <a:spcAft>
                  <a:spcPts val="0"/>
                </a:spcAft>
                <a:buClrTx/>
                <a:buSzTx/>
                <a:buFontTx/>
                <a:buNone/>
                <a:tabLst/>
                <a:defRPr/>
              </a:pPr>
              <a:t>33</a:t>
            </a:fld>
            <a:endParaRPr kumimoji="1" lang="en-US" altLang="ja-JP"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pic>
        <p:nvPicPr>
          <p:cNvPr id="5123" name="Picture 6" descr="tmp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88" y="549275"/>
            <a:ext cx="8223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2"/>
          <p:cNvSpPr>
            <a:spLocks noGrp="1" noChangeArrowheads="1"/>
          </p:cNvSpPr>
          <p:nvPr>
            <p:ph type="title"/>
          </p:nvPr>
        </p:nvSpPr>
        <p:spPr>
          <a:xfrm>
            <a:off x="323850" y="765175"/>
            <a:ext cx="8496300" cy="509588"/>
          </a:xfrm>
        </p:spPr>
        <p:txBody>
          <a:bodyPr/>
          <a:lstStyle/>
          <a:p>
            <a:pPr eaLnBrk="1" hangingPunct="1"/>
            <a:r>
              <a:rPr lang="en-US" altLang="ja-JP" dirty="0">
                <a:solidFill>
                  <a:srgbClr val="23651C"/>
                </a:solidFill>
              </a:rPr>
              <a:t>Distribution Map of Foreign Students</a:t>
            </a:r>
          </a:p>
        </p:txBody>
      </p:sp>
      <p:sp>
        <p:nvSpPr>
          <p:cNvPr id="5126" name="Text Box 4"/>
          <p:cNvSpPr txBox="1">
            <a:spLocks noChangeArrowheads="1"/>
          </p:cNvSpPr>
          <p:nvPr/>
        </p:nvSpPr>
        <p:spPr bwMode="auto">
          <a:xfrm>
            <a:off x="4427538" y="185738"/>
            <a:ext cx="42322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ct val="50000"/>
              </a:spcBef>
              <a:spcAft>
                <a:spcPts val="0"/>
              </a:spcAft>
              <a:buClrTx/>
              <a:buSzTx/>
              <a:buFontTx/>
              <a:buNone/>
              <a:tabLst/>
              <a:defRPr/>
            </a:pPr>
            <a:endParaRPr kumimoji="1" lang="en-US" altLang="ja-JP" sz="1200"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sp>
        <p:nvSpPr>
          <p:cNvPr id="11" name="円/楕円 7"/>
          <p:cNvSpPr/>
          <p:nvPr/>
        </p:nvSpPr>
        <p:spPr bwMode="auto">
          <a:xfrm>
            <a:off x="730746" y="1557338"/>
            <a:ext cx="1332000" cy="1332000"/>
          </a:xfrm>
          <a:prstGeom prst="ellipse">
            <a:avLst/>
          </a:prstGeom>
          <a:solidFill>
            <a:srgbClr val="000000">
              <a:alpha val="30000"/>
            </a:srgbClr>
          </a:solidFill>
          <a:ln w="9525" cap="flat" cmpd="sng" algn="ctr">
            <a:solidFill>
              <a:srgbClr val="C00000"/>
            </a:solidFill>
            <a:prstDash val="solid"/>
            <a:headEnd type="none" w="med" len="med"/>
            <a:tailEnd type="none" w="med" len="med"/>
          </a:ln>
          <a:effectLst>
            <a:outerShdw blurRad="40000" dist="23000" dir="5400000" rotWithShape="0">
              <a:srgbClr val="000000">
                <a:alpha val="35000"/>
              </a:srgbClr>
            </a:outerShdw>
          </a:effectLst>
          <a:extLst/>
        </p:spPr>
        <p:txBody>
          <a:bodyPr vert="horz" wrap="square" lIns="91440" tIns="45720" rIns="91440" bIns="45720" numCol="1" rtlCol="0" anchor="ctr" anchorCtr="1"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srgbClr val="FFFFFF"/>
                </a:solidFill>
                <a:effectLst/>
                <a:uLnTx/>
                <a:uFillTx/>
                <a:latin typeface="+mn-lt"/>
                <a:ea typeface="ＭＳ Ｐゴシック"/>
                <a:cs typeface="+mn-cs"/>
              </a:rPr>
              <a:t>Europe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srgbClr val="FFFFFF"/>
                </a:solidFill>
                <a:effectLst/>
                <a:uLnTx/>
                <a:uFillTx/>
                <a:latin typeface="+mn-lt"/>
                <a:ea typeface="ＭＳ Ｐゴシック"/>
                <a:cs typeface="+mn-cs"/>
              </a:rPr>
              <a:t>117</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a:ln>
                  <a:noFill/>
                </a:ln>
                <a:solidFill>
                  <a:srgbClr val="FFFFFF"/>
                </a:solidFill>
                <a:effectLst/>
                <a:uLnTx/>
                <a:uFillTx/>
                <a:latin typeface="+mn-lt"/>
                <a:ea typeface="ＭＳ Ｐゴシック"/>
                <a:cs typeface="+mn-cs"/>
              </a:rPr>
              <a:t>(6.32%)</a:t>
            </a:r>
          </a:p>
        </p:txBody>
      </p:sp>
      <p:sp>
        <p:nvSpPr>
          <p:cNvPr id="12" name="円/楕円 9"/>
          <p:cNvSpPr/>
          <p:nvPr/>
        </p:nvSpPr>
        <p:spPr bwMode="auto">
          <a:xfrm>
            <a:off x="1479414" y="2810700"/>
            <a:ext cx="1332000" cy="1332000"/>
          </a:xfrm>
          <a:prstGeom prst="ellipse">
            <a:avLst/>
          </a:prstGeom>
          <a:solidFill>
            <a:srgbClr val="000000">
              <a:alpha val="30000"/>
            </a:srgbClr>
          </a:solidFill>
          <a:ln w="9525" cap="flat" cmpd="sng" algn="ctr">
            <a:solidFill>
              <a:srgbClr val="C00000"/>
            </a:solidFill>
            <a:prstDash val="solid"/>
            <a:headEnd type="none" w="med" len="med"/>
            <a:tailEnd type="none" w="med" len="med"/>
          </a:ln>
          <a:effectLst>
            <a:outerShdw blurRad="40000" dist="23000" dir="5400000" rotWithShape="0">
              <a:srgbClr val="000000">
                <a:alpha val="35000"/>
              </a:srgbClr>
            </a:outerShdw>
          </a:effectLst>
          <a:extLst/>
        </p:spPr>
        <p:txBody>
          <a:bodyPr vert="horz" wrap="square" lIns="91440" tIns="45720" rIns="91440" bIns="45720" numCol="1" rtlCol="0" anchor="ctr" anchorCtr="1"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srgbClr val="FFFFFF"/>
                </a:solidFill>
                <a:effectLst/>
                <a:uLnTx/>
                <a:uFillTx/>
                <a:latin typeface="+mn-lt"/>
                <a:ea typeface="ＭＳ Ｐゴシック"/>
                <a:cs typeface="+mn-cs"/>
              </a:rPr>
              <a:t>Middle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srgbClr val="FFFFFF"/>
                </a:solidFill>
                <a:effectLst/>
                <a:uLnTx/>
                <a:uFillTx/>
                <a:latin typeface="+mn-lt"/>
                <a:ea typeface="ＭＳ Ｐゴシック"/>
                <a:cs typeface="+mn-cs"/>
              </a:rPr>
              <a:t>East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srgbClr val="FFFFFF"/>
                </a:solidFill>
                <a:effectLst/>
                <a:uLnTx/>
                <a:uFillTx/>
                <a:latin typeface="+mn-lt"/>
                <a:ea typeface="ＭＳ Ｐゴシック"/>
                <a:cs typeface="+mn-cs"/>
              </a:rPr>
              <a:t>13</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a:ln>
                  <a:noFill/>
                </a:ln>
                <a:solidFill>
                  <a:srgbClr val="FFFFFF"/>
                </a:solidFill>
                <a:effectLst/>
                <a:uLnTx/>
                <a:uFillTx/>
                <a:latin typeface="+mn-lt"/>
                <a:ea typeface="ＭＳ Ｐゴシック"/>
                <a:cs typeface="+mn-cs"/>
              </a:rPr>
              <a:t>(0.70%)</a:t>
            </a:r>
            <a:endParaRPr kumimoji="0" lang="ja-JP" altLang="en-US" sz="1100" b="0" i="0" u="none" strike="noStrike" kern="0" cap="none" spc="0" normalizeH="0" baseline="0" noProof="0" dirty="0">
              <a:ln>
                <a:noFill/>
              </a:ln>
              <a:solidFill>
                <a:srgbClr val="FFFFFF"/>
              </a:solidFill>
              <a:effectLst/>
              <a:uLnTx/>
              <a:uFillTx/>
              <a:latin typeface="+mn-lt"/>
              <a:ea typeface="ＭＳ Ｐゴシック"/>
              <a:cs typeface="+mn-cs"/>
            </a:endParaRPr>
          </a:p>
        </p:txBody>
      </p:sp>
      <p:sp>
        <p:nvSpPr>
          <p:cNvPr id="13" name="円/楕円 10"/>
          <p:cNvSpPr/>
          <p:nvPr/>
        </p:nvSpPr>
        <p:spPr bwMode="auto">
          <a:xfrm>
            <a:off x="1619673" y="4311096"/>
            <a:ext cx="1260000" cy="1260000"/>
          </a:xfrm>
          <a:prstGeom prst="ellipse">
            <a:avLst/>
          </a:prstGeom>
          <a:solidFill>
            <a:srgbClr val="000000">
              <a:alpha val="30000"/>
            </a:srgbClr>
          </a:solidFill>
          <a:ln w="9525" cap="flat" cmpd="sng" algn="ctr">
            <a:solidFill>
              <a:srgbClr val="C00000"/>
            </a:solidFill>
            <a:prstDash val="solid"/>
            <a:headEnd type="none" w="med" len="med"/>
            <a:tailEnd type="none" w="med" len="med"/>
          </a:ln>
          <a:effectLst>
            <a:outerShdw blurRad="40000" dist="23000" dir="5400000" rotWithShape="0">
              <a:srgbClr val="000000">
                <a:alpha val="35000"/>
              </a:srgbClr>
            </a:outerShdw>
          </a:effectLst>
          <a:extLst/>
        </p:spPr>
        <p:txBody>
          <a:bodyPr vert="horz" wrap="square" lIns="91440" tIns="45720" rIns="91440" bIns="45720" numCol="1" rtlCol="0" anchor="ctr" anchorCtr="1"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800" b="0" i="0" u="none" strike="noStrike" kern="0" cap="none" spc="0" normalizeH="0" baseline="0" noProof="0" dirty="0">
                <a:ln>
                  <a:noFill/>
                </a:ln>
                <a:solidFill>
                  <a:srgbClr val="FFFFFF"/>
                </a:solidFill>
                <a:effectLst/>
                <a:uLnTx/>
                <a:uFillTx/>
                <a:latin typeface="Arial" pitchFamily="34" charset="0"/>
                <a:ea typeface="ＭＳ Ｐゴシック"/>
                <a:cs typeface="+mn-cs"/>
              </a:rPr>
              <a:t> </a:t>
            </a:r>
            <a:r>
              <a:rPr kumimoji="0" lang="en-US" altLang="ja-JP" sz="1800" b="0" i="0" u="none" strike="noStrike" kern="0" cap="none" spc="0" normalizeH="0" baseline="0" noProof="0" dirty="0">
                <a:ln>
                  <a:noFill/>
                </a:ln>
                <a:solidFill>
                  <a:srgbClr val="FFFFFF"/>
                </a:solidFill>
                <a:effectLst/>
                <a:uLnTx/>
                <a:uFillTx/>
                <a:latin typeface="+mn-lt"/>
                <a:ea typeface="ＭＳ Ｐゴシック"/>
                <a:cs typeface="+mn-cs"/>
              </a:rPr>
              <a:t>Africa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srgbClr val="FFFFFF"/>
                </a:solidFill>
                <a:effectLst/>
                <a:uLnTx/>
                <a:uFillTx/>
                <a:latin typeface="+mn-lt"/>
                <a:ea typeface="ＭＳ Ｐゴシック"/>
                <a:cs typeface="+mn-cs"/>
              </a:rPr>
              <a:t>80</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a:ln>
                  <a:noFill/>
                </a:ln>
                <a:solidFill>
                  <a:srgbClr val="FFFFFF"/>
                </a:solidFill>
                <a:effectLst/>
                <a:uLnTx/>
                <a:uFillTx/>
                <a:latin typeface="+mn-lt"/>
                <a:ea typeface="ＭＳ Ｐゴシック"/>
                <a:cs typeface="+mn-cs"/>
              </a:rPr>
              <a:t>(4.32%)</a:t>
            </a:r>
            <a:endParaRPr kumimoji="0" lang="ja-JP" altLang="en-US" sz="1100" b="0" i="0" u="none" strike="noStrike" kern="0" cap="none" spc="0" normalizeH="0" baseline="0" noProof="0" dirty="0">
              <a:ln>
                <a:noFill/>
              </a:ln>
              <a:solidFill>
                <a:srgbClr val="FFFFFF"/>
              </a:solidFill>
              <a:effectLst/>
              <a:uLnTx/>
              <a:uFillTx/>
              <a:latin typeface="+mn-lt"/>
              <a:ea typeface="ＭＳ Ｐゴシック"/>
              <a:cs typeface="+mn-cs"/>
            </a:endParaRPr>
          </a:p>
        </p:txBody>
      </p:sp>
      <p:sp>
        <p:nvSpPr>
          <p:cNvPr id="14" name="円/楕円 11"/>
          <p:cNvSpPr/>
          <p:nvPr/>
        </p:nvSpPr>
        <p:spPr bwMode="auto">
          <a:xfrm>
            <a:off x="2958670" y="1862125"/>
            <a:ext cx="1332000" cy="1332000"/>
          </a:xfrm>
          <a:prstGeom prst="ellipse">
            <a:avLst/>
          </a:prstGeom>
          <a:solidFill>
            <a:srgbClr val="000000">
              <a:alpha val="30000"/>
            </a:srgbClr>
          </a:solidFill>
          <a:ln w="9525" cap="flat" cmpd="sng" algn="ctr">
            <a:solidFill>
              <a:srgbClr val="C00000"/>
            </a:solidFill>
            <a:prstDash val="solid"/>
            <a:headEnd type="none" w="med" len="med"/>
            <a:tailEnd type="none" w="med" len="med"/>
          </a:ln>
          <a:effectLst>
            <a:outerShdw blurRad="40000" dist="23000" dir="5400000" rotWithShape="0">
              <a:srgbClr val="000000">
                <a:alpha val="35000"/>
              </a:srgbClr>
            </a:outerShdw>
          </a:effectLst>
          <a:extLst/>
        </p:spPr>
        <p:txBody>
          <a:bodyPr vert="horz" wrap="square" lIns="91440" tIns="45720" rIns="91440" bIns="45720" numCol="1" rtlCol="0" anchor="ctr" anchorCtr="1"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800" b="0" i="0" u="none" strike="noStrike" kern="0" cap="none" spc="0" normalizeH="0" baseline="0" noProof="0" dirty="0">
                <a:ln>
                  <a:noFill/>
                </a:ln>
                <a:solidFill>
                  <a:srgbClr val="FFFFFF"/>
                </a:solidFill>
                <a:effectLst/>
                <a:uLnTx/>
                <a:uFillTx/>
                <a:latin typeface="Arial" pitchFamily="34" charset="0"/>
                <a:ea typeface="ＭＳ Ｐゴシック"/>
                <a:cs typeface="+mn-cs"/>
              </a:rPr>
              <a:t> </a:t>
            </a:r>
            <a:r>
              <a:rPr kumimoji="0" lang="en-US" altLang="ja-JP" sz="1800" b="0" i="0" u="none" strike="noStrike" kern="0" cap="none" spc="0" normalizeH="0" baseline="0" noProof="0" dirty="0">
                <a:ln>
                  <a:noFill/>
                </a:ln>
                <a:solidFill>
                  <a:srgbClr val="FFFFFF"/>
                </a:solidFill>
                <a:effectLst/>
                <a:uLnTx/>
                <a:uFillTx/>
                <a:latin typeface="+mn-lt"/>
                <a:ea typeface="ＭＳ Ｐゴシック"/>
                <a:cs typeface="+mn-cs"/>
              </a:rPr>
              <a:t>Asia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srgbClr val="FFFFFF"/>
                </a:solidFill>
                <a:effectLst/>
                <a:uLnTx/>
                <a:uFillTx/>
                <a:latin typeface="+mn-lt"/>
                <a:ea typeface="ＭＳ Ｐゴシック"/>
                <a:cs typeface="+mn-cs"/>
              </a:rPr>
              <a:t>1,552</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a:ln>
                  <a:noFill/>
                </a:ln>
                <a:solidFill>
                  <a:srgbClr val="FFFFFF"/>
                </a:solidFill>
                <a:effectLst/>
                <a:uLnTx/>
                <a:uFillTx/>
                <a:latin typeface="+mn-lt"/>
                <a:ea typeface="ＭＳ Ｐゴシック"/>
                <a:cs typeface="+mn-cs"/>
              </a:rPr>
              <a:t>(83.9%)</a:t>
            </a:r>
            <a:endParaRPr kumimoji="0" lang="ja-JP" altLang="en-US" sz="1100" b="0" i="0" u="none" strike="noStrike" kern="0" cap="none" spc="0" normalizeH="0" baseline="0" noProof="0" dirty="0">
              <a:ln>
                <a:noFill/>
              </a:ln>
              <a:solidFill>
                <a:srgbClr val="FFFFFF"/>
              </a:solidFill>
              <a:effectLst/>
              <a:uLnTx/>
              <a:uFillTx/>
              <a:latin typeface="+mn-lt"/>
              <a:ea typeface="ＭＳ Ｐゴシック"/>
              <a:cs typeface="+mn-cs"/>
            </a:endParaRPr>
          </a:p>
        </p:txBody>
      </p:sp>
      <p:sp>
        <p:nvSpPr>
          <p:cNvPr id="15" name="円/楕円 14"/>
          <p:cNvSpPr/>
          <p:nvPr/>
        </p:nvSpPr>
        <p:spPr bwMode="auto">
          <a:xfrm>
            <a:off x="3564520" y="3845873"/>
            <a:ext cx="1476000" cy="1476000"/>
          </a:xfrm>
          <a:prstGeom prst="ellipse">
            <a:avLst/>
          </a:prstGeom>
          <a:solidFill>
            <a:srgbClr val="000000">
              <a:alpha val="30000"/>
            </a:srgbClr>
          </a:solidFill>
          <a:ln w="9525" cap="flat" cmpd="sng" algn="ctr">
            <a:solidFill>
              <a:srgbClr val="C00000"/>
            </a:solidFill>
            <a:prstDash val="solid"/>
            <a:headEnd type="none" w="med" len="med"/>
            <a:tailEnd type="none" w="med" len="med"/>
          </a:ln>
          <a:effectLst>
            <a:outerShdw blurRad="40000" dist="23000" dir="5400000" rotWithShape="0">
              <a:srgbClr val="000000">
                <a:alpha val="35000"/>
              </a:srgbClr>
            </a:outerShdw>
          </a:effectLst>
          <a:extLst/>
        </p:spPr>
        <p:txBody>
          <a:bodyPr vert="horz" wrap="square" lIns="91440" tIns="45720" rIns="91440" bIns="45720" numCol="1" rtlCol="0" anchor="ctr" anchorCtr="1"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srgbClr val="FFFFFF"/>
                </a:solidFill>
                <a:effectLst/>
                <a:uLnTx/>
                <a:uFillTx/>
                <a:latin typeface="+mn-lt"/>
                <a:ea typeface="ＭＳ Ｐゴシック"/>
                <a:cs typeface="+mn-cs"/>
              </a:rPr>
              <a:t>Oceania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srgbClr val="FFFFFF"/>
                </a:solidFill>
                <a:effectLst/>
                <a:uLnTx/>
                <a:uFillTx/>
                <a:latin typeface="+mn-lt"/>
                <a:ea typeface="ＭＳ Ｐゴシック"/>
                <a:cs typeface="+mn-cs"/>
              </a:rPr>
              <a:t>12</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a:ln>
                  <a:noFill/>
                </a:ln>
                <a:solidFill>
                  <a:srgbClr val="FFFFFF"/>
                </a:solidFill>
                <a:effectLst/>
                <a:uLnTx/>
                <a:uFillTx/>
                <a:latin typeface="+mn-lt"/>
                <a:ea typeface="ＭＳ Ｐゴシック"/>
                <a:cs typeface="+mn-cs"/>
              </a:rPr>
              <a:t>(0.65%)</a:t>
            </a:r>
            <a:endParaRPr kumimoji="0" lang="ja-JP" altLang="en-US" sz="1100" b="0" i="0" u="none" strike="noStrike" kern="0" cap="none" spc="0" normalizeH="0" baseline="0" noProof="0" dirty="0">
              <a:ln>
                <a:noFill/>
              </a:ln>
              <a:solidFill>
                <a:srgbClr val="FFFFFF"/>
              </a:solidFill>
              <a:effectLst/>
              <a:uLnTx/>
              <a:uFillTx/>
              <a:latin typeface="+mn-lt"/>
              <a:ea typeface="ＭＳ Ｐゴシック"/>
              <a:cs typeface="+mn-cs"/>
            </a:endParaRPr>
          </a:p>
        </p:txBody>
      </p:sp>
      <p:sp>
        <p:nvSpPr>
          <p:cNvPr id="16" name="円/楕円 12"/>
          <p:cNvSpPr/>
          <p:nvPr/>
        </p:nvSpPr>
        <p:spPr bwMode="auto">
          <a:xfrm>
            <a:off x="6372200" y="1453681"/>
            <a:ext cx="1476000" cy="1476000"/>
          </a:xfrm>
          <a:prstGeom prst="ellipse">
            <a:avLst/>
          </a:prstGeom>
          <a:solidFill>
            <a:srgbClr val="000000">
              <a:alpha val="30000"/>
            </a:srgbClr>
          </a:solidFill>
          <a:ln w="9525" cap="flat" cmpd="sng" algn="ctr">
            <a:solidFill>
              <a:srgbClr val="C00000"/>
            </a:solidFill>
            <a:prstDash val="solid"/>
            <a:headEnd type="none" w="med" len="med"/>
            <a:tailEnd type="none" w="med" len="med"/>
          </a:ln>
          <a:effectLst>
            <a:outerShdw blurRad="40000" dist="23000" dir="5400000" rotWithShape="0">
              <a:srgbClr val="000000">
                <a:alpha val="35000"/>
              </a:srgbClr>
            </a:outerShdw>
          </a:effectLst>
          <a:extLst/>
        </p:spPr>
        <p:txBody>
          <a:bodyPr vert="horz" wrap="square" lIns="91440" tIns="45720" rIns="91440" bIns="45720" numCol="1" rtlCol="0" anchor="ctr" anchorCtr="1"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srgbClr val="FFFFFF"/>
                </a:solidFill>
                <a:effectLst/>
                <a:uLnTx/>
                <a:uFillTx/>
                <a:latin typeface="+mn-lt"/>
                <a:ea typeface="ＭＳ Ｐゴシック"/>
                <a:cs typeface="+mn-cs"/>
              </a:rPr>
              <a:t>North America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srgbClr val="FFFFFF"/>
                </a:solidFill>
                <a:effectLst/>
                <a:uLnTx/>
                <a:uFillTx/>
                <a:latin typeface="+mn-lt"/>
                <a:ea typeface="ＭＳ Ｐゴシック"/>
                <a:cs typeface="+mn-cs"/>
              </a:rPr>
              <a:t>47</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a:ln>
                  <a:noFill/>
                </a:ln>
                <a:solidFill>
                  <a:srgbClr val="FFFFFF"/>
                </a:solidFill>
                <a:effectLst/>
                <a:uLnTx/>
                <a:uFillTx/>
                <a:latin typeface="+mn-lt"/>
                <a:ea typeface="ＭＳ Ｐゴシック"/>
                <a:cs typeface="+mn-cs"/>
              </a:rPr>
              <a:t>(2.54%)</a:t>
            </a:r>
            <a:endParaRPr kumimoji="0" lang="ja-JP" altLang="en-US" sz="1100" b="0" i="0" u="none" strike="noStrike" kern="0" cap="none" spc="0" normalizeH="0" baseline="0" noProof="0" dirty="0">
              <a:ln>
                <a:noFill/>
              </a:ln>
              <a:solidFill>
                <a:srgbClr val="FFFFFF"/>
              </a:solidFill>
              <a:effectLst/>
              <a:uLnTx/>
              <a:uFillTx/>
              <a:latin typeface="+mn-lt"/>
              <a:ea typeface="ＭＳ Ｐゴシック"/>
              <a:cs typeface="+mn-cs"/>
            </a:endParaRPr>
          </a:p>
        </p:txBody>
      </p:sp>
      <p:sp>
        <p:nvSpPr>
          <p:cNvPr id="17" name="円/楕円 13"/>
          <p:cNvSpPr/>
          <p:nvPr/>
        </p:nvSpPr>
        <p:spPr bwMode="auto">
          <a:xfrm>
            <a:off x="6154087" y="3760628"/>
            <a:ext cx="1476000" cy="1476000"/>
          </a:xfrm>
          <a:prstGeom prst="ellipse">
            <a:avLst/>
          </a:prstGeom>
          <a:solidFill>
            <a:srgbClr val="000000">
              <a:alpha val="30000"/>
            </a:srgbClr>
          </a:solidFill>
          <a:ln w="9525" cap="flat" cmpd="sng" algn="ctr">
            <a:solidFill>
              <a:srgbClr val="C00000"/>
            </a:solidFill>
            <a:prstDash val="solid"/>
            <a:headEnd type="none" w="med" len="med"/>
            <a:tailEnd type="none" w="med" len="med"/>
          </a:ln>
          <a:effectLst>
            <a:outerShdw blurRad="40000" dist="23000" dir="5400000" rotWithShape="0">
              <a:srgbClr val="000000">
                <a:alpha val="35000"/>
              </a:srgbClr>
            </a:outerShdw>
          </a:effectLst>
          <a:extLst/>
        </p:spPr>
        <p:txBody>
          <a:bodyPr vert="horz" wrap="square" lIns="91440" tIns="45720" rIns="91440" bIns="45720" numCol="1" rtlCol="0" anchor="ctr" anchorCtr="1"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srgbClr val="FFFFFF"/>
                </a:solidFill>
                <a:effectLst/>
                <a:uLnTx/>
                <a:uFillTx/>
                <a:latin typeface="+mn-lt"/>
                <a:ea typeface="ＭＳ Ｐゴシック"/>
                <a:cs typeface="+mn-cs"/>
              </a:rPr>
              <a:t>Central &amp; South</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srgbClr val="FFFFFF"/>
                </a:solidFill>
                <a:effectLst/>
                <a:uLnTx/>
                <a:uFillTx/>
                <a:latin typeface="+mn-lt"/>
                <a:ea typeface="ＭＳ Ｐゴシック"/>
                <a:cs typeface="+mn-cs"/>
              </a:rPr>
              <a:t>America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srgbClr val="FFFFFF"/>
                </a:solidFill>
                <a:effectLst/>
                <a:uLnTx/>
                <a:uFillTx/>
                <a:latin typeface="+mn-lt"/>
                <a:ea typeface="ＭＳ Ｐゴシック"/>
                <a:cs typeface="+mn-cs"/>
              </a:rPr>
              <a:t>30</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a:ln>
                  <a:noFill/>
                </a:ln>
                <a:solidFill>
                  <a:srgbClr val="FFFFFF"/>
                </a:solidFill>
                <a:effectLst/>
                <a:uLnTx/>
                <a:uFillTx/>
                <a:latin typeface="+mn-lt"/>
                <a:ea typeface="ＭＳ Ｐゴシック"/>
                <a:cs typeface="+mn-cs"/>
              </a:rPr>
              <a:t>(1.62%)</a:t>
            </a:r>
            <a:endParaRPr kumimoji="0" lang="ja-JP" altLang="en-US" sz="1100" b="0" i="0" u="none" strike="noStrike" kern="0" cap="none" spc="0" normalizeH="0" baseline="0" noProof="0" dirty="0">
              <a:ln>
                <a:noFill/>
              </a:ln>
              <a:solidFill>
                <a:srgbClr val="FFFFFF"/>
              </a:solidFill>
              <a:effectLst/>
              <a:uLnTx/>
              <a:uFillTx/>
              <a:latin typeface="+mn-lt"/>
              <a:ea typeface="ＭＳ Ｐゴシック"/>
              <a:cs typeface="+mn-cs"/>
            </a:endParaRPr>
          </a:p>
        </p:txBody>
      </p:sp>
      <p:sp>
        <p:nvSpPr>
          <p:cNvPr id="18" name="テキスト ボックス 17"/>
          <p:cNvSpPr txBox="1"/>
          <p:nvPr/>
        </p:nvSpPr>
        <p:spPr>
          <a:xfrm>
            <a:off x="4805253" y="5359689"/>
            <a:ext cx="2326681" cy="707886"/>
          </a:xfrm>
          <a:prstGeom prst="rect">
            <a:avLst/>
          </a:prstGeom>
          <a:solidFill>
            <a:srgbClr val="FFC000">
              <a:alpha val="61176"/>
            </a:srgbClr>
          </a:solidFill>
          <a:effectLst>
            <a:outerShdw blurRad="50800" dist="38100" dir="2700000" algn="tl"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000" b="0" i="0" u="none" strike="noStrike" kern="0" cap="none" spc="0" normalizeH="0" baseline="0" noProof="0" dirty="0">
                <a:ln>
                  <a:noFill/>
                </a:ln>
                <a:solidFill>
                  <a:srgbClr val="000000"/>
                </a:solidFill>
                <a:effectLst/>
                <a:uLnTx/>
                <a:uFillTx/>
                <a:latin typeface="+mn-lt"/>
              </a:rPr>
              <a:t>87</a:t>
            </a:r>
            <a:r>
              <a:rPr kumimoji="0" lang="ja-JP" altLang="en-US" sz="2000" b="0" i="0" u="none" strike="noStrike" kern="0" cap="none" spc="0" normalizeH="0" baseline="0" noProof="0" dirty="0">
                <a:ln>
                  <a:noFill/>
                </a:ln>
                <a:solidFill>
                  <a:srgbClr val="000000"/>
                </a:solidFill>
                <a:effectLst/>
                <a:uLnTx/>
                <a:uFillTx/>
                <a:latin typeface="+mn-lt"/>
              </a:rPr>
              <a:t> </a:t>
            </a:r>
            <a:r>
              <a:rPr kumimoji="0" lang="en-US" altLang="ja-JP" sz="2000" b="0" i="0" u="none" strike="noStrike" kern="0" cap="none" spc="0" normalizeH="0" baseline="0" noProof="0" dirty="0">
                <a:ln>
                  <a:noFill/>
                </a:ln>
                <a:solidFill>
                  <a:srgbClr val="000000"/>
                </a:solidFill>
                <a:effectLst/>
                <a:uLnTx/>
                <a:uFillTx/>
                <a:latin typeface="+mn-lt"/>
              </a:rPr>
              <a:t>Countries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000" b="0" i="0" u="none" strike="noStrike" kern="0" cap="none" spc="0" normalizeH="0" baseline="0" noProof="0" dirty="0">
                <a:ln>
                  <a:noFill/>
                </a:ln>
                <a:solidFill>
                  <a:srgbClr val="000000"/>
                </a:solidFill>
                <a:effectLst/>
                <a:uLnTx/>
                <a:uFillTx/>
                <a:latin typeface="+mn-lt"/>
              </a:rPr>
              <a:t>1,851 Students</a:t>
            </a:r>
          </a:p>
        </p:txBody>
      </p:sp>
      <p:sp>
        <p:nvSpPr>
          <p:cNvPr id="19" name="テキスト ボックス 18"/>
          <p:cNvSpPr txBox="1"/>
          <p:nvPr/>
        </p:nvSpPr>
        <p:spPr>
          <a:xfrm>
            <a:off x="7473578" y="890331"/>
            <a:ext cx="1483098"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1100" b="0" i="0" u="none" strike="noStrike" kern="0" cap="none" spc="0" normalizeH="0" baseline="0" noProof="0" dirty="0">
                <a:ln>
                  <a:noFill/>
                </a:ln>
                <a:solidFill>
                  <a:sysClr val="windowText" lastClr="000000"/>
                </a:solidFill>
                <a:effectLst/>
                <a:uLnTx/>
                <a:uFillTx/>
              </a:rPr>
              <a:t>Data as of May 2017</a:t>
            </a:r>
            <a:endParaRPr kumimoji="1" lang="ja-JP" altLang="en-US" sz="1100" b="0" i="0" u="none" strike="noStrike" kern="0" cap="none" spc="0" normalizeH="0" baseline="0" noProof="0" dirty="0">
              <a:ln>
                <a:noFill/>
              </a:ln>
              <a:solidFill>
                <a:sysClr val="windowText" lastClr="000000"/>
              </a:solidFill>
              <a:effectLst/>
              <a:uLnTx/>
              <a:uFillTx/>
            </a:endParaRPr>
          </a:p>
        </p:txBody>
      </p:sp>
      <p:pic>
        <p:nvPicPr>
          <p:cNvPr id="20" name="Picture 4" descr="http://www.oia.hokudai.ac.jp/wp-content/uploads/2012/11/newstudentlife.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6002" t="1500" r="5346" b="56676"/>
          <a:stretch/>
        </p:blipFill>
        <p:spPr bwMode="auto">
          <a:xfrm>
            <a:off x="77787" y="4824000"/>
            <a:ext cx="1270122" cy="12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Picture 2" descr="北海道大学　留学生センター"/>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972" t="4536"/>
          <a:stretch/>
        </p:blipFill>
        <p:spPr bwMode="auto">
          <a:xfrm>
            <a:off x="4486163" y="2634498"/>
            <a:ext cx="1872207" cy="111925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2" name="Picture 2" descr="北海道大学　留学生センター"/>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6091" t="4536" r="42878"/>
          <a:stretch/>
        </p:blipFill>
        <p:spPr bwMode="auto">
          <a:xfrm>
            <a:off x="7633085" y="3014503"/>
            <a:ext cx="1378748" cy="90387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45946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innovation\Documents\all\イノベーション\D_クリエイティブ\白地図\キャプチャ.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1887"/>
          <a:stretch/>
        </p:blipFill>
        <p:spPr bwMode="auto">
          <a:xfrm>
            <a:off x="252000" y="1116000"/>
            <a:ext cx="8660412" cy="5040000"/>
          </a:xfrm>
          <a:prstGeom prst="rect">
            <a:avLst/>
          </a:prstGeom>
          <a:noFill/>
          <a:extLst>
            <a:ext uri="{909E8E84-426E-40DD-AFC4-6F175D3DCCD1}">
              <a14:hiddenFill xmlns:a14="http://schemas.microsoft.com/office/drawing/2010/main">
                <a:solidFill>
                  <a:srgbClr val="FFFFFF"/>
                </a:solidFill>
              </a14:hiddenFill>
            </a:ext>
          </a:extLst>
        </p:spPr>
      </p:pic>
      <p:sp>
        <p:nvSpPr>
          <p:cNvPr id="5122" name="スライド番号プレースホルダー 3"/>
          <p:cNvSpPr>
            <a:spLocks noGrp="1"/>
          </p:cNvSpPr>
          <p:nvPr>
            <p:ph type="sldNum" sz="quarter" idx="10"/>
          </p:nvPr>
        </p:nvSpPr>
        <p:spPr>
          <a:noFill/>
        </p:spPr>
        <p:txBody>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fld id="{0304B402-4D99-4A1C-A1DA-378E6C353045}" type="slidenum">
              <a:rPr kumimoji="1" lang="en-US" altLang="ja-JP" b="0" i="0" u="none" strike="noStrike" kern="0" cap="none" spc="0" normalizeH="0" baseline="0" noProof="0" smtClean="0">
                <a:ln>
                  <a:noFill/>
                </a:ln>
                <a:solidFill>
                  <a:schemeClr val="bg1"/>
                </a:solidFill>
                <a:effectLst/>
                <a:uLnTx/>
                <a:uFillTx/>
                <a:latin typeface="Arial" panose="020B0604020202020204" pitchFamily="34" charset="0"/>
                <a:ea typeface="ＭＳ Ｐゴシック" panose="020B0600070205080204" pitchFamily="50" charset="-128"/>
              </a:rPr>
              <a:pPr marL="0" marR="0" lvl="0" indent="0" algn="r" defTabSz="914400" eaLnBrk="1" fontAlgn="auto" latinLnBrk="0" hangingPunct="1">
                <a:lnSpc>
                  <a:spcPct val="100000"/>
                </a:lnSpc>
                <a:spcBef>
                  <a:spcPts val="0"/>
                </a:spcBef>
                <a:spcAft>
                  <a:spcPts val="0"/>
                </a:spcAft>
                <a:buClrTx/>
                <a:buSzTx/>
                <a:buFontTx/>
                <a:buNone/>
                <a:tabLst/>
                <a:defRPr/>
              </a:pPr>
              <a:t>34</a:t>
            </a:fld>
            <a:endParaRPr kumimoji="1" lang="en-US" altLang="ja-JP"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pic>
        <p:nvPicPr>
          <p:cNvPr id="5123" name="Picture 6" descr="tmp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88" y="549275"/>
            <a:ext cx="8223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2"/>
          <p:cNvSpPr>
            <a:spLocks noGrp="1" noChangeArrowheads="1"/>
          </p:cNvSpPr>
          <p:nvPr>
            <p:ph type="title"/>
          </p:nvPr>
        </p:nvSpPr>
        <p:spPr>
          <a:xfrm>
            <a:off x="323850" y="765175"/>
            <a:ext cx="8496300" cy="509588"/>
          </a:xfrm>
        </p:spPr>
        <p:txBody>
          <a:bodyPr/>
          <a:lstStyle/>
          <a:p>
            <a:pPr eaLnBrk="1" hangingPunct="1"/>
            <a:r>
              <a:rPr lang="en-US" altLang="ja-JP" dirty="0">
                <a:solidFill>
                  <a:srgbClr val="23651C"/>
                </a:solidFill>
              </a:rPr>
              <a:t>Distribution Map of Counterpart Universities</a:t>
            </a:r>
          </a:p>
        </p:txBody>
      </p:sp>
      <p:sp>
        <p:nvSpPr>
          <p:cNvPr id="5126" name="Text Box 4"/>
          <p:cNvSpPr txBox="1">
            <a:spLocks noChangeArrowheads="1"/>
          </p:cNvSpPr>
          <p:nvPr/>
        </p:nvSpPr>
        <p:spPr bwMode="auto">
          <a:xfrm>
            <a:off x="4427538" y="185738"/>
            <a:ext cx="42322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ct val="50000"/>
              </a:spcBef>
              <a:spcAft>
                <a:spcPts val="0"/>
              </a:spcAft>
              <a:buClrTx/>
              <a:buSzTx/>
              <a:buFontTx/>
              <a:buNone/>
              <a:tabLst/>
              <a:defRPr/>
            </a:pPr>
            <a:endParaRPr kumimoji="1" lang="en-US" altLang="ja-JP" sz="1200"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sp>
        <p:nvSpPr>
          <p:cNvPr id="11" name="円/楕円 7"/>
          <p:cNvSpPr/>
          <p:nvPr/>
        </p:nvSpPr>
        <p:spPr bwMode="auto">
          <a:xfrm>
            <a:off x="730746" y="1557338"/>
            <a:ext cx="1332000" cy="1332000"/>
          </a:xfrm>
          <a:prstGeom prst="ellipse">
            <a:avLst/>
          </a:prstGeom>
          <a:solidFill>
            <a:srgbClr val="000000">
              <a:alpha val="30000"/>
            </a:srgbClr>
          </a:solidFill>
          <a:ln w="9525" cap="flat" cmpd="sng" algn="ctr">
            <a:solidFill>
              <a:srgbClr val="C00000"/>
            </a:solidFill>
            <a:prstDash val="solid"/>
            <a:headEnd type="none" w="med" len="med"/>
            <a:tailEnd type="none" w="med" len="med"/>
          </a:ln>
          <a:effectLst>
            <a:outerShdw blurRad="40000" dist="23000" dir="5400000" rotWithShape="0">
              <a:srgbClr val="000000">
                <a:alpha val="35000"/>
              </a:srgbClr>
            </a:outerShdw>
          </a:effectLst>
          <a:extLst/>
        </p:spPr>
        <p:txBody>
          <a:bodyPr vert="horz" wrap="square" lIns="91440" tIns="45720" rIns="91440" bIns="45720" numCol="1" rtlCol="0" anchor="ctr" anchorCtr="1"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srgbClr val="FFFFFF"/>
                </a:solidFill>
                <a:effectLst/>
                <a:uLnTx/>
                <a:uFillTx/>
                <a:latin typeface="+mn-lt"/>
                <a:ea typeface="ＭＳ Ｐゴシック"/>
                <a:cs typeface="+mn-cs"/>
              </a:rPr>
              <a:t>Europe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srgbClr val="FFFFFF"/>
                </a:solidFill>
                <a:effectLst/>
                <a:uLnTx/>
                <a:uFillTx/>
                <a:latin typeface="+mn-lt"/>
                <a:ea typeface="ＭＳ Ｐゴシック"/>
                <a:cs typeface="+mn-cs"/>
              </a:rPr>
              <a:t>190</a:t>
            </a:r>
            <a:endParaRPr kumimoji="0" lang="en-US" altLang="ja-JP" sz="1100" b="0" i="0" u="none" strike="noStrike" kern="0" cap="none" spc="0" normalizeH="0" baseline="0" noProof="0" dirty="0">
              <a:ln>
                <a:noFill/>
              </a:ln>
              <a:solidFill>
                <a:srgbClr val="FFFFFF"/>
              </a:solidFill>
              <a:effectLst/>
              <a:uLnTx/>
              <a:uFillTx/>
              <a:latin typeface="+mn-lt"/>
              <a:ea typeface="ＭＳ Ｐゴシック"/>
              <a:cs typeface="+mn-cs"/>
            </a:endParaRPr>
          </a:p>
        </p:txBody>
      </p:sp>
      <p:sp>
        <p:nvSpPr>
          <p:cNvPr id="12" name="円/楕円 9"/>
          <p:cNvSpPr/>
          <p:nvPr/>
        </p:nvSpPr>
        <p:spPr bwMode="auto">
          <a:xfrm>
            <a:off x="1479414" y="2810700"/>
            <a:ext cx="1332000" cy="1332000"/>
          </a:xfrm>
          <a:prstGeom prst="ellipse">
            <a:avLst/>
          </a:prstGeom>
          <a:solidFill>
            <a:srgbClr val="000000">
              <a:alpha val="30000"/>
            </a:srgbClr>
          </a:solidFill>
          <a:ln w="9525" cap="flat" cmpd="sng" algn="ctr">
            <a:solidFill>
              <a:srgbClr val="C00000"/>
            </a:solidFill>
            <a:prstDash val="solid"/>
            <a:headEnd type="none" w="med" len="med"/>
            <a:tailEnd type="none" w="med" len="med"/>
          </a:ln>
          <a:effectLst>
            <a:outerShdw blurRad="40000" dist="23000" dir="5400000" rotWithShape="0">
              <a:srgbClr val="000000">
                <a:alpha val="35000"/>
              </a:srgbClr>
            </a:outerShdw>
          </a:effectLst>
          <a:extLst/>
        </p:spPr>
        <p:txBody>
          <a:bodyPr vert="horz" wrap="square" lIns="91440" tIns="45720" rIns="91440" bIns="45720" numCol="1" rtlCol="0" anchor="ctr" anchorCtr="1"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srgbClr val="FFFFFF"/>
                </a:solidFill>
                <a:effectLst/>
                <a:uLnTx/>
                <a:uFillTx/>
                <a:latin typeface="+mn-lt"/>
                <a:ea typeface="ＭＳ Ｐゴシック"/>
              </a:rPr>
              <a:t>Middle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srgbClr val="FFFFFF"/>
                </a:solidFill>
                <a:effectLst/>
                <a:uLnTx/>
                <a:uFillTx/>
                <a:latin typeface="+mn-lt"/>
                <a:ea typeface="ＭＳ Ｐゴシック"/>
              </a:rPr>
              <a:t>East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srgbClr val="FFFFFF"/>
                </a:solidFill>
                <a:effectLst/>
                <a:uLnTx/>
                <a:uFillTx/>
                <a:latin typeface="+mn-lt"/>
                <a:ea typeface="ＭＳ Ｐゴシック"/>
              </a:rPr>
              <a:t>3</a:t>
            </a:r>
          </a:p>
        </p:txBody>
      </p:sp>
      <p:sp>
        <p:nvSpPr>
          <p:cNvPr id="13" name="円/楕円 10"/>
          <p:cNvSpPr/>
          <p:nvPr/>
        </p:nvSpPr>
        <p:spPr bwMode="auto">
          <a:xfrm>
            <a:off x="1619673" y="4311096"/>
            <a:ext cx="1260000" cy="1260000"/>
          </a:xfrm>
          <a:prstGeom prst="ellipse">
            <a:avLst/>
          </a:prstGeom>
          <a:solidFill>
            <a:srgbClr val="000000">
              <a:alpha val="30000"/>
            </a:srgbClr>
          </a:solidFill>
          <a:ln w="9525" cap="flat" cmpd="sng" algn="ctr">
            <a:solidFill>
              <a:srgbClr val="C00000"/>
            </a:solidFill>
            <a:prstDash val="solid"/>
            <a:headEnd type="none" w="med" len="med"/>
            <a:tailEnd type="none" w="med" len="med"/>
          </a:ln>
          <a:effectLst>
            <a:outerShdw blurRad="40000" dist="23000" dir="5400000" rotWithShape="0">
              <a:srgbClr val="000000">
                <a:alpha val="35000"/>
              </a:srgbClr>
            </a:outerShdw>
          </a:effectLst>
          <a:extLst/>
        </p:spPr>
        <p:txBody>
          <a:bodyPr vert="horz" wrap="square" lIns="91440" tIns="45720" rIns="91440" bIns="45720" numCol="1" rtlCol="0" anchor="ctr" anchorCtr="1"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800" b="0" i="0" u="none" strike="noStrike" kern="0" cap="none" spc="0" normalizeH="0" baseline="0" noProof="0" dirty="0">
                <a:ln>
                  <a:noFill/>
                </a:ln>
                <a:solidFill>
                  <a:srgbClr val="FFFFFF"/>
                </a:solidFill>
                <a:effectLst/>
                <a:uLnTx/>
                <a:uFillTx/>
                <a:latin typeface="Arial" pitchFamily="34" charset="0"/>
                <a:ea typeface="ＭＳ Ｐゴシック"/>
                <a:cs typeface="+mn-cs"/>
              </a:rPr>
              <a:t> </a:t>
            </a:r>
            <a:r>
              <a:rPr kumimoji="0" lang="en-US" altLang="ja-JP" sz="1800" b="0" i="0" u="none" strike="noStrike" kern="0" cap="none" spc="0" normalizeH="0" baseline="0" noProof="0" dirty="0">
                <a:ln>
                  <a:noFill/>
                </a:ln>
                <a:solidFill>
                  <a:srgbClr val="FFFFFF"/>
                </a:solidFill>
                <a:effectLst/>
                <a:uLnTx/>
                <a:uFillTx/>
                <a:latin typeface="+mn-lt"/>
                <a:ea typeface="ＭＳ Ｐゴシック"/>
              </a:rPr>
              <a:t>Africa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srgbClr val="FFFFFF"/>
                </a:solidFill>
                <a:effectLst/>
                <a:uLnTx/>
                <a:uFillTx/>
                <a:latin typeface="+mn-lt"/>
                <a:ea typeface="ＭＳ Ｐゴシック"/>
              </a:rPr>
              <a:t>14</a:t>
            </a:r>
          </a:p>
        </p:txBody>
      </p:sp>
      <p:sp>
        <p:nvSpPr>
          <p:cNvPr id="14" name="円/楕円 11"/>
          <p:cNvSpPr/>
          <p:nvPr/>
        </p:nvSpPr>
        <p:spPr bwMode="auto">
          <a:xfrm>
            <a:off x="2958670" y="1862125"/>
            <a:ext cx="1332000" cy="1332000"/>
          </a:xfrm>
          <a:prstGeom prst="ellipse">
            <a:avLst/>
          </a:prstGeom>
          <a:solidFill>
            <a:srgbClr val="000000">
              <a:alpha val="30000"/>
            </a:srgbClr>
          </a:solidFill>
          <a:ln w="9525" cap="flat" cmpd="sng" algn="ctr">
            <a:solidFill>
              <a:srgbClr val="C00000"/>
            </a:solidFill>
            <a:prstDash val="solid"/>
            <a:headEnd type="none" w="med" len="med"/>
            <a:tailEnd type="none" w="med" len="med"/>
          </a:ln>
          <a:effectLst>
            <a:outerShdw blurRad="40000" dist="23000" dir="5400000" rotWithShape="0">
              <a:srgbClr val="000000">
                <a:alpha val="35000"/>
              </a:srgbClr>
            </a:outerShdw>
          </a:effectLst>
          <a:extLst/>
        </p:spPr>
        <p:txBody>
          <a:bodyPr vert="horz" wrap="square" lIns="91440" tIns="45720" rIns="91440" bIns="45720" numCol="1" rtlCol="0" anchor="ctr" anchorCtr="1"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800" b="0" i="0" u="none" strike="noStrike" kern="0" cap="none" spc="0" normalizeH="0" baseline="0" noProof="0" dirty="0">
                <a:ln>
                  <a:noFill/>
                </a:ln>
                <a:solidFill>
                  <a:srgbClr val="FFFFFF"/>
                </a:solidFill>
                <a:effectLst/>
                <a:uLnTx/>
                <a:uFillTx/>
                <a:latin typeface="Arial" pitchFamily="34" charset="0"/>
                <a:ea typeface="ＭＳ Ｐゴシック"/>
                <a:cs typeface="+mn-cs"/>
              </a:rPr>
              <a:t> </a:t>
            </a:r>
            <a:r>
              <a:rPr kumimoji="0" lang="en-US" altLang="ja-JP" sz="1800" b="0" i="0" u="none" strike="noStrike" kern="0" cap="none" spc="0" normalizeH="0" baseline="0" noProof="0" dirty="0">
                <a:ln>
                  <a:noFill/>
                </a:ln>
                <a:solidFill>
                  <a:srgbClr val="FFFFFF"/>
                </a:solidFill>
                <a:effectLst/>
                <a:uLnTx/>
                <a:uFillTx/>
                <a:latin typeface="+mn-lt"/>
                <a:ea typeface="ＭＳ Ｐゴシック"/>
              </a:rPr>
              <a:t>Asia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srgbClr val="FFFFFF"/>
                </a:solidFill>
                <a:effectLst/>
                <a:uLnTx/>
                <a:uFillTx/>
                <a:latin typeface="+mn-lt"/>
                <a:ea typeface="ＭＳ Ｐゴシック"/>
              </a:rPr>
              <a:t>284</a:t>
            </a:r>
          </a:p>
        </p:txBody>
      </p:sp>
      <p:sp>
        <p:nvSpPr>
          <p:cNvPr id="15" name="円/楕円 14"/>
          <p:cNvSpPr/>
          <p:nvPr/>
        </p:nvSpPr>
        <p:spPr bwMode="auto">
          <a:xfrm>
            <a:off x="3564520" y="3845873"/>
            <a:ext cx="1476000" cy="1476000"/>
          </a:xfrm>
          <a:prstGeom prst="ellipse">
            <a:avLst/>
          </a:prstGeom>
          <a:solidFill>
            <a:srgbClr val="000000">
              <a:alpha val="30000"/>
            </a:srgbClr>
          </a:solidFill>
          <a:ln w="9525" cap="flat" cmpd="sng" algn="ctr">
            <a:solidFill>
              <a:srgbClr val="C00000"/>
            </a:solidFill>
            <a:prstDash val="solid"/>
            <a:headEnd type="none" w="med" len="med"/>
            <a:tailEnd type="none" w="med" len="med"/>
          </a:ln>
          <a:effectLst>
            <a:outerShdw blurRad="40000" dist="23000" dir="5400000" rotWithShape="0">
              <a:srgbClr val="000000">
                <a:alpha val="35000"/>
              </a:srgbClr>
            </a:outerShdw>
          </a:effectLst>
          <a:extLst/>
        </p:spPr>
        <p:txBody>
          <a:bodyPr vert="horz" wrap="square" lIns="91440" tIns="45720" rIns="91440" bIns="45720" numCol="1" rtlCol="0" anchor="ctr" anchorCtr="1"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srgbClr val="FFFFFF"/>
                </a:solidFill>
                <a:effectLst/>
                <a:uLnTx/>
                <a:uFillTx/>
                <a:latin typeface="+mn-lt"/>
                <a:ea typeface="ＭＳ Ｐゴシック"/>
              </a:rPr>
              <a:t>Oceania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srgbClr val="FFFFFF"/>
                </a:solidFill>
                <a:effectLst/>
                <a:uLnTx/>
                <a:uFillTx/>
                <a:latin typeface="+mn-lt"/>
                <a:ea typeface="ＭＳ Ｐゴシック"/>
              </a:rPr>
              <a:t>19</a:t>
            </a:r>
          </a:p>
        </p:txBody>
      </p:sp>
      <p:sp>
        <p:nvSpPr>
          <p:cNvPr id="16" name="円/楕円 12"/>
          <p:cNvSpPr/>
          <p:nvPr/>
        </p:nvSpPr>
        <p:spPr bwMode="auto">
          <a:xfrm>
            <a:off x="6372200" y="1453681"/>
            <a:ext cx="1476000" cy="1476000"/>
          </a:xfrm>
          <a:prstGeom prst="ellipse">
            <a:avLst/>
          </a:prstGeom>
          <a:solidFill>
            <a:srgbClr val="000000">
              <a:alpha val="30000"/>
            </a:srgbClr>
          </a:solidFill>
          <a:ln w="9525" cap="flat" cmpd="sng" algn="ctr">
            <a:solidFill>
              <a:srgbClr val="C00000"/>
            </a:solidFill>
            <a:prstDash val="solid"/>
            <a:headEnd type="none" w="med" len="med"/>
            <a:tailEnd type="none" w="med" len="med"/>
          </a:ln>
          <a:effectLst>
            <a:outerShdw blurRad="40000" dist="23000" dir="5400000" rotWithShape="0">
              <a:srgbClr val="000000">
                <a:alpha val="35000"/>
              </a:srgbClr>
            </a:outerShdw>
          </a:effectLst>
          <a:extLst/>
        </p:spPr>
        <p:txBody>
          <a:bodyPr vert="horz" wrap="square" lIns="91440" tIns="45720" rIns="91440" bIns="45720" numCol="1" rtlCol="0" anchor="ctr" anchorCtr="1"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srgbClr val="FFFFFF"/>
                </a:solidFill>
                <a:effectLst/>
                <a:uLnTx/>
                <a:uFillTx/>
                <a:latin typeface="+mn-lt"/>
                <a:ea typeface="ＭＳ Ｐゴシック"/>
              </a:rPr>
              <a:t>North America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srgbClr val="FFFFFF"/>
                </a:solidFill>
                <a:effectLst/>
                <a:uLnTx/>
                <a:uFillTx/>
                <a:latin typeface="+mn-lt"/>
                <a:ea typeface="ＭＳ Ｐゴシック"/>
              </a:rPr>
              <a:t>49</a:t>
            </a:r>
          </a:p>
        </p:txBody>
      </p:sp>
      <p:sp>
        <p:nvSpPr>
          <p:cNvPr id="17" name="円/楕円 13"/>
          <p:cNvSpPr/>
          <p:nvPr/>
        </p:nvSpPr>
        <p:spPr bwMode="auto">
          <a:xfrm>
            <a:off x="6154087" y="3760628"/>
            <a:ext cx="1476000" cy="1476000"/>
          </a:xfrm>
          <a:prstGeom prst="ellipse">
            <a:avLst/>
          </a:prstGeom>
          <a:solidFill>
            <a:srgbClr val="000000">
              <a:alpha val="30000"/>
            </a:srgbClr>
          </a:solidFill>
          <a:ln w="9525" cap="flat" cmpd="sng" algn="ctr">
            <a:solidFill>
              <a:srgbClr val="C00000"/>
            </a:solidFill>
            <a:prstDash val="solid"/>
            <a:headEnd type="none" w="med" len="med"/>
            <a:tailEnd type="none" w="med" len="med"/>
          </a:ln>
          <a:effectLst>
            <a:outerShdw blurRad="40000" dist="23000" dir="5400000" rotWithShape="0">
              <a:srgbClr val="000000">
                <a:alpha val="35000"/>
              </a:srgbClr>
            </a:outerShdw>
          </a:effectLst>
          <a:extLst/>
        </p:spPr>
        <p:txBody>
          <a:bodyPr vert="horz" wrap="square" lIns="91440" tIns="45720" rIns="91440" bIns="45720" numCol="1" rtlCol="0" anchor="ctr" anchorCtr="1"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srgbClr val="FFFFFF"/>
                </a:solidFill>
                <a:effectLst/>
                <a:uLnTx/>
                <a:uFillTx/>
                <a:latin typeface="+mn-lt"/>
                <a:ea typeface="ＭＳ Ｐゴシック"/>
              </a:rPr>
              <a:t>Central &amp; South</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srgbClr val="FFFFFF"/>
                </a:solidFill>
                <a:effectLst/>
                <a:uLnTx/>
                <a:uFillTx/>
                <a:latin typeface="+mn-lt"/>
                <a:ea typeface="ＭＳ Ｐゴシック"/>
              </a:rPr>
              <a:t>America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srgbClr val="FFFFFF"/>
                </a:solidFill>
                <a:effectLst/>
                <a:uLnTx/>
                <a:uFillTx/>
                <a:latin typeface="+mn-lt"/>
                <a:ea typeface="ＭＳ Ｐゴシック"/>
              </a:rPr>
              <a:t>6</a:t>
            </a:r>
          </a:p>
        </p:txBody>
      </p:sp>
      <p:sp>
        <p:nvSpPr>
          <p:cNvPr id="19" name="テキスト ボックス 18"/>
          <p:cNvSpPr txBox="1"/>
          <p:nvPr/>
        </p:nvSpPr>
        <p:spPr>
          <a:xfrm>
            <a:off x="7473578" y="890331"/>
            <a:ext cx="1500732"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1100" b="0" i="0" u="none" strike="noStrike" kern="0" cap="none" spc="0" normalizeH="0" baseline="0" noProof="0" dirty="0">
                <a:ln>
                  <a:noFill/>
                </a:ln>
                <a:solidFill>
                  <a:sysClr val="windowText" lastClr="000000"/>
                </a:solidFill>
                <a:effectLst/>
                <a:uLnTx/>
                <a:uFillTx/>
              </a:rPr>
              <a:t>Data as of April 2017</a:t>
            </a:r>
            <a:endParaRPr kumimoji="1" lang="ja-JP" altLang="en-US" sz="1100" b="0" i="0" u="none" strike="noStrike" kern="0" cap="none" spc="0" normalizeH="0" baseline="0" noProof="0" dirty="0">
              <a:ln>
                <a:noFill/>
              </a:ln>
              <a:solidFill>
                <a:sysClr val="windowText" lastClr="000000"/>
              </a:solidFill>
              <a:effectLst/>
              <a:uLnTx/>
              <a:uFillTx/>
            </a:endParaRPr>
          </a:p>
        </p:txBody>
      </p:sp>
      <p:sp>
        <p:nvSpPr>
          <p:cNvPr id="20" name="テキスト ボックス 19"/>
          <p:cNvSpPr txBox="1"/>
          <p:nvPr/>
        </p:nvSpPr>
        <p:spPr>
          <a:xfrm>
            <a:off x="4427538" y="5388537"/>
            <a:ext cx="2952774" cy="615553"/>
          </a:xfrm>
          <a:prstGeom prst="rect">
            <a:avLst/>
          </a:prstGeom>
          <a:solidFill>
            <a:srgbClr val="FFC000">
              <a:alpha val="61176"/>
            </a:srgbClr>
          </a:solidFill>
          <a:effectLst>
            <a:outerShdw blurRad="50800" dist="38100" dir="2700000" algn="tl"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000" b="0" i="0" u="none" strike="noStrike" kern="0" cap="none" spc="0" normalizeH="0" baseline="0" noProof="0" dirty="0">
                <a:ln>
                  <a:noFill/>
                </a:ln>
                <a:solidFill>
                  <a:srgbClr val="000000"/>
                </a:solidFill>
                <a:effectLst/>
                <a:uLnTx/>
                <a:uFillTx/>
                <a:latin typeface="+mn-lt"/>
              </a:rPr>
              <a:t>565</a:t>
            </a:r>
            <a:r>
              <a:rPr kumimoji="0" lang="ja-JP" altLang="en-US" sz="2000" b="0" i="0" u="none" strike="noStrike" kern="0" cap="none" spc="0" normalizeH="0" baseline="0" noProof="0" dirty="0">
                <a:ln>
                  <a:noFill/>
                </a:ln>
                <a:solidFill>
                  <a:srgbClr val="000000"/>
                </a:solidFill>
                <a:effectLst/>
                <a:uLnTx/>
                <a:uFillTx/>
                <a:latin typeface="+mn-lt"/>
              </a:rPr>
              <a:t> </a:t>
            </a:r>
            <a:r>
              <a:rPr kumimoji="0" lang="en-US" altLang="ja-JP" sz="2000" b="0" i="0" u="none" strike="noStrike" kern="0" cap="none" spc="0" normalizeH="0" baseline="0" noProof="0" dirty="0">
                <a:ln>
                  <a:noFill/>
                </a:ln>
                <a:solidFill>
                  <a:srgbClr val="000000"/>
                </a:solidFill>
                <a:effectLst/>
                <a:uLnTx/>
                <a:uFillTx/>
                <a:latin typeface="+mn-lt"/>
              </a:rPr>
              <a:t>partners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dirty="0">
                <a:ln>
                  <a:noFill/>
                </a:ln>
                <a:solidFill>
                  <a:srgbClr val="000000"/>
                </a:solidFill>
                <a:effectLst/>
                <a:uLnTx/>
                <a:uFillTx/>
                <a:latin typeface="+mn-lt"/>
              </a:rPr>
              <a:t>world-wide in 65 countries/regions</a:t>
            </a:r>
          </a:p>
        </p:txBody>
      </p:sp>
    </p:spTree>
    <p:extLst>
      <p:ext uri="{BB962C8B-B14F-4D97-AF65-F5344CB8AC3E}">
        <p14:creationId xmlns:p14="http://schemas.microsoft.com/office/powerpoint/2010/main" val="10495335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0" y="1656000"/>
            <a:ext cx="9144000" cy="4500000"/>
          </a:xfrm>
          <a:prstGeom prst="rect">
            <a:avLst/>
          </a:prstGeom>
          <a:solidFill>
            <a:schemeClr val="accent3">
              <a:lumMod val="95000"/>
              <a:alpha val="60000"/>
            </a:schemeClr>
          </a:solidFill>
          <a:ln w="12700" cap="flat" cmpd="sng" algn="ctr">
            <a:noFill/>
            <a:prstDash val="solid"/>
            <a:miter lim="800000"/>
          </a:ln>
          <a:effectLst/>
        </p:spPr>
        <p:txBody>
          <a:bodyPr lIns="91408" tIns="45704" rIns="91408" bIns="45704" rtlCol="0" anchor="ctr"/>
          <a:lstStyle/>
          <a:p>
            <a:pPr marL="0" marR="0" lvl="0" indent="0" algn="ctr" defTabSz="914088"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Segoe UI"/>
              <a:ea typeface="メイリオ"/>
              <a:cs typeface="+mn-cs"/>
            </a:endParaRPr>
          </a:p>
        </p:txBody>
      </p:sp>
      <p:sp>
        <p:nvSpPr>
          <p:cNvPr id="5122" name="スライド番号プレースホルダー 3"/>
          <p:cNvSpPr>
            <a:spLocks noGrp="1"/>
          </p:cNvSpPr>
          <p:nvPr>
            <p:ph type="sldNum" sz="quarter" idx="10"/>
          </p:nvPr>
        </p:nvSpPr>
        <p:spPr>
          <a:noFill/>
        </p:spPr>
        <p:txBody>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0304B402-4D99-4A1C-A1DA-378E6C353045}" type="slidenum">
              <a:rPr lang="en-US" altLang="ja-JP">
                <a:solidFill>
                  <a:schemeClr val="bg1"/>
                </a:solidFill>
              </a:rPr>
              <a:pPr/>
              <a:t>35</a:t>
            </a:fld>
            <a:endParaRPr lang="en-US" altLang="ja-JP">
              <a:solidFill>
                <a:schemeClr val="bg1"/>
              </a:solidFill>
            </a:endParaRPr>
          </a:p>
        </p:txBody>
      </p:sp>
      <p:pic>
        <p:nvPicPr>
          <p:cNvPr id="5123" name="Picture 6" descr="tmp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88" y="549275"/>
            <a:ext cx="8223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2"/>
          <p:cNvSpPr>
            <a:spLocks noGrp="1" noChangeArrowheads="1"/>
          </p:cNvSpPr>
          <p:nvPr>
            <p:ph type="title"/>
          </p:nvPr>
        </p:nvSpPr>
        <p:spPr>
          <a:xfrm>
            <a:off x="323850" y="765175"/>
            <a:ext cx="8496300" cy="509588"/>
          </a:xfrm>
        </p:spPr>
        <p:txBody>
          <a:bodyPr/>
          <a:lstStyle/>
          <a:p>
            <a:pPr eaLnBrk="1" hangingPunct="1"/>
            <a:r>
              <a:rPr lang="en-US" altLang="ja-JP" dirty="0">
                <a:solidFill>
                  <a:srgbClr val="23651C"/>
                </a:solidFill>
              </a:rPr>
              <a:t>Internationalization of Hokkaido University</a:t>
            </a:r>
          </a:p>
        </p:txBody>
      </p:sp>
      <p:sp>
        <p:nvSpPr>
          <p:cNvPr id="5126" name="Text Box 4"/>
          <p:cNvSpPr txBox="1">
            <a:spLocks noChangeArrowheads="1"/>
          </p:cNvSpPr>
          <p:nvPr/>
        </p:nvSpPr>
        <p:spPr bwMode="auto">
          <a:xfrm>
            <a:off x="4427538" y="185738"/>
            <a:ext cx="42322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endParaRPr lang="en-US" altLang="ja-JP" sz="1200" dirty="0">
              <a:solidFill>
                <a:schemeClr val="bg1"/>
              </a:solidFill>
            </a:endParaRPr>
          </a:p>
        </p:txBody>
      </p:sp>
      <p:sp>
        <p:nvSpPr>
          <p:cNvPr id="6" name="TextBox 6"/>
          <p:cNvSpPr txBox="1"/>
          <p:nvPr/>
        </p:nvSpPr>
        <p:spPr>
          <a:xfrm>
            <a:off x="216000" y="1548000"/>
            <a:ext cx="8515813" cy="3231654"/>
          </a:xfrm>
          <a:prstGeom prst="rect">
            <a:avLst/>
          </a:prstGeom>
          <a:noFill/>
        </p:spPr>
        <p:txBody>
          <a:bodyPr wrap="square" rtlCol="0">
            <a:spAutoFit/>
          </a:bodyPr>
          <a:lstStyle/>
          <a:p>
            <a:pPr algn="l" defTabSz="457200" fontAlgn="auto">
              <a:lnSpc>
                <a:spcPct val="150000"/>
              </a:lnSpc>
              <a:spcBef>
                <a:spcPts val="0"/>
              </a:spcBef>
              <a:spcAft>
                <a:spcPts val="0"/>
              </a:spcAft>
            </a:pPr>
            <a:r>
              <a:rPr lang="en-US" altLang="ja-JP" sz="2400" b="1" kern="0" dirty="0">
                <a:solidFill>
                  <a:schemeClr val="accent2"/>
                </a:solidFill>
                <a:ea typeface="ＭＳ Ｐ明朝"/>
                <a:cs typeface="Arial" panose="020B0604020202020204" pitchFamily="34" charset="0"/>
              </a:rPr>
              <a:t>Inbound Degree-Seeking Programs</a:t>
            </a:r>
          </a:p>
          <a:p>
            <a:pPr marL="742950" lvl="1" indent="-285750" algn="l" defTabSz="457200" fontAlgn="auto">
              <a:lnSpc>
                <a:spcPct val="150000"/>
              </a:lnSpc>
              <a:spcBef>
                <a:spcPts val="0"/>
              </a:spcBef>
              <a:spcAft>
                <a:spcPts val="0"/>
              </a:spcAft>
              <a:buFont typeface="Wingdings" panose="05000000000000000000" pitchFamily="2" charset="2"/>
              <a:buChar char="ü"/>
            </a:pPr>
            <a:r>
              <a:rPr lang="en-US" altLang="ja-JP" sz="1600" kern="0" dirty="0">
                <a:ea typeface="ＭＳ Ｐ明朝"/>
                <a:cs typeface="Arial" panose="020B0604020202020204" pitchFamily="34" charset="0"/>
              </a:rPr>
              <a:t>English-Taught Graduate Programs</a:t>
            </a:r>
          </a:p>
          <a:p>
            <a:pPr lvl="3" algn="l" defTabSz="457200" fontAlgn="auto">
              <a:lnSpc>
                <a:spcPct val="150000"/>
              </a:lnSpc>
              <a:spcBef>
                <a:spcPts val="0"/>
              </a:spcBef>
              <a:spcAft>
                <a:spcPts val="0"/>
              </a:spcAft>
            </a:pPr>
            <a:r>
              <a:rPr lang="en-US" altLang="ja-JP" sz="1600" kern="0" dirty="0">
                <a:ea typeface="ＭＳ Ｐ明朝"/>
                <a:cs typeface="Arial" panose="020B0604020202020204" pitchFamily="34" charset="0"/>
              </a:rPr>
              <a:t>&gt;&gt; 12 Courses in Science and Engineering</a:t>
            </a:r>
          </a:p>
          <a:p>
            <a:pPr marL="742950" lvl="1" indent="-285750" algn="l" defTabSz="457200" fontAlgn="auto">
              <a:lnSpc>
                <a:spcPct val="150000"/>
              </a:lnSpc>
              <a:spcBef>
                <a:spcPts val="0"/>
              </a:spcBef>
              <a:spcAft>
                <a:spcPts val="0"/>
              </a:spcAft>
              <a:buFont typeface="Wingdings" panose="05000000000000000000" pitchFamily="2" charset="2"/>
              <a:buChar char="ü"/>
            </a:pPr>
            <a:r>
              <a:rPr lang="en-US" altLang="ja-JP" sz="1600" kern="0" dirty="0">
                <a:ea typeface="ＭＳ Ｐ明朝"/>
                <a:cs typeface="Arial" panose="020B0604020202020204" pitchFamily="34" charset="0"/>
              </a:rPr>
              <a:t>English-Taught Undergraduate-Graduate Program</a:t>
            </a:r>
          </a:p>
          <a:p>
            <a:pPr lvl="1" defTabSz="457200" fontAlgn="auto">
              <a:lnSpc>
                <a:spcPct val="150000"/>
              </a:lnSpc>
              <a:spcBef>
                <a:spcPts val="0"/>
              </a:spcBef>
              <a:spcAft>
                <a:spcPts val="0"/>
              </a:spcAft>
            </a:pPr>
            <a:r>
              <a:rPr lang="en-US" altLang="ja-JP" sz="1600" kern="0" dirty="0">
                <a:ea typeface="ＭＳ Ｐ明朝"/>
                <a:cs typeface="Arial" panose="020B0604020202020204" pitchFamily="34" charset="0"/>
              </a:rPr>
              <a:t>		</a:t>
            </a:r>
            <a:r>
              <a:rPr lang="en-US" altLang="ja-JP" sz="1600" kern="0" dirty="0">
                <a:ea typeface="ＭＳ ゴシック" panose="020B0609070205080204" pitchFamily="49" charset="-128"/>
                <a:cs typeface="Arial" panose="020B0604020202020204" pitchFamily="34" charset="0"/>
              </a:rPr>
              <a:t>&gt;&gt;</a:t>
            </a:r>
            <a:r>
              <a:rPr lang="ja-JP" altLang="en-US" sz="1600" kern="0" dirty="0">
                <a:ea typeface="ＭＳ ゴシック" panose="020B0609070205080204" pitchFamily="49" charset="-128"/>
                <a:cs typeface="Arial" panose="020B0604020202020204" pitchFamily="34" charset="0"/>
              </a:rPr>
              <a:t> </a:t>
            </a:r>
            <a:r>
              <a:rPr lang="en-US" altLang="ja-JP" sz="1600" kern="0" dirty="0">
                <a:ea typeface="ＭＳ Ｐ明朝"/>
                <a:cs typeface="Arial" panose="020B0604020202020204" pitchFamily="34" charset="0"/>
              </a:rPr>
              <a:t>Integrated Science Program </a:t>
            </a:r>
            <a:endParaRPr lang="en-US" altLang="ja-JP" sz="1600" strike="sngStrike" kern="0" dirty="0">
              <a:ea typeface="ＭＳ Ｐ明朝"/>
              <a:cs typeface="Arial" panose="020B0604020202020204" pitchFamily="34" charset="0"/>
            </a:endParaRPr>
          </a:p>
          <a:p>
            <a:pPr marL="742950" lvl="1" indent="-285750" algn="l" defTabSz="457200" fontAlgn="auto">
              <a:lnSpc>
                <a:spcPct val="150000"/>
              </a:lnSpc>
              <a:spcBef>
                <a:spcPts val="0"/>
              </a:spcBef>
              <a:spcAft>
                <a:spcPts val="0"/>
              </a:spcAft>
              <a:buFont typeface="Wingdings" panose="05000000000000000000" pitchFamily="2" charset="2"/>
              <a:buChar char="ü"/>
            </a:pPr>
            <a:r>
              <a:rPr lang="en-US" altLang="ja-JP" sz="1600" kern="0" dirty="0">
                <a:ea typeface="ＭＳ Ｐ明朝"/>
                <a:cs typeface="Arial" panose="020B0604020202020204" pitchFamily="34" charset="0"/>
              </a:rPr>
              <a:t>Bilingual Undergraduate Program</a:t>
            </a:r>
          </a:p>
          <a:p>
            <a:pPr lvl="3" defTabSz="457200" fontAlgn="auto">
              <a:lnSpc>
                <a:spcPct val="150000"/>
              </a:lnSpc>
              <a:spcBef>
                <a:spcPts val="0"/>
              </a:spcBef>
              <a:spcAft>
                <a:spcPts val="0"/>
              </a:spcAft>
            </a:pPr>
            <a:r>
              <a:rPr lang="en-US" altLang="ja-JP" sz="1600" kern="0" dirty="0">
                <a:ea typeface="ＭＳ ゴシック" panose="020B0609070205080204" pitchFamily="49" charset="-128"/>
                <a:cs typeface="Arial" panose="020B0604020202020204" pitchFamily="34" charset="0"/>
              </a:rPr>
              <a:t>&gt;&gt;</a:t>
            </a:r>
            <a:r>
              <a:rPr lang="ja-JP" altLang="en-US" sz="1600" kern="0" dirty="0">
                <a:ea typeface="ＭＳ ゴシック" panose="020B0609070205080204" pitchFamily="49" charset="-128"/>
                <a:cs typeface="Arial" panose="020B0604020202020204" pitchFamily="34" charset="0"/>
              </a:rPr>
              <a:t> </a:t>
            </a:r>
            <a:r>
              <a:rPr lang="en-US" altLang="ja-JP" sz="1600" kern="0" dirty="0">
                <a:ea typeface="ＭＳ Ｐ明朝"/>
                <a:cs typeface="Arial" panose="020B0604020202020204" pitchFamily="34" charset="0"/>
              </a:rPr>
              <a:t>Modern Japanese Studies Program</a:t>
            </a:r>
          </a:p>
          <a:p>
            <a:pPr lvl="3" defTabSz="457200" fontAlgn="auto">
              <a:lnSpc>
                <a:spcPct val="150000"/>
              </a:lnSpc>
              <a:spcBef>
                <a:spcPts val="0"/>
              </a:spcBef>
              <a:spcAft>
                <a:spcPts val="0"/>
              </a:spcAft>
            </a:pPr>
            <a:r>
              <a:rPr lang="ja-JP" altLang="en-US" sz="1600" kern="0" dirty="0">
                <a:ea typeface="ＭＳ Ｐ明朝"/>
                <a:cs typeface="Arial" panose="020B0604020202020204" pitchFamily="34" charset="0"/>
              </a:rPr>
              <a:t>　</a:t>
            </a:r>
            <a:endParaRPr lang="en-US" altLang="ja-JP" sz="1600" kern="0" dirty="0">
              <a:ea typeface="ＭＳ Ｐ明朝"/>
              <a:cs typeface="Arial" panose="020B0604020202020204" pitchFamily="34" charset="0"/>
            </a:endParaRPr>
          </a:p>
        </p:txBody>
      </p:sp>
      <p:sp>
        <p:nvSpPr>
          <p:cNvPr id="7" name="TextBox 11"/>
          <p:cNvSpPr txBox="1"/>
          <p:nvPr/>
        </p:nvSpPr>
        <p:spPr>
          <a:xfrm>
            <a:off x="216000" y="4500000"/>
            <a:ext cx="8880351" cy="1677382"/>
          </a:xfrm>
          <a:prstGeom prst="rect">
            <a:avLst/>
          </a:prstGeom>
          <a:noFill/>
        </p:spPr>
        <p:txBody>
          <a:bodyPr wrap="square" rtlCol="0">
            <a:spAutoFit/>
          </a:bodyPr>
          <a:lstStyle/>
          <a:p>
            <a:pPr algn="l" defTabSz="457200" fontAlgn="auto">
              <a:spcBef>
                <a:spcPts val="0"/>
              </a:spcBef>
              <a:spcAft>
                <a:spcPts val="0"/>
              </a:spcAft>
            </a:pPr>
            <a:r>
              <a:rPr lang="en-US" altLang="ja-JP" b="1" kern="0" dirty="0">
                <a:solidFill>
                  <a:schemeClr val="accent2"/>
                </a:solidFill>
                <a:ea typeface="ＭＳ Ｐ明朝"/>
                <a:cs typeface="Arial" panose="020B0604020202020204" pitchFamily="34" charset="0"/>
              </a:rPr>
              <a:t>In 2026, we aim to have …</a:t>
            </a:r>
          </a:p>
          <a:p>
            <a:pPr algn="l" defTabSz="457200" fontAlgn="auto">
              <a:spcBef>
                <a:spcPts val="0"/>
              </a:spcBef>
              <a:spcAft>
                <a:spcPts val="0"/>
              </a:spcAft>
            </a:pPr>
            <a:r>
              <a:rPr lang="en-US" altLang="ja-JP" sz="1050" kern="0" dirty="0">
                <a:ea typeface="ＭＳ Ｐ明朝"/>
                <a:cs typeface="Arial" panose="020B0604020202020204" pitchFamily="34" charset="0"/>
              </a:rPr>
              <a:t> </a:t>
            </a:r>
          </a:p>
          <a:p>
            <a:pPr marL="742950" lvl="1" indent="-285750" algn="l" defTabSz="457200" fontAlgn="auto">
              <a:spcBef>
                <a:spcPts val="0"/>
              </a:spcBef>
              <a:spcAft>
                <a:spcPts val="0"/>
              </a:spcAft>
              <a:buFont typeface="Wingdings" panose="05000000000000000000" pitchFamily="2" charset="2"/>
              <a:buChar char="ü"/>
            </a:pPr>
            <a:r>
              <a:rPr lang="en-US" altLang="ja-JP" sz="1600" kern="0" dirty="0">
                <a:ea typeface="ＭＳ Ｐ明朝"/>
                <a:cs typeface="Arial" panose="020B0604020202020204" pitchFamily="34" charset="0"/>
              </a:rPr>
              <a:t>International Graduate Students : </a:t>
            </a:r>
          </a:p>
          <a:p>
            <a:pPr algn="l" defTabSz="457200" fontAlgn="auto">
              <a:spcBef>
                <a:spcPts val="0"/>
              </a:spcBef>
              <a:spcAft>
                <a:spcPts val="0"/>
              </a:spcAft>
            </a:pPr>
            <a:r>
              <a:rPr lang="en-US" altLang="ja-JP" sz="1600" kern="0" dirty="0">
                <a:ea typeface="ＭＳ Ｐ明朝"/>
                <a:cs typeface="Arial" panose="020B0604020202020204" pitchFamily="34" charset="0"/>
              </a:rPr>
              <a:t>			&gt;&gt; 1/3 of the Total Number of Graduate Students</a:t>
            </a:r>
          </a:p>
          <a:p>
            <a:pPr algn="l" defTabSz="457200" fontAlgn="auto">
              <a:spcBef>
                <a:spcPts val="0"/>
              </a:spcBef>
              <a:spcAft>
                <a:spcPts val="0"/>
              </a:spcAft>
            </a:pPr>
            <a:r>
              <a:rPr lang="en-US" altLang="ja-JP" sz="1050" kern="0" dirty="0">
                <a:ea typeface="ＭＳ Ｐ明朝"/>
                <a:cs typeface="Arial" panose="020B0604020202020204" pitchFamily="34" charset="0"/>
              </a:rPr>
              <a:t> </a:t>
            </a:r>
          </a:p>
          <a:p>
            <a:pPr marL="742950" lvl="1" indent="-285750" algn="l" defTabSz="457200" fontAlgn="auto">
              <a:spcBef>
                <a:spcPts val="0"/>
              </a:spcBef>
              <a:spcAft>
                <a:spcPts val="0"/>
              </a:spcAft>
              <a:buFont typeface="Wingdings" panose="05000000000000000000" pitchFamily="2" charset="2"/>
              <a:buChar char="ü"/>
            </a:pPr>
            <a:r>
              <a:rPr lang="en-US" altLang="ja-JP" sz="1600" kern="0" dirty="0">
                <a:ea typeface="ＭＳ Ｐ明朝"/>
                <a:cs typeface="Arial" panose="020B0604020202020204" pitchFamily="34" charset="0"/>
              </a:rPr>
              <a:t>International Undergraduate Students : </a:t>
            </a:r>
          </a:p>
          <a:p>
            <a:pPr algn="l" defTabSz="457200" fontAlgn="auto">
              <a:spcBef>
                <a:spcPts val="0"/>
              </a:spcBef>
              <a:spcAft>
                <a:spcPts val="0"/>
              </a:spcAft>
            </a:pPr>
            <a:r>
              <a:rPr lang="en-US" altLang="ja-JP" sz="1600" kern="0" dirty="0">
                <a:ea typeface="ＭＳ Ｐ明朝"/>
                <a:cs typeface="Arial" panose="020B0604020202020204" pitchFamily="34" charset="0"/>
              </a:rPr>
              <a:t>			&gt;&gt; 5 % of the Total Number of Undergraduate Students</a:t>
            </a:r>
          </a:p>
        </p:txBody>
      </p:sp>
    </p:spTree>
    <p:extLst>
      <p:ext uri="{BB962C8B-B14F-4D97-AF65-F5344CB8AC3E}">
        <p14:creationId xmlns:p14="http://schemas.microsoft.com/office/powerpoint/2010/main" val="6502462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番号プレースホルダー 3"/>
          <p:cNvSpPr>
            <a:spLocks noGrp="1"/>
          </p:cNvSpPr>
          <p:nvPr>
            <p:ph type="sldNum" sz="quarter" idx="10"/>
          </p:nvPr>
        </p:nvSpPr>
        <p:spPr>
          <a:noFill/>
        </p:spPr>
        <p:txBody>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fld id="{0304B402-4D99-4A1C-A1DA-378E6C353045}" type="slidenum">
              <a:rPr kumimoji="1" lang="en-US" altLang="ja-JP" b="0" i="0" u="none" strike="noStrike" kern="0" cap="none" spc="0" normalizeH="0" baseline="0" noProof="0">
                <a:ln>
                  <a:noFill/>
                </a:ln>
                <a:solidFill>
                  <a:schemeClr val="bg1"/>
                </a:solidFill>
                <a:effectLst/>
                <a:uLnTx/>
                <a:uFillTx/>
                <a:latin typeface="Arial" panose="020B0604020202020204" pitchFamily="34" charset="0"/>
                <a:ea typeface="ＭＳ Ｐゴシック" panose="020B0600070205080204" pitchFamily="50" charset="-128"/>
              </a:rPr>
              <a:pPr marL="0" marR="0" lvl="0" indent="0" algn="r" defTabSz="914400" eaLnBrk="1" fontAlgn="auto" latinLnBrk="0" hangingPunct="1">
                <a:lnSpc>
                  <a:spcPct val="100000"/>
                </a:lnSpc>
                <a:spcBef>
                  <a:spcPts val="0"/>
                </a:spcBef>
                <a:spcAft>
                  <a:spcPts val="0"/>
                </a:spcAft>
                <a:buClrTx/>
                <a:buSzTx/>
                <a:buFontTx/>
                <a:buNone/>
                <a:tabLst/>
                <a:defRPr/>
              </a:pPr>
              <a:t>36</a:t>
            </a:fld>
            <a:endParaRPr kumimoji="1" lang="en-US" altLang="ja-JP"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pic>
        <p:nvPicPr>
          <p:cNvPr id="5123" name="Picture 6" descr="tmp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88" y="549275"/>
            <a:ext cx="8223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2"/>
          <p:cNvSpPr>
            <a:spLocks noGrp="1" noChangeArrowheads="1"/>
          </p:cNvSpPr>
          <p:nvPr>
            <p:ph type="title"/>
          </p:nvPr>
        </p:nvSpPr>
        <p:spPr>
          <a:xfrm>
            <a:off x="323850" y="810000"/>
            <a:ext cx="8496300" cy="792163"/>
          </a:xfrm>
        </p:spPr>
        <p:txBody>
          <a:bodyPr/>
          <a:lstStyle/>
          <a:p>
            <a:pPr eaLnBrk="1" hangingPunct="1"/>
            <a:r>
              <a:rPr lang="en-US" altLang="ja-JP" dirty="0">
                <a:solidFill>
                  <a:srgbClr val="23651C"/>
                </a:solidFill>
              </a:rPr>
              <a:t>Modern Japanese Studies Program (MJSP) </a:t>
            </a:r>
            <a:br>
              <a:rPr lang="en-US" altLang="ja-JP" dirty="0">
                <a:solidFill>
                  <a:srgbClr val="23651C"/>
                </a:solidFill>
              </a:rPr>
            </a:br>
            <a:r>
              <a:rPr lang="en-US" altLang="ja-JP" dirty="0">
                <a:solidFill>
                  <a:srgbClr val="23651C"/>
                </a:solidFill>
              </a:rPr>
              <a:t>        ~ </a:t>
            </a:r>
            <a:r>
              <a:rPr lang="en-US" altLang="ja-JP" sz="2000" dirty="0">
                <a:solidFill>
                  <a:srgbClr val="23651C"/>
                </a:solidFill>
              </a:rPr>
              <a:t>Bilingual Undergraduate Program ~</a:t>
            </a:r>
          </a:p>
        </p:txBody>
      </p:sp>
      <p:sp>
        <p:nvSpPr>
          <p:cNvPr id="5126" name="Text Box 4"/>
          <p:cNvSpPr txBox="1">
            <a:spLocks noChangeArrowheads="1"/>
          </p:cNvSpPr>
          <p:nvPr/>
        </p:nvSpPr>
        <p:spPr bwMode="auto">
          <a:xfrm>
            <a:off x="4427538" y="185738"/>
            <a:ext cx="42322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ct val="50000"/>
              </a:spcBef>
              <a:spcAft>
                <a:spcPts val="0"/>
              </a:spcAft>
              <a:buClrTx/>
              <a:buSzTx/>
              <a:buFontTx/>
              <a:buNone/>
              <a:tabLst/>
              <a:defRPr/>
            </a:pPr>
            <a:endParaRPr kumimoji="1" lang="en-US" altLang="ja-JP" sz="1200"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sp>
        <p:nvSpPr>
          <p:cNvPr id="6" name="正方形/長方形 5"/>
          <p:cNvSpPr/>
          <p:nvPr/>
        </p:nvSpPr>
        <p:spPr>
          <a:xfrm>
            <a:off x="216000" y="1728000"/>
            <a:ext cx="2007281" cy="584775"/>
          </a:xfrm>
          <a:prstGeom prst="rect">
            <a:avLst/>
          </a:prstGeom>
        </p:spPr>
        <p:txBody>
          <a:bodyPr wrap="non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altLang="ja-JP" sz="3200" b="1" i="0" u="none" strike="noStrike" kern="0" cap="none" spc="0" normalizeH="0" baseline="0" noProof="0" dirty="0">
                <a:ln>
                  <a:noFill/>
                </a:ln>
                <a:solidFill>
                  <a:schemeClr val="accent2"/>
                </a:solidFill>
                <a:effectLst/>
                <a:uLnTx/>
                <a:uFillTx/>
              </a:rPr>
              <a:t>Overview</a:t>
            </a:r>
          </a:p>
        </p:txBody>
      </p:sp>
      <p:sp>
        <p:nvSpPr>
          <p:cNvPr id="7" name="テキスト ボックス 6"/>
          <p:cNvSpPr txBox="1"/>
          <p:nvPr/>
        </p:nvSpPr>
        <p:spPr>
          <a:xfrm>
            <a:off x="288000" y="2304000"/>
            <a:ext cx="8568952" cy="1723549"/>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srgbClr val="262626"/>
                </a:solidFill>
                <a:effectLst/>
                <a:uLnTx/>
                <a:uFillTx/>
              </a:rPr>
              <a:t>The Modern Japanese Studies Program (MJSP) is a four-year Bachelor’s Degree program </a:t>
            </a:r>
            <a:r>
              <a:rPr kumimoji="0" lang="en-US" altLang="ja-JP" sz="1800" b="0" i="0" u="none" strike="noStrike" kern="0" cap="none" spc="0" normalizeH="0" baseline="0" noProof="0" dirty="0">
                <a:ln>
                  <a:noFill/>
                </a:ln>
                <a:solidFill>
                  <a:sysClr val="windowText" lastClr="000000"/>
                </a:solidFill>
                <a:effectLst/>
                <a:uLnTx/>
                <a:uFillTx/>
              </a:rPr>
              <a:t>in the field of </a:t>
            </a:r>
            <a:r>
              <a:rPr kumimoji="0" lang="en-US" altLang="ja-JP" sz="1800" b="0" i="0" u="none" strike="noStrike" kern="0" cap="none" spc="0" normalizeH="0" baseline="0" noProof="0" dirty="0">
                <a:ln>
                  <a:noFill/>
                </a:ln>
                <a:solidFill>
                  <a:srgbClr val="262626"/>
                </a:solidFill>
                <a:effectLst/>
                <a:uLnTx/>
                <a:uFillTx/>
              </a:rPr>
              <a:t>Japanese Studies. It is preceded by a six-month Intensive Japanese Course for those without sufficient Japanese to enter the Bachelor’s Degree program directly.</a:t>
            </a: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altLang="ja-JP" sz="1400" b="0" i="0" u="none" strike="noStrike" kern="0" cap="none" spc="0" normalizeH="0" baseline="0" noProof="0" dirty="0">
              <a:ln>
                <a:noFill/>
              </a:ln>
              <a:solidFill>
                <a:srgbClr val="262626"/>
              </a:solidFill>
              <a:effectLst/>
              <a:uLnTx/>
              <a:uFillTx/>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0" lang="en-US" altLang="ja-JP" sz="800" b="1" i="0" u="none" strike="noStrike" kern="0" cap="none" spc="0" normalizeH="0" baseline="0" noProof="0" dirty="0">
                <a:ln>
                  <a:noFill/>
                </a:ln>
                <a:solidFill>
                  <a:srgbClr val="0070C0"/>
                </a:solidFill>
                <a:effectLst/>
                <a:uLnTx/>
                <a:uFillTx/>
              </a:rPr>
              <a:t> </a:t>
            </a:r>
            <a:r>
              <a:rPr kumimoji="0" lang="en-US" altLang="ja-JP" sz="2000" b="1" i="0" u="none" strike="noStrike" kern="0" cap="none" spc="0" normalizeH="0" baseline="0" noProof="0" dirty="0">
                <a:ln>
                  <a:noFill/>
                </a:ln>
                <a:solidFill>
                  <a:srgbClr val="0070C0"/>
                </a:solidFill>
                <a:effectLst/>
                <a:uLnTx/>
                <a:uFillTx/>
              </a:rPr>
              <a:t>Modules: 1) History and Culture   2) Society and Political Economy</a:t>
            </a:r>
            <a:endParaRPr kumimoji="0" lang="ja-JP" altLang="en-US" sz="2000" b="1" i="0" u="none" strike="noStrike" kern="0" cap="none" spc="0" normalizeH="0" baseline="0" noProof="0" dirty="0">
              <a:ln>
                <a:noFill/>
              </a:ln>
              <a:solidFill>
                <a:srgbClr val="0070C0"/>
              </a:solidFill>
              <a:effectLst/>
              <a:uLnTx/>
              <a:uFillTx/>
            </a:endParaRPr>
          </a:p>
        </p:txBody>
      </p:sp>
      <p:pic>
        <p:nvPicPr>
          <p:cNvPr id="9" name="Picture 8" descr="LifeonMJS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4248000"/>
            <a:ext cx="1741944" cy="174194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6" descr="faculty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1016" y="4248000"/>
            <a:ext cx="3424436" cy="171221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52000" y="792000"/>
            <a:ext cx="2305050"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descr="C:\Users\kokusai-21\Desktop\MJSP総長PPT用.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76000" y="4248000"/>
            <a:ext cx="2664296" cy="1776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16022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番号プレースホルダー 3"/>
          <p:cNvSpPr>
            <a:spLocks noGrp="1"/>
          </p:cNvSpPr>
          <p:nvPr>
            <p:ph type="sldNum" sz="quarter" idx="10"/>
          </p:nvPr>
        </p:nvSpPr>
        <p:spPr>
          <a:noFill/>
        </p:spPr>
        <p:txBody>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fld id="{0304B402-4D99-4A1C-A1DA-378E6C353045}" type="slidenum">
              <a:rPr kumimoji="1" lang="en-US" altLang="ja-JP" b="0" i="0" u="none" strike="noStrike" kern="0" cap="none" spc="0" normalizeH="0" baseline="0" noProof="0">
                <a:ln>
                  <a:noFill/>
                </a:ln>
                <a:solidFill>
                  <a:schemeClr val="bg1"/>
                </a:solidFill>
                <a:effectLst/>
                <a:uLnTx/>
                <a:uFillTx/>
                <a:latin typeface="Arial" panose="020B0604020202020204" pitchFamily="34" charset="0"/>
                <a:ea typeface="ＭＳ Ｐゴシック" panose="020B0600070205080204" pitchFamily="50" charset="-128"/>
              </a:rPr>
              <a:pPr marL="0" marR="0" lvl="0" indent="0" algn="r" defTabSz="914400" eaLnBrk="1" fontAlgn="auto" latinLnBrk="0" hangingPunct="1">
                <a:lnSpc>
                  <a:spcPct val="100000"/>
                </a:lnSpc>
                <a:spcBef>
                  <a:spcPts val="0"/>
                </a:spcBef>
                <a:spcAft>
                  <a:spcPts val="0"/>
                </a:spcAft>
                <a:buClrTx/>
                <a:buSzTx/>
                <a:buFontTx/>
                <a:buNone/>
                <a:tabLst/>
                <a:defRPr/>
              </a:pPr>
              <a:t>37</a:t>
            </a:fld>
            <a:endParaRPr kumimoji="1" lang="en-US" altLang="ja-JP"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pic>
        <p:nvPicPr>
          <p:cNvPr id="5123" name="Picture 6" descr="tmp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88" y="549275"/>
            <a:ext cx="8223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2"/>
          <p:cNvSpPr>
            <a:spLocks noGrp="1" noChangeArrowheads="1"/>
          </p:cNvSpPr>
          <p:nvPr>
            <p:ph type="title"/>
          </p:nvPr>
        </p:nvSpPr>
        <p:spPr>
          <a:xfrm>
            <a:off x="323850" y="766800"/>
            <a:ext cx="8496300" cy="792163"/>
          </a:xfrm>
        </p:spPr>
        <p:txBody>
          <a:bodyPr/>
          <a:lstStyle/>
          <a:p>
            <a:r>
              <a:rPr lang="en-US" altLang="ja-JP" dirty="0">
                <a:solidFill>
                  <a:srgbClr val="23651C"/>
                </a:solidFill>
              </a:rPr>
              <a:t>Integrated Science Program (ISP)</a:t>
            </a:r>
            <a:br>
              <a:rPr lang="en-US" altLang="ja-JP" dirty="0">
                <a:solidFill>
                  <a:srgbClr val="23651C"/>
                </a:solidFill>
              </a:rPr>
            </a:br>
            <a:r>
              <a:rPr lang="en-US" altLang="ja-JP" sz="1600" dirty="0">
                <a:solidFill>
                  <a:srgbClr val="23651C"/>
                </a:solidFill>
              </a:rPr>
              <a:t>           </a:t>
            </a:r>
            <a:r>
              <a:rPr lang="en-US" altLang="ja-JP" sz="1800" dirty="0">
                <a:solidFill>
                  <a:srgbClr val="23651C"/>
                </a:solidFill>
              </a:rPr>
              <a:t>~ English-taught Undergraduate-Graduate Program ~</a:t>
            </a:r>
          </a:p>
        </p:txBody>
      </p:sp>
      <p:sp>
        <p:nvSpPr>
          <p:cNvPr id="5126" name="Text Box 4"/>
          <p:cNvSpPr txBox="1">
            <a:spLocks noChangeArrowheads="1"/>
          </p:cNvSpPr>
          <p:nvPr/>
        </p:nvSpPr>
        <p:spPr bwMode="auto">
          <a:xfrm>
            <a:off x="4427538" y="185738"/>
            <a:ext cx="42322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ct val="50000"/>
              </a:spcBef>
              <a:spcAft>
                <a:spcPts val="0"/>
              </a:spcAft>
              <a:buClrTx/>
              <a:buSzTx/>
              <a:buFontTx/>
              <a:buNone/>
              <a:tabLst/>
              <a:defRPr/>
            </a:pPr>
            <a:endParaRPr kumimoji="1" lang="en-US" altLang="ja-JP" sz="1200"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sp>
        <p:nvSpPr>
          <p:cNvPr id="6" name="正方形/長方形 5"/>
          <p:cNvSpPr/>
          <p:nvPr/>
        </p:nvSpPr>
        <p:spPr>
          <a:xfrm>
            <a:off x="216000" y="1656000"/>
            <a:ext cx="2007281" cy="584775"/>
          </a:xfrm>
          <a:prstGeom prst="rect">
            <a:avLst/>
          </a:prstGeom>
        </p:spPr>
        <p:txBody>
          <a:bodyPr wrap="non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altLang="ja-JP" sz="3200" b="1" i="0" u="none" strike="noStrike" kern="0" cap="none" spc="0" normalizeH="0" baseline="0" noProof="0" dirty="0">
                <a:ln>
                  <a:noFill/>
                </a:ln>
                <a:solidFill>
                  <a:schemeClr val="accent2"/>
                </a:solidFill>
                <a:effectLst/>
                <a:uLnTx/>
                <a:uFillTx/>
              </a:rPr>
              <a:t>Overview</a:t>
            </a:r>
          </a:p>
        </p:txBody>
      </p:sp>
      <p:sp>
        <p:nvSpPr>
          <p:cNvPr id="7" name="テキスト ボックス 6"/>
          <p:cNvSpPr txBox="1"/>
          <p:nvPr/>
        </p:nvSpPr>
        <p:spPr>
          <a:xfrm>
            <a:off x="323850" y="2196000"/>
            <a:ext cx="8568952" cy="195438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srgbClr val="262626"/>
                </a:solidFill>
                <a:effectLst/>
                <a:uLnTx/>
                <a:uFillTx/>
              </a:rPr>
              <a:t>The Integrated Science Program (ISP) consists of a four-year Bachelor’s degree and a two-year Master’s degree. It is a cross-disciplinary educational science program for international students interested in pursuing a degree in the natural sciences.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900" b="1" i="0" u="none" strike="noStrike" kern="0" cap="none" spc="0" normalizeH="0" baseline="0" noProof="0" dirty="0">
              <a:ln>
                <a:noFill/>
              </a:ln>
              <a:solidFill>
                <a:srgbClr val="0070C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2000" b="1" i="0" u="none" strike="noStrike" kern="0" cap="none" spc="0" normalizeH="0" baseline="0" noProof="0" dirty="0">
                <a:ln>
                  <a:noFill/>
                </a:ln>
                <a:solidFill>
                  <a:srgbClr val="0070C0"/>
                </a:solidFill>
                <a:effectLst/>
                <a:uLnTx/>
                <a:uFillTx/>
              </a:rPr>
              <a:t>To be launched in Fall 2017</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2000" b="1" i="0" u="none" strike="noStrike" kern="0" cap="none" spc="0" normalizeH="0" baseline="0" noProof="0" dirty="0">
                <a:ln>
                  <a:noFill/>
                </a:ln>
                <a:solidFill>
                  <a:srgbClr val="0070C0"/>
                </a:solidFill>
                <a:effectLst/>
                <a:uLnTx/>
                <a:uFillTx/>
              </a:rPr>
              <a:t>Undergraduate: Physics, Chemistry and Biology</a:t>
            </a:r>
            <a:endParaRPr kumimoji="0" lang="en-US" altLang="ja-JP" sz="2000" b="0" i="0" u="none" strike="noStrike" kern="0" cap="none" spc="0" normalizeH="0" baseline="0" noProof="0" dirty="0">
              <a:ln>
                <a:noFill/>
              </a:ln>
              <a:solidFill>
                <a:srgbClr val="262626"/>
              </a:solidFill>
              <a:effectLst/>
              <a:uLnTx/>
              <a:uFillTx/>
            </a:endParaRPr>
          </a:p>
        </p:txBody>
      </p:sp>
      <p:pic>
        <p:nvPicPr>
          <p:cNvPr id="13" name="図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4000" y="727632"/>
            <a:ext cx="2517170" cy="755151"/>
          </a:xfrm>
          <a:prstGeom prst="rect">
            <a:avLst/>
          </a:prstGeom>
        </p:spPr>
      </p:pic>
      <p:pic>
        <p:nvPicPr>
          <p:cNvPr id="15" name="図 14"/>
          <p:cNvPicPr>
            <a:picLocks noChangeAspect="1"/>
          </p:cNvPicPr>
          <p:nvPr/>
        </p:nvPicPr>
        <p:blipFill rotWithShape="1">
          <a:blip r:embed="rId5" cstate="print">
            <a:extLst>
              <a:ext uri="{28A0092B-C50C-407E-A947-70E740481C1C}">
                <a14:useLocalDpi xmlns:a14="http://schemas.microsoft.com/office/drawing/2010/main" val="0"/>
              </a:ext>
            </a:extLst>
          </a:blip>
          <a:srcRect l="24012" t="8657" r="1963" b="2671"/>
          <a:stretch/>
        </p:blipFill>
        <p:spPr>
          <a:xfrm>
            <a:off x="439129" y="4212248"/>
            <a:ext cx="2259944" cy="1804760"/>
          </a:xfrm>
          <a:prstGeom prst="rect">
            <a:avLst/>
          </a:prstGeom>
          <a:effectLst>
            <a:outerShdw blurRad="50800" dist="38100" dir="2700000" algn="tl" rotWithShape="0">
              <a:prstClr val="black">
                <a:alpha val="40000"/>
              </a:prstClr>
            </a:outerShdw>
          </a:effectLst>
        </p:spPr>
      </p:pic>
      <p:pic>
        <p:nvPicPr>
          <p:cNvPr id="16" name="図 15"/>
          <p:cNvPicPr>
            <a:picLocks noChangeAspect="1"/>
          </p:cNvPicPr>
          <p:nvPr/>
        </p:nvPicPr>
        <p:blipFill rotWithShape="1">
          <a:blip r:embed="rId6" cstate="print">
            <a:extLst>
              <a:ext uri="{28A0092B-C50C-407E-A947-70E740481C1C}">
                <a14:useLocalDpi xmlns:a14="http://schemas.microsoft.com/office/drawing/2010/main" val="0"/>
              </a:ext>
            </a:extLst>
          </a:blip>
          <a:srcRect l="5498" t="13815" r="3962" b="15999"/>
          <a:stretch/>
        </p:blipFill>
        <p:spPr>
          <a:xfrm>
            <a:off x="2879366" y="4214528"/>
            <a:ext cx="3096344" cy="1800200"/>
          </a:xfrm>
          <a:prstGeom prst="rect">
            <a:avLst/>
          </a:prstGeom>
          <a:effectLst>
            <a:outerShdw blurRad="50800" dist="38100" dir="2700000" algn="tl" rotWithShape="0">
              <a:prstClr val="black">
                <a:alpha val="40000"/>
              </a:prstClr>
            </a:outerShdw>
          </a:effectLst>
        </p:spPr>
      </p:pic>
      <p:pic>
        <p:nvPicPr>
          <p:cNvPr id="17" name="図 16"/>
          <p:cNvPicPr>
            <a:picLocks noChangeAspect="1"/>
          </p:cNvPicPr>
          <p:nvPr/>
        </p:nvPicPr>
        <p:blipFill rotWithShape="1">
          <a:blip r:embed="rId7" cstate="print">
            <a:extLst>
              <a:ext uri="{28A0092B-C50C-407E-A947-70E740481C1C}">
                <a14:useLocalDpi xmlns:a14="http://schemas.microsoft.com/office/drawing/2010/main" val="0"/>
              </a:ext>
            </a:extLst>
          </a:blip>
          <a:srcRect l="32568" r="2692"/>
          <a:stretch/>
        </p:blipFill>
        <p:spPr>
          <a:xfrm>
            <a:off x="6122467" y="4218134"/>
            <a:ext cx="2088232" cy="179298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681899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角丸四角形 7"/>
          <p:cNvSpPr/>
          <p:nvPr/>
        </p:nvSpPr>
        <p:spPr>
          <a:xfrm>
            <a:off x="1115620" y="3678419"/>
            <a:ext cx="6878771" cy="2375416"/>
          </a:xfrm>
          <a:prstGeom prst="roundRect">
            <a:avLst>
              <a:gd name="adj" fmla="val 253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04" rIns="91408" bIns="45704" rtlCol="0" anchor="ctr"/>
          <a:lstStyle/>
          <a:p>
            <a:pPr marL="0" marR="0" lvl="0" indent="0" algn="l" defTabSz="914088"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rgbClr val="89C221"/>
              </a:solidFill>
              <a:effectLst/>
              <a:uLnTx/>
              <a:uFillTx/>
            </a:endParaRPr>
          </a:p>
        </p:txBody>
      </p:sp>
      <p:sp>
        <p:nvSpPr>
          <p:cNvPr id="5122" name="スライド番号プレースホルダー 3"/>
          <p:cNvSpPr>
            <a:spLocks noGrp="1"/>
          </p:cNvSpPr>
          <p:nvPr>
            <p:ph type="sldNum" sz="quarter" idx="10"/>
          </p:nvPr>
        </p:nvSpPr>
        <p:spPr>
          <a:noFill/>
        </p:spPr>
        <p:txBody>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fld id="{0304B402-4D99-4A1C-A1DA-378E6C353045}" type="slidenum">
              <a:rPr kumimoji="1" lang="en-US" altLang="ja-JP" b="0" i="0" u="none" strike="noStrike" kern="0" cap="none" spc="0" normalizeH="0" baseline="0" noProof="0">
                <a:ln>
                  <a:noFill/>
                </a:ln>
                <a:solidFill>
                  <a:schemeClr val="bg1"/>
                </a:solidFill>
                <a:effectLst/>
                <a:uLnTx/>
                <a:uFillTx/>
                <a:latin typeface="Arial" panose="020B0604020202020204" pitchFamily="34" charset="0"/>
                <a:ea typeface="ＭＳ Ｐゴシック" panose="020B0600070205080204" pitchFamily="50" charset="-128"/>
              </a:rPr>
              <a:pPr marL="0" marR="0" lvl="0" indent="0" algn="r" defTabSz="914400" eaLnBrk="1" fontAlgn="auto" latinLnBrk="0" hangingPunct="1">
                <a:lnSpc>
                  <a:spcPct val="100000"/>
                </a:lnSpc>
                <a:spcBef>
                  <a:spcPts val="0"/>
                </a:spcBef>
                <a:spcAft>
                  <a:spcPts val="0"/>
                </a:spcAft>
                <a:buClrTx/>
                <a:buSzTx/>
                <a:buFontTx/>
                <a:buNone/>
                <a:tabLst/>
                <a:defRPr/>
              </a:pPr>
              <a:t>38</a:t>
            </a:fld>
            <a:endParaRPr kumimoji="1" lang="en-US" altLang="ja-JP"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pic>
        <p:nvPicPr>
          <p:cNvPr id="5123" name="Picture 6" descr="tmp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88" y="549275"/>
            <a:ext cx="8223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2"/>
          <p:cNvSpPr>
            <a:spLocks noGrp="1" noChangeArrowheads="1"/>
          </p:cNvSpPr>
          <p:nvPr>
            <p:ph type="title"/>
          </p:nvPr>
        </p:nvSpPr>
        <p:spPr>
          <a:xfrm>
            <a:off x="323850" y="765175"/>
            <a:ext cx="8496300" cy="509588"/>
          </a:xfrm>
        </p:spPr>
        <p:txBody>
          <a:bodyPr/>
          <a:lstStyle/>
          <a:p>
            <a:pPr eaLnBrk="1" hangingPunct="1"/>
            <a:r>
              <a:rPr lang="en-US" altLang="ja-JP" dirty="0">
                <a:solidFill>
                  <a:srgbClr val="23651C"/>
                </a:solidFill>
              </a:rPr>
              <a:t>English Engineering Education Program </a:t>
            </a:r>
            <a:r>
              <a:rPr lang="en-US" altLang="ja-JP">
                <a:solidFill>
                  <a:srgbClr val="23651C"/>
                </a:solidFill>
              </a:rPr>
              <a:t>(e</a:t>
            </a:r>
            <a:r>
              <a:rPr lang="en-US" altLang="ja-JP" baseline="30000">
                <a:solidFill>
                  <a:srgbClr val="23651C"/>
                </a:solidFill>
              </a:rPr>
              <a:t>3</a:t>
            </a:r>
            <a:r>
              <a:rPr lang="en-US" altLang="ja-JP">
                <a:solidFill>
                  <a:srgbClr val="23651C"/>
                </a:solidFill>
              </a:rPr>
              <a:t>program</a:t>
            </a:r>
            <a:r>
              <a:rPr lang="en-US" altLang="ja-JP" dirty="0">
                <a:solidFill>
                  <a:srgbClr val="23651C"/>
                </a:solidFill>
              </a:rPr>
              <a:t>)</a:t>
            </a:r>
          </a:p>
        </p:txBody>
      </p:sp>
      <p:sp>
        <p:nvSpPr>
          <p:cNvPr id="5126" name="Text Box 4"/>
          <p:cNvSpPr txBox="1">
            <a:spLocks noChangeArrowheads="1"/>
          </p:cNvSpPr>
          <p:nvPr/>
        </p:nvSpPr>
        <p:spPr bwMode="auto">
          <a:xfrm>
            <a:off x="4427538" y="185738"/>
            <a:ext cx="42322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ct val="50000"/>
              </a:spcBef>
              <a:spcAft>
                <a:spcPts val="0"/>
              </a:spcAft>
              <a:buClrTx/>
              <a:buSzTx/>
              <a:buFontTx/>
              <a:buNone/>
              <a:tabLst/>
              <a:defRPr/>
            </a:pPr>
            <a:endParaRPr kumimoji="1" lang="en-US" altLang="ja-JP" sz="1200"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pic>
        <p:nvPicPr>
          <p:cNvPr id="6" name="図 5"/>
          <p:cNvPicPr>
            <a:picLocks noChangeAspect="1"/>
          </p:cNvPicPr>
          <p:nvPr/>
        </p:nvPicPr>
        <p:blipFill rotWithShape="1">
          <a:blip r:embed="rId4"/>
          <a:srcRect l="6488" t="1809" r="4311" b="1004"/>
          <a:stretch/>
        </p:blipFill>
        <p:spPr>
          <a:xfrm>
            <a:off x="1152000" y="1656000"/>
            <a:ext cx="1274377" cy="1800000"/>
          </a:xfrm>
          <a:prstGeom prst="rect">
            <a:avLst/>
          </a:prstGeom>
        </p:spPr>
      </p:pic>
      <p:pic>
        <p:nvPicPr>
          <p:cNvPr id="7" name="図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0000" y="1656000"/>
            <a:ext cx="5427692" cy="1800000"/>
          </a:xfrm>
          <a:prstGeom prst="rect">
            <a:avLst/>
          </a:prstGeom>
        </p:spPr>
      </p:pic>
      <p:sp>
        <p:nvSpPr>
          <p:cNvPr id="8" name="テキスト ボックス 7"/>
          <p:cNvSpPr txBox="1"/>
          <p:nvPr/>
        </p:nvSpPr>
        <p:spPr>
          <a:xfrm>
            <a:off x="1248559" y="3758138"/>
            <a:ext cx="6580423" cy="2215959"/>
          </a:xfrm>
          <a:prstGeom prst="rect">
            <a:avLst/>
          </a:prstGeom>
          <a:noFill/>
        </p:spPr>
        <p:txBody>
          <a:bodyPr wrap="square" lIns="91408" tIns="45704" rIns="91408" bIns="45704" rtlCol="0">
            <a:spAutoFit/>
          </a:bodyPr>
          <a:lstStyle/>
          <a:p>
            <a:pPr marL="285652" marR="0" lvl="0" indent="-285652" algn="l" defTabSz="914088" eaLnBrk="1" fontAlgn="auto" latinLnBrk="0" hangingPunct="1">
              <a:lnSpc>
                <a:spcPct val="150000"/>
              </a:lnSpc>
              <a:spcBef>
                <a:spcPts val="0"/>
              </a:spcBef>
              <a:spcAft>
                <a:spcPts val="0"/>
              </a:spcAft>
              <a:buClr>
                <a:srgbClr val="8FC52D"/>
              </a:buClr>
              <a:buSzTx/>
              <a:buFont typeface="Wingdings" panose="05000000000000000000" pitchFamily="2" charset="2"/>
              <a:buChar char="l"/>
              <a:tabLst/>
              <a:defRPr/>
            </a:pPr>
            <a:r>
              <a:rPr kumimoji="0" lang="en-US" altLang="ja-JP" sz="1800" b="0" i="0" u="none" strike="noStrike" kern="0" cap="none" spc="0" normalizeH="0" baseline="0" noProof="0" dirty="0">
                <a:ln>
                  <a:noFill/>
                </a:ln>
                <a:solidFill>
                  <a:srgbClr val="262626"/>
                </a:solidFill>
                <a:effectLst/>
                <a:uLnTx/>
                <a:uFillTx/>
                <a:ea typeface="メイリオ"/>
                <a:cs typeface="Arial" panose="020B0604020202020204" pitchFamily="34" charset="0"/>
              </a:rPr>
              <a:t>Established in 2000 as the English Graduate Program in Socio-Environmental Engineering or </a:t>
            </a:r>
            <a:r>
              <a:rPr kumimoji="0" lang="en-US" altLang="ja-JP" sz="1800" b="1" i="0" u="none" strike="noStrike" kern="0" cap="none" spc="0" normalizeH="0" baseline="0" noProof="0" dirty="0">
                <a:ln>
                  <a:noFill/>
                </a:ln>
                <a:solidFill>
                  <a:srgbClr val="DE1470"/>
                </a:solidFill>
                <a:effectLst/>
                <a:uLnTx/>
                <a:uFillTx/>
                <a:ea typeface="メイリオ"/>
                <a:cs typeface="Arial" panose="020B0604020202020204" pitchFamily="34" charset="0"/>
              </a:rPr>
              <a:t>EGPSEE</a:t>
            </a:r>
            <a:r>
              <a:rPr kumimoji="0" lang="en-US" altLang="ja-JP" sz="1800" b="0" i="0" u="none" strike="noStrike" kern="0" cap="none" spc="0" normalizeH="0" baseline="0" noProof="0" dirty="0">
                <a:ln>
                  <a:noFill/>
                </a:ln>
                <a:solidFill>
                  <a:srgbClr val="262626"/>
                </a:solidFill>
                <a:effectLst/>
                <a:uLnTx/>
                <a:uFillTx/>
                <a:ea typeface="メイリオ"/>
                <a:cs typeface="Arial" panose="020B0604020202020204" pitchFamily="34" charset="0"/>
              </a:rPr>
              <a:t> (6 Divisions)</a:t>
            </a:r>
          </a:p>
          <a:p>
            <a:pPr marL="285652" marR="0" lvl="0" indent="-285652" algn="l" defTabSz="914088" eaLnBrk="1" fontAlgn="auto" latinLnBrk="0" hangingPunct="1">
              <a:lnSpc>
                <a:spcPct val="150000"/>
              </a:lnSpc>
              <a:spcBef>
                <a:spcPts val="0"/>
              </a:spcBef>
              <a:spcAft>
                <a:spcPts val="0"/>
              </a:spcAft>
              <a:buClr>
                <a:srgbClr val="8FC52D"/>
              </a:buClr>
              <a:buSzTx/>
              <a:buFont typeface="Wingdings" panose="05000000000000000000" pitchFamily="2" charset="2"/>
              <a:buChar char="l"/>
              <a:tabLst/>
              <a:defRPr/>
            </a:pPr>
            <a:r>
              <a:rPr kumimoji="0" lang="en-US" altLang="ja-JP" sz="1800" b="0" i="0" u="none" strike="noStrike" kern="0" cap="none" spc="0" normalizeH="0" baseline="0" noProof="0" dirty="0">
                <a:ln>
                  <a:noFill/>
                </a:ln>
                <a:solidFill>
                  <a:srgbClr val="262626"/>
                </a:solidFill>
                <a:effectLst/>
                <a:uLnTx/>
                <a:uFillTx/>
                <a:ea typeface="メイリオ"/>
                <a:cs typeface="Arial" panose="020B0604020202020204" pitchFamily="34" charset="0"/>
              </a:rPr>
              <a:t>Expanded in 2006 to include 5 more divisions</a:t>
            </a:r>
            <a:r>
              <a:rPr kumimoji="0" lang="en-US" altLang="ja-JP" sz="1800" b="1" i="0" u="none" strike="noStrike" kern="0" cap="none" spc="0" normalizeH="0" baseline="0" noProof="0" dirty="0">
                <a:ln>
                  <a:noFill/>
                </a:ln>
                <a:solidFill>
                  <a:srgbClr val="262626"/>
                </a:solidFill>
                <a:effectLst/>
                <a:uLnTx/>
                <a:uFillTx/>
                <a:ea typeface="メイリオ"/>
                <a:cs typeface="Arial" panose="020B0604020202020204" pitchFamily="34" charset="0"/>
              </a:rPr>
              <a:t> </a:t>
            </a:r>
            <a:r>
              <a:rPr kumimoji="0" lang="en-US" altLang="ja-JP" sz="1800" b="0" i="0" u="none" strike="noStrike" kern="0" cap="none" spc="0" normalizeH="0" baseline="0" noProof="0" dirty="0">
                <a:ln>
                  <a:noFill/>
                </a:ln>
                <a:solidFill>
                  <a:srgbClr val="262626"/>
                </a:solidFill>
                <a:effectLst/>
                <a:uLnTx/>
                <a:uFillTx/>
                <a:ea typeface="メイリオ"/>
                <a:cs typeface="Arial" panose="020B0604020202020204" pitchFamily="34" charset="0"/>
              </a:rPr>
              <a:t>and became </a:t>
            </a:r>
            <a:r>
              <a:rPr kumimoji="0" lang="en-US" altLang="ja-JP" sz="1800" b="1" i="0" u="none" strike="noStrike" kern="0" cap="none" spc="0" normalizeH="0" baseline="0" noProof="0" dirty="0">
                <a:ln>
                  <a:noFill/>
                </a:ln>
                <a:solidFill>
                  <a:srgbClr val="DE1470"/>
                </a:solidFill>
                <a:effectLst/>
                <a:uLnTx/>
                <a:uFillTx/>
                <a:ea typeface="メイリオ"/>
                <a:cs typeface="Arial" panose="020B0604020202020204" pitchFamily="34" charset="0"/>
              </a:rPr>
              <a:t>e</a:t>
            </a:r>
            <a:r>
              <a:rPr kumimoji="0" lang="en-US" altLang="ja-JP" sz="1800" b="1" i="0" u="none" strike="noStrike" kern="0" cap="none" spc="0" normalizeH="0" baseline="30000" noProof="0" dirty="0">
                <a:ln>
                  <a:noFill/>
                </a:ln>
                <a:solidFill>
                  <a:srgbClr val="DE1470"/>
                </a:solidFill>
                <a:effectLst/>
                <a:uLnTx/>
                <a:uFillTx/>
                <a:ea typeface="メイリオ"/>
                <a:cs typeface="Arial" panose="020B0604020202020204" pitchFamily="34" charset="0"/>
              </a:rPr>
              <a:t>3</a:t>
            </a:r>
            <a:r>
              <a:rPr kumimoji="0" lang="en-US" altLang="ja-JP" sz="1800" b="0" i="0" u="none" strike="noStrike" kern="0" cap="none" spc="0" normalizeH="0" baseline="0" noProof="0" dirty="0">
                <a:ln>
                  <a:noFill/>
                </a:ln>
                <a:solidFill>
                  <a:srgbClr val="262626"/>
                </a:solidFill>
                <a:effectLst/>
                <a:uLnTx/>
                <a:uFillTx/>
                <a:ea typeface="メイリオ"/>
                <a:cs typeface="Arial" panose="020B0604020202020204" pitchFamily="34" charset="0"/>
              </a:rPr>
              <a:t> from its October 2007 intake</a:t>
            </a:r>
          </a:p>
          <a:p>
            <a:pPr marL="285652" marR="0" lvl="0" indent="-285652" algn="l" defTabSz="914088" eaLnBrk="1" fontAlgn="auto" latinLnBrk="0" hangingPunct="1">
              <a:lnSpc>
                <a:spcPct val="150000"/>
              </a:lnSpc>
              <a:spcBef>
                <a:spcPts val="0"/>
              </a:spcBef>
              <a:spcAft>
                <a:spcPts val="0"/>
              </a:spcAft>
              <a:buClr>
                <a:srgbClr val="8FC52D"/>
              </a:buClr>
              <a:buSzTx/>
              <a:buFont typeface="Wingdings" panose="05000000000000000000" pitchFamily="2" charset="2"/>
              <a:buChar char="l"/>
              <a:tabLst/>
              <a:defRPr/>
            </a:pPr>
            <a:r>
              <a:rPr kumimoji="0" lang="en-US" altLang="ja-JP" sz="2000" b="0" i="0" u="none" strike="noStrike" kern="0" cap="none" spc="0" normalizeH="0" baseline="0" noProof="0" dirty="0">
                <a:ln>
                  <a:noFill/>
                </a:ln>
                <a:solidFill>
                  <a:srgbClr val="DE1470"/>
                </a:solidFill>
                <a:effectLst/>
                <a:uLnTx/>
                <a:uFillTx/>
                <a:ea typeface="メイリオ"/>
                <a:cs typeface="Arial" panose="020B0604020202020204" pitchFamily="34" charset="0"/>
              </a:rPr>
              <a:t>16</a:t>
            </a:r>
            <a:r>
              <a:rPr kumimoji="0" lang="en-US" altLang="ja-JP" sz="1800" b="0" i="0" u="none" strike="noStrike" kern="0" cap="none" spc="0" normalizeH="0" baseline="0" noProof="0" dirty="0">
                <a:ln>
                  <a:noFill/>
                </a:ln>
                <a:solidFill>
                  <a:srgbClr val="DE1470"/>
                </a:solidFill>
                <a:effectLst/>
                <a:uLnTx/>
                <a:uFillTx/>
                <a:ea typeface="メイリオ"/>
                <a:cs typeface="Arial" panose="020B0604020202020204" pitchFamily="34" charset="0"/>
              </a:rPr>
              <a:t> Japanese government scholarships</a:t>
            </a:r>
            <a:r>
              <a:rPr kumimoji="0" lang="en-US" altLang="ja-JP" sz="1800" b="0" i="0" u="none" strike="noStrike" kern="0" cap="none" spc="0" normalizeH="0" baseline="0" noProof="0" dirty="0">
                <a:ln>
                  <a:noFill/>
                </a:ln>
                <a:solidFill>
                  <a:srgbClr val="8FC52D"/>
                </a:solidFill>
                <a:effectLst/>
                <a:uLnTx/>
                <a:uFillTx/>
                <a:ea typeface="メイリオ"/>
                <a:cs typeface="Arial" panose="020B0604020202020204" pitchFamily="34" charset="0"/>
              </a:rPr>
              <a:t> </a:t>
            </a:r>
            <a:r>
              <a:rPr kumimoji="0" lang="en-US" altLang="ja-JP" sz="1800" b="0" i="0" u="none" strike="noStrike" kern="0" cap="none" spc="0" normalizeH="0" baseline="0" noProof="0" dirty="0">
                <a:ln>
                  <a:noFill/>
                </a:ln>
                <a:solidFill>
                  <a:srgbClr val="262626"/>
                </a:solidFill>
                <a:effectLst/>
                <a:uLnTx/>
                <a:uFillTx/>
                <a:ea typeface="メイリオ"/>
                <a:cs typeface="Arial" panose="020B0604020202020204" pitchFamily="34" charset="0"/>
              </a:rPr>
              <a:t>available</a:t>
            </a:r>
          </a:p>
        </p:txBody>
      </p:sp>
    </p:spTree>
    <p:extLst>
      <p:ext uri="{BB962C8B-B14F-4D97-AF65-F5344CB8AC3E}">
        <p14:creationId xmlns:p14="http://schemas.microsoft.com/office/powerpoint/2010/main" val="2617786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0" y="1961766"/>
            <a:ext cx="9144000" cy="4212740"/>
          </a:xfrm>
          <a:prstGeom prst="rect">
            <a:avLst/>
          </a:prstGeom>
          <a:solidFill>
            <a:schemeClr val="accent3">
              <a:lumMod val="95000"/>
              <a:alpha val="60000"/>
            </a:schemeClr>
          </a:solidFill>
          <a:ln w="12700" cap="flat" cmpd="sng" algn="ctr">
            <a:noFill/>
            <a:prstDash val="solid"/>
            <a:miter lim="800000"/>
          </a:ln>
          <a:effectLst/>
        </p:spPr>
        <p:txBody>
          <a:bodyPr lIns="91408" tIns="45704" rIns="91408" bIns="45704" rtlCol="0" anchor="ctr"/>
          <a:lstStyle/>
          <a:p>
            <a:pPr marL="0" marR="0" lvl="0" indent="0" algn="ctr" defTabSz="914088"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Segoe UI"/>
              <a:ea typeface="メイリオ"/>
              <a:cs typeface="+mn-cs"/>
            </a:endParaRPr>
          </a:p>
        </p:txBody>
      </p:sp>
      <p:sp>
        <p:nvSpPr>
          <p:cNvPr id="5122" name="スライド番号プレースホルダー 3"/>
          <p:cNvSpPr>
            <a:spLocks noGrp="1"/>
          </p:cNvSpPr>
          <p:nvPr>
            <p:ph type="sldNum" sz="quarter" idx="10"/>
          </p:nvPr>
        </p:nvSpPr>
        <p:spPr>
          <a:noFill/>
        </p:spPr>
        <p:txBody>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fld id="{0304B402-4D99-4A1C-A1DA-378E6C353045}" type="slidenum">
              <a:rPr kumimoji="1" lang="en-US" altLang="ja-JP" b="0" i="0" u="none" strike="noStrike" kern="0" cap="none" spc="0" normalizeH="0" baseline="0" noProof="0" smtClean="0">
                <a:ln>
                  <a:noFill/>
                </a:ln>
                <a:solidFill>
                  <a:schemeClr val="bg1"/>
                </a:solidFill>
                <a:effectLst/>
                <a:uLnTx/>
                <a:uFillTx/>
                <a:latin typeface="Arial" panose="020B0604020202020204" pitchFamily="34" charset="0"/>
                <a:ea typeface="ＭＳ Ｐゴシック" panose="020B0600070205080204" pitchFamily="50" charset="-128"/>
              </a:rPr>
              <a:pPr marL="0" marR="0" lvl="0" indent="0" algn="r" defTabSz="914400" eaLnBrk="1" fontAlgn="auto" latinLnBrk="0" hangingPunct="1">
                <a:lnSpc>
                  <a:spcPct val="100000"/>
                </a:lnSpc>
                <a:spcBef>
                  <a:spcPts val="0"/>
                </a:spcBef>
                <a:spcAft>
                  <a:spcPts val="0"/>
                </a:spcAft>
                <a:buClrTx/>
                <a:buSzTx/>
                <a:buFontTx/>
                <a:buNone/>
                <a:tabLst/>
                <a:defRPr/>
              </a:pPr>
              <a:t>3</a:t>
            </a:fld>
            <a:endParaRPr kumimoji="1" lang="en-US" altLang="ja-JP"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pic>
        <p:nvPicPr>
          <p:cNvPr id="5123" name="Picture 6" descr="tmp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88" y="549275"/>
            <a:ext cx="8223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2"/>
          <p:cNvSpPr>
            <a:spLocks noGrp="1" noChangeArrowheads="1"/>
          </p:cNvSpPr>
          <p:nvPr>
            <p:ph type="title"/>
          </p:nvPr>
        </p:nvSpPr>
        <p:spPr>
          <a:xfrm>
            <a:off x="323850" y="765175"/>
            <a:ext cx="8496300" cy="509588"/>
          </a:xfrm>
        </p:spPr>
        <p:txBody>
          <a:bodyPr/>
          <a:lstStyle/>
          <a:p>
            <a:pPr eaLnBrk="1" hangingPunct="1"/>
            <a:r>
              <a:rPr lang="en-US" altLang="ja-JP" dirty="0">
                <a:solidFill>
                  <a:srgbClr val="23651C"/>
                </a:solidFill>
              </a:rPr>
              <a:t>History and tradition</a:t>
            </a:r>
          </a:p>
        </p:txBody>
      </p:sp>
      <p:sp>
        <p:nvSpPr>
          <p:cNvPr id="5126" name="Text Box 4"/>
          <p:cNvSpPr txBox="1">
            <a:spLocks noChangeArrowheads="1"/>
          </p:cNvSpPr>
          <p:nvPr/>
        </p:nvSpPr>
        <p:spPr bwMode="auto">
          <a:xfrm>
            <a:off x="4427538" y="185738"/>
            <a:ext cx="42322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ct val="50000"/>
              </a:spcBef>
              <a:spcAft>
                <a:spcPts val="0"/>
              </a:spcAft>
              <a:buClrTx/>
              <a:buSzTx/>
              <a:buFontTx/>
              <a:buNone/>
              <a:tabLst/>
              <a:defRPr/>
            </a:pPr>
            <a:endParaRPr kumimoji="1" lang="en-US" altLang="ja-JP" sz="1200"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pic>
        <p:nvPicPr>
          <p:cNvPr id="13" name="図 12"/>
          <p:cNvPicPr>
            <a:picLocks noChangeAspect="1"/>
          </p:cNvPicPr>
          <p:nvPr/>
        </p:nvPicPr>
        <p:blipFill>
          <a:blip r:embed="rId4"/>
          <a:stretch>
            <a:fillRect/>
          </a:stretch>
        </p:blipFill>
        <p:spPr>
          <a:xfrm>
            <a:off x="3106409" y="1160190"/>
            <a:ext cx="295078" cy="720947"/>
          </a:xfrm>
          <a:prstGeom prst="rect">
            <a:avLst/>
          </a:prstGeom>
        </p:spPr>
      </p:pic>
      <p:sp>
        <p:nvSpPr>
          <p:cNvPr id="38" name="テキスト ボックス 37"/>
          <p:cNvSpPr txBox="1"/>
          <p:nvPr/>
        </p:nvSpPr>
        <p:spPr>
          <a:xfrm>
            <a:off x="1956226" y="1353726"/>
            <a:ext cx="1162818" cy="338522"/>
          </a:xfrm>
          <a:prstGeom prst="rect">
            <a:avLst/>
          </a:prstGeom>
          <a:noFill/>
        </p:spPr>
        <p:txBody>
          <a:bodyPr wrap="none" lIns="91408" tIns="45704" rIns="91408" bIns="45704" rtlCol="0">
            <a:spAutoFit/>
          </a:bodyPr>
          <a:lstStyle/>
          <a:p>
            <a:pPr defTabSz="914088" eaLnBrk="1" fontAlgn="auto" hangingPunct="1">
              <a:spcBef>
                <a:spcPts val="0"/>
              </a:spcBef>
              <a:spcAft>
                <a:spcPts val="0"/>
              </a:spcAft>
            </a:pPr>
            <a:r>
              <a:rPr kumimoji="0" lang="en-US" altLang="ja-JP" sz="1600" kern="0" dirty="0">
                <a:solidFill>
                  <a:srgbClr val="262626"/>
                </a:solidFill>
                <a:latin typeface="Segoe UI"/>
                <a:ea typeface="メイリオ"/>
              </a:rPr>
              <a:t>Edo Period</a:t>
            </a:r>
            <a:endParaRPr kumimoji="0" lang="ja-JP" altLang="en-US" sz="1600" kern="0" dirty="0">
              <a:solidFill>
                <a:srgbClr val="262626"/>
              </a:solidFill>
              <a:latin typeface="Segoe UI"/>
              <a:ea typeface="メイリオ"/>
            </a:endParaRPr>
          </a:p>
        </p:txBody>
      </p:sp>
      <p:sp>
        <p:nvSpPr>
          <p:cNvPr id="41" name="角丸四角形 23"/>
          <p:cNvSpPr/>
          <p:nvPr/>
        </p:nvSpPr>
        <p:spPr>
          <a:xfrm>
            <a:off x="4422225" y="5128751"/>
            <a:ext cx="3999812" cy="451217"/>
          </a:xfrm>
          <a:prstGeom prst="roundRect">
            <a:avLst>
              <a:gd name="adj" fmla="val 50000"/>
            </a:avLst>
          </a:prstGeom>
          <a:solidFill>
            <a:srgbClr val="8FC52D"/>
          </a:solidFill>
          <a:ln w="12700" cap="flat" cmpd="sng" algn="ctr">
            <a:noFill/>
            <a:prstDash val="solid"/>
            <a:miter lim="800000"/>
          </a:ln>
          <a:effectLst/>
        </p:spPr>
        <p:txBody>
          <a:bodyPr lIns="91408" tIns="45704" rIns="91408" bIns="45704" rtlCol="0" anchor="ctr"/>
          <a:lstStyle/>
          <a:p>
            <a:pPr marL="0" marR="0" lvl="0" indent="0" algn="ctr" defTabSz="914088"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Segoe UI"/>
              <a:ea typeface="メイリオ"/>
              <a:cs typeface="+mn-cs"/>
            </a:endParaRPr>
          </a:p>
        </p:txBody>
      </p:sp>
      <p:sp>
        <p:nvSpPr>
          <p:cNvPr id="40" name="テキスト ボックス 39"/>
          <p:cNvSpPr txBox="1"/>
          <p:nvPr/>
        </p:nvSpPr>
        <p:spPr>
          <a:xfrm>
            <a:off x="4560799" y="5060018"/>
            <a:ext cx="3960000" cy="523188"/>
          </a:xfrm>
          <a:prstGeom prst="rect">
            <a:avLst/>
          </a:prstGeom>
          <a:noFill/>
        </p:spPr>
        <p:txBody>
          <a:bodyPr wrap="square" lIns="91408" tIns="45704" rIns="91408" bIns="45704" rtlCol="0">
            <a:spAutoFit/>
          </a:bodyPr>
          <a:lstStyle/>
          <a:p>
            <a:pPr defTabSz="914088" eaLnBrk="1" fontAlgn="auto" hangingPunct="1">
              <a:spcBef>
                <a:spcPts val="0"/>
              </a:spcBef>
              <a:spcAft>
                <a:spcPts val="0"/>
              </a:spcAft>
            </a:pPr>
            <a:r>
              <a:rPr kumimoji="0" lang="en-US" altLang="ja-JP" sz="2300" kern="0" dirty="0">
                <a:solidFill>
                  <a:prstClr val="white"/>
                </a:solidFill>
                <a:latin typeface="Segoe UI"/>
                <a:ea typeface="メイリオ"/>
              </a:rPr>
              <a:t>History of over </a:t>
            </a:r>
            <a:r>
              <a:rPr kumimoji="0" lang="en-US" altLang="ja-JP" sz="2800" b="1" kern="0" dirty="0">
                <a:solidFill>
                  <a:prstClr val="white"/>
                </a:solidFill>
                <a:latin typeface="Segoe UI"/>
                <a:ea typeface="メイリオ"/>
              </a:rPr>
              <a:t>140</a:t>
            </a:r>
            <a:r>
              <a:rPr kumimoji="0" lang="ja-JP" altLang="en-US" sz="2800" b="1" kern="0" dirty="0">
                <a:solidFill>
                  <a:prstClr val="white"/>
                </a:solidFill>
                <a:latin typeface="Segoe UI"/>
                <a:ea typeface="メイリオ"/>
              </a:rPr>
              <a:t> </a:t>
            </a:r>
            <a:r>
              <a:rPr kumimoji="0" lang="en-US" altLang="ja-JP" sz="2300" kern="0" dirty="0">
                <a:solidFill>
                  <a:prstClr val="white"/>
                </a:solidFill>
                <a:latin typeface="Segoe UI"/>
                <a:ea typeface="メイリオ"/>
              </a:rPr>
              <a:t>years </a:t>
            </a:r>
            <a:r>
              <a:rPr kumimoji="0" lang="en-US" altLang="ja-JP" sz="2300" b="1" kern="0" dirty="0">
                <a:solidFill>
                  <a:prstClr val="white"/>
                </a:solidFill>
                <a:latin typeface="Segoe UI"/>
                <a:ea typeface="メイリオ"/>
              </a:rPr>
              <a:t>!</a:t>
            </a:r>
            <a:endParaRPr kumimoji="0" lang="ja-JP" altLang="en-US" sz="2300" b="1" kern="0" dirty="0">
              <a:solidFill>
                <a:prstClr val="white"/>
              </a:solidFill>
              <a:latin typeface="Segoe UI"/>
              <a:ea typeface="メイリオ"/>
            </a:endParaRPr>
          </a:p>
        </p:txBody>
      </p:sp>
      <p:sp>
        <p:nvSpPr>
          <p:cNvPr id="43" name="テキスト ボックス 42"/>
          <p:cNvSpPr txBox="1"/>
          <p:nvPr/>
        </p:nvSpPr>
        <p:spPr>
          <a:xfrm>
            <a:off x="3405480" y="3096000"/>
            <a:ext cx="4084836" cy="369300"/>
          </a:xfrm>
          <a:prstGeom prst="rect">
            <a:avLst/>
          </a:prstGeom>
          <a:noFill/>
        </p:spPr>
        <p:txBody>
          <a:bodyPr wrap="none" lIns="91408" tIns="45704" rIns="91408" bIns="45704" rtlCol="0" anchor="ctr">
            <a:spAutoFit/>
          </a:bodyPr>
          <a:lstStyle/>
          <a:p>
            <a:pPr defTabSz="914088" eaLnBrk="1" fontAlgn="auto" hangingPunct="1">
              <a:spcBef>
                <a:spcPts val="0"/>
              </a:spcBef>
              <a:spcAft>
                <a:spcPts val="0"/>
              </a:spcAft>
            </a:pPr>
            <a:r>
              <a:rPr kumimoji="0" lang="en-US" altLang="ja-JP" kern="0" dirty="0">
                <a:solidFill>
                  <a:srgbClr val="262626"/>
                </a:solidFill>
                <a:latin typeface="Segoe UI"/>
                <a:ea typeface="メイリオ"/>
              </a:rPr>
              <a:t>Becomes </a:t>
            </a:r>
            <a:r>
              <a:rPr kumimoji="0" lang="en-US" altLang="ja-JP" b="1" kern="0" dirty="0">
                <a:solidFill>
                  <a:srgbClr val="262626"/>
                </a:solidFill>
                <a:latin typeface="Segoe UI"/>
                <a:ea typeface="メイリオ"/>
              </a:rPr>
              <a:t>Tohoku Imperial University</a:t>
            </a:r>
          </a:p>
        </p:txBody>
      </p:sp>
      <p:sp>
        <p:nvSpPr>
          <p:cNvPr id="44" name="テキスト ボックス 43"/>
          <p:cNvSpPr txBox="1"/>
          <p:nvPr/>
        </p:nvSpPr>
        <p:spPr>
          <a:xfrm>
            <a:off x="3821746" y="3780000"/>
            <a:ext cx="4329967" cy="369300"/>
          </a:xfrm>
          <a:prstGeom prst="rect">
            <a:avLst/>
          </a:prstGeom>
          <a:noFill/>
        </p:spPr>
        <p:txBody>
          <a:bodyPr wrap="none" lIns="91408" tIns="45704" rIns="91408" bIns="45704" rtlCol="0" anchor="ctr">
            <a:spAutoFit/>
          </a:bodyPr>
          <a:lstStyle/>
          <a:p>
            <a:pPr defTabSz="914088" eaLnBrk="1" fontAlgn="auto" hangingPunct="1">
              <a:spcBef>
                <a:spcPts val="0"/>
              </a:spcBef>
              <a:spcAft>
                <a:spcPts val="0"/>
              </a:spcAft>
            </a:pPr>
            <a:r>
              <a:rPr kumimoji="0" lang="en-US" altLang="ja-JP" kern="0" dirty="0">
                <a:solidFill>
                  <a:srgbClr val="262626"/>
                </a:solidFill>
                <a:latin typeface="Segoe UI"/>
                <a:ea typeface="メイリオ"/>
              </a:rPr>
              <a:t>Becomes </a:t>
            </a:r>
            <a:r>
              <a:rPr kumimoji="0" lang="en-US" altLang="ja-JP" b="1" kern="0" dirty="0">
                <a:solidFill>
                  <a:srgbClr val="262626"/>
                </a:solidFill>
                <a:latin typeface="Segoe UI"/>
                <a:ea typeface="メイリオ"/>
              </a:rPr>
              <a:t>Hokkaido Imperial University</a:t>
            </a:r>
          </a:p>
        </p:txBody>
      </p:sp>
      <p:sp>
        <p:nvSpPr>
          <p:cNvPr id="47" name="正方形/長方形 46"/>
          <p:cNvSpPr/>
          <p:nvPr/>
        </p:nvSpPr>
        <p:spPr>
          <a:xfrm>
            <a:off x="3456000" y="4424762"/>
            <a:ext cx="5688000" cy="473666"/>
          </a:xfrm>
          <a:prstGeom prst="rect">
            <a:avLst/>
          </a:prstGeom>
          <a:solidFill>
            <a:sysClr val="window" lastClr="FFFFFF"/>
          </a:solidFill>
          <a:ln w="12700" cap="flat" cmpd="sng" algn="ctr">
            <a:noFill/>
            <a:prstDash val="solid"/>
            <a:miter lim="800000"/>
          </a:ln>
          <a:effectLst/>
        </p:spPr>
        <p:txBody>
          <a:bodyPr lIns="91408" tIns="45704" rIns="91408" bIns="45704" rtlCol="0" anchor="ctr"/>
          <a:lstStyle/>
          <a:p>
            <a:pPr marL="0" marR="0" lvl="0" indent="0" algn="ctr" defTabSz="914088"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Segoe UI"/>
              <a:ea typeface="メイリオ"/>
              <a:cs typeface="+mn-cs"/>
            </a:endParaRPr>
          </a:p>
        </p:txBody>
      </p:sp>
      <p:sp>
        <p:nvSpPr>
          <p:cNvPr id="45" name="テキスト ボックス 44"/>
          <p:cNvSpPr txBox="1"/>
          <p:nvPr/>
        </p:nvSpPr>
        <p:spPr>
          <a:xfrm>
            <a:off x="4117618" y="4477350"/>
            <a:ext cx="3690369" cy="369300"/>
          </a:xfrm>
          <a:prstGeom prst="rect">
            <a:avLst/>
          </a:prstGeom>
          <a:noFill/>
        </p:spPr>
        <p:txBody>
          <a:bodyPr wrap="none" lIns="91408" tIns="45704" rIns="91408" bIns="45704" rtlCol="0" anchor="ctr">
            <a:spAutoFit/>
          </a:bodyPr>
          <a:lstStyle/>
          <a:p>
            <a:pPr defTabSz="914088" eaLnBrk="1" fontAlgn="auto" hangingPunct="1">
              <a:spcBef>
                <a:spcPts val="0"/>
              </a:spcBef>
              <a:spcAft>
                <a:spcPts val="0"/>
              </a:spcAft>
            </a:pPr>
            <a:r>
              <a:rPr kumimoji="0" lang="en-US" altLang="ja-JP" kern="0" dirty="0">
                <a:solidFill>
                  <a:srgbClr val="262626"/>
                </a:solidFill>
                <a:latin typeface="Segoe UI"/>
                <a:ea typeface="メイリオ"/>
              </a:rPr>
              <a:t>Renamed to </a:t>
            </a:r>
            <a:r>
              <a:rPr kumimoji="0" lang="en-US" altLang="ja-JP" b="1" kern="0" dirty="0">
                <a:solidFill>
                  <a:srgbClr val="262626"/>
                </a:solidFill>
                <a:latin typeface="Segoe UI"/>
                <a:ea typeface="メイリオ"/>
              </a:rPr>
              <a:t>Hokkaido University</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63020" y="476672"/>
            <a:ext cx="3250161" cy="2098599"/>
          </a:xfrm>
          <a:prstGeom prst="rect">
            <a:avLst/>
          </a:prstGeom>
        </p:spPr>
      </p:pic>
      <p:sp>
        <p:nvSpPr>
          <p:cNvPr id="48" name="正方形/長方形 47"/>
          <p:cNvSpPr/>
          <p:nvPr/>
        </p:nvSpPr>
        <p:spPr>
          <a:xfrm>
            <a:off x="2412000" y="2448000"/>
            <a:ext cx="6901181" cy="495222"/>
          </a:xfrm>
          <a:prstGeom prst="rect">
            <a:avLst/>
          </a:prstGeom>
          <a:solidFill>
            <a:sysClr val="window" lastClr="FFFFFF"/>
          </a:solidFill>
          <a:ln w="12700" cap="flat" cmpd="sng" algn="ctr">
            <a:noFill/>
            <a:prstDash val="solid"/>
            <a:miter lim="800000"/>
          </a:ln>
          <a:effectLst/>
        </p:spPr>
        <p:txBody>
          <a:bodyPr lIns="91408" tIns="45704" rIns="91408" bIns="45704" rtlCol="0" anchor="ctr"/>
          <a:lstStyle/>
          <a:p>
            <a:pPr marL="0" marR="0" lvl="0" indent="0" algn="ctr" defTabSz="914088"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Segoe UI"/>
              <a:ea typeface="メイリオ"/>
              <a:cs typeface="+mn-cs"/>
            </a:endParaRPr>
          </a:p>
        </p:txBody>
      </p:sp>
      <p:sp>
        <p:nvSpPr>
          <p:cNvPr id="42" name="テキスト ボックス 41"/>
          <p:cNvSpPr txBox="1"/>
          <p:nvPr/>
        </p:nvSpPr>
        <p:spPr>
          <a:xfrm>
            <a:off x="2701655" y="2448000"/>
            <a:ext cx="6088462" cy="446244"/>
          </a:xfrm>
          <a:prstGeom prst="rect">
            <a:avLst/>
          </a:prstGeom>
          <a:noFill/>
        </p:spPr>
        <p:txBody>
          <a:bodyPr wrap="none" lIns="91408" tIns="45704" rIns="91408" bIns="45704" rtlCol="0" anchor="ctr">
            <a:spAutoFit/>
          </a:bodyPr>
          <a:lstStyle/>
          <a:p>
            <a:pPr defTabSz="914088" eaLnBrk="1" fontAlgn="auto" hangingPunct="1">
              <a:spcBef>
                <a:spcPts val="0"/>
              </a:spcBef>
              <a:spcAft>
                <a:spcPts val="0"/>
              </a:spcAft>
            </a:pPr>
            <a:r>
              <a:rPr kumimoji="0" lang="en-US" altLang="ja-JP" sz="2300" kern="0" dirty="0">
                <a:solidFill>
                  <a:srgbClr val="FF0066"/>
                </a:solidFill>
                <a:latin typeface="Segoe UI"/>
                <a:ea typeface="メイリオ"/>
              </a:rPr>
              <a:t>Established as </a:t>
            </a:r>
            <a:r>
              <a:rPr kumimoji="0" lang="en-US" altLang="ja-JP" sz="2300" b="1" kern="0" dirty="0">
                <a:solidFill>
                  <a:srgbClr val="FF0066"/>
                </a:solidFill>
                <a:latin typeface="Segoe UI"/>
                <a:ea typeface="メイリオ"/>
              </a:rPr>
              <a:t>Sapporo Agricultural College</a:t>
            </a:r>
            <a:endParaRPr kumimoji="0" lang="ja-JP" altLang="en-US" sz="2300" b="1" kern="0" dirty="0">
              <a:solidFill>
                <a:srgbClr val="FF0066"/>
              </a:solidFill>
              <a:latin typeface="Segoe UI"/>
              <a:ea typeface="メイリオ"/>
            </a:endParaRPr>
          </a:p>
        </p:txBody>
      </p:sp>
      <p:pic>
        <p:nvPicPr>
          <p:cNvPr id="12" name="図 11"/>
          <p:cNvPicPr>
            <a:picLocks noChangeAspect="1"/>
          </p:cNvPicPr>
          <p:nvPr/>
        </p:nvPicPr>
        <p:blipFill>
          <a:blip r:embed="rId6"/>
          <a:stretch>
            <a:fillRect/>
          </a:stretch>
        </p:blipFill>
        <p:spPr>
          <a:xfrm>
            <a:off x="1335460" y="1821830"/>
            <a:ext cx="305707" cy="75803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4582" y="4417563"/>
            <a:ext cx="2415060" cy="1756943"/>
          </a:xfrm>
          <a:prstGeom prst="rect">
            <a:avLst/>
          </a:prstGeom>
        </p:spPr>
      </p:pic>
      <p:pic>
        <p:nvPicPr>
          <p:cNvPr id="5" name="Picture 4"/>
          <p:cNvPicPr>
            <a:picLocks noChangeAspect="1"/>
          </p:cNvPicPr>
          <p:nvPr/>
        </p:nvPicPr>
        <p:blipFill rotWithShape="1">
          <a:blip r:embed="rId8" cstate="print">
            <a:extLst>
              <a:ext uri="{28A0092B-C50C-407E-A947-70E740481C1C}">
                <a14:useLocalDpi xmlns:a14="http://schemas.microsoft.com/office/drawing/2010/main" val="0"/>
              </a:ext>
            </a:extLst>
          </a:blip>
          <a:srcRect l="9244" t="5949" r="3814" b="14617"/>
          <a:stretch/>
        </p:blipFill>
        <p:spPr>
          <a:xfrm>
            <a:off x="3835" y="2615860"/>
            <a:ext cx="2562984" cy="1794391"/>
          </a:xfrm>
          <a:prstGeom prst="rect">
            <a:avLst/>
          </a:prstGeom>
        </p:spPr>
      </p:pic>
      <p:cxnSp>
        <p:nvCxnSpPr>
          <p:cNvPr id="30" name="直線コネクタ 29"/>
          <p:cNvCxnSpPr/>
          <p:nvPr/>
        </p:nvCxnSpPr>
        <p:spPr>
          <a:xfrm>
            <a:off x="1713618" y="1321663"/>
            <a:ext cx="307988" cy="582247"/>
          </a:xfrm>
          <a:prstGeom prst="line">
            <a:avLst/>
          </a:prstGeom>
          <a:noFill/>
          <a:ln w="76200" cap="flat" cmpd="sng" algn="ctr">
            <a:solidFill>
              <a:sysClr val="window" lastClr="FFFFFF">
                <a:lumMod val="75000"/>
              </a:sysClr>
            </a:solidFill>
            <a:prstDash val="sysDot"/>
            <a:miter lim="800000"/>
            <a:tailEnd type="none" w="med" len="lg"/>
          </a:ln>
          <a:effectLst/>
        </p:spPr>
      </p:cxnSp>
      <p:cxnSp>
        <p:nvCxnSpPr>
          <p:cNvPr id="7" name="直線コネクタ 6"/>
          <p:cNvCxnSpPr/>
          <p:nvPr/>
        </p:nvCxnSpPr>
        <p:spPr>
          <a:xfrm>
            <a:off x="1995076" y="1853506"/>
            <a:ext cx="2072868" cy="4206090"/>
          </a:xfrm>
          <a:prstGeom prst="line">
            <a:avLst/>
          </a:prstGeom>
          <a:noFill/>
          <a:ln w="76200" cap="flat" cmpd="sng" algn="ctr">
            <a:solidFill>
              <a:sysClr val="window" lastClr="FFFFFF">
                <a:lumMod val="75000"/>
              </a:sysClr>
            </a:solidFill>
            <a:prstDash val="solid"/>
            <a:miter lim="800000"/>
            <a:tailEnd type="stealth" w="med" len="lg"/>
          </a:ln>
          <a:effectLst/>
        </p:spPr>
      </p:cxnSp>
      <p:sp>
        <p:nvSpPr>
          <p:cNvPr id="23" name="円/楕円 68"/>
          <p:cNvSpPr/>
          <p:nvPr/>
        </p:nvSpPr>
        <p:spPr>
          <a:xfrm>
            <a:off x="1800000" y="1764000"/>
            <a:ext cx="540000" cy="540000"/>
          </a:xfrm>
          <a:prstGeom prst="ellipse">
            <a:avLst/>
          </a:prstGeom>
          <a:solidFill>
            <a:sysClr val="window" lastClr="FFFFFF"/>
          </a:solidFill>
          <a:ln w="9525" cap="flat" cmpd="sng" algn="ctr">
            <a:solidFill>
              <a:schemeClr val="tx1"/>
            </a:solidFill>
            <a:prstDash val="solid"/>
            <a:miter lim="800000"/>
          </a:ln>
          <a:effectLst/>
        </p:spPr>
        <p:txBody>
          <a:bodyPr vert="horz" wrap="none" lIns="91408" tIns="45704" rIns="91408" bIns="45704" rtlCol="0" anchor="ctr"/>
          <a:lstStyle/>
          <a:p>
            <a:pPr marL="0" marR="0" lvl="0" indent="0" algn="ctr" defTabSz="914088"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effectLst/>
                <a:uLnTx/>
                <a:uFillTx/>
                <a:latin typeface="Segoe UI"/>
                <a:ea typeface="メイリオ"/>
                <a:cs typeface="+mn-cs"/>
              </a:rPr>
              <a:t>1868</a:t>
            </a:r>
            <a:endParaRPr kumimoji="0" lang="ja-JP" altLang="en-US" sz="1600" b="0" i="0" u="none" strike="noStrike" kern="0" cap="none" spc="0" normalizeH="0" baseline="0" noProof="0" dirty="0">
              <a:ln>
                <a:noFill/>
              </a:ln>
              <a:effectLst/>
              <a:uLnTx/>
              <a:uFillTx/>
              <a:latin typeface="Segoe UI"/>
              <a:ea typeface="メイリオ"/>
              <a:cs typeface="+mn-cs"/>
            </a:endParaRPr>
          </a:p>
        </p:txBody>
      </p:sp>
      <p:sp>
        <p:nvSpPr>
          <p:cNvPr id="24" name="円/楕円 68"/>
          <p:cNvSpPr/>
          <p:nvPr/>
        </p:nvSpPr>
        <p:spPr>
          <a:xfrm>
            <a:off x="2412000" y="3060000"/>
            <a:ext cx="540000" cy="540000"/>
          </a:xfrm>
          <a:prstGeom prst="ellipse">
            <a:avLst/>
          </a:prstGeom>
          <a:solidFill>
            <a:sysClr val="window" lastClr="FFFFFF"/>
          </a:solidFill>
          <a:ln w="9525" cap="flat" cmpd="sng" algn="ctr">
            <a:solidFill>
              <a:schemeClr val="tx1"/>
            </a:solidFill>
            <a:prstDash val="solid"/>
            <a:miter lim="800000"/>
          </a:ln>
          <a:effectLst/>
        </p:spPr>
        <p:txBody>
          <a:bodyPr vert="horz" wrap="none" lIns="91408" tIns="45704" rIns="91408" bIns="45704" rtlCol="0" anchor="ctr"/>
          <a:lstStyle/>
          <a:p>
            <a:pPr marL="0" marR="0" lvl="0" indent="0" algn="ctr" defTabSz="914088"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effectLst/>
                <a:uLnTx/>
                <a:uFillTx/>
                <a:latin typeface="Segoe UI"/>
                <a:ea typeface="メイリオ"/>
                <a:cs typeface="+mn-cs"/>
              </a:rPr>
              <a:t>1907</a:t>
            </a:r>
            <a:endParaRPr kumimoji="0" lang="ja-JP" altLang="en-US" sz="1600" b="0" i="0" u="none" strike="noStrike" kern="0" cap="none" spc="0" normalizeH="0" baseline="0" noProof="0" dirty="0">
              <a:ln>
                <a:noFill/>
              </a:ln>
              <a:effectLst/>
              <a:uLnTx/>
              <a:uFillTx/>
              <a:latin typeface="Segoe UI"/>
              <a:ea typeface="メイリオ"/>
              <a:cs typeface="+mn-cs"/>
            </a:endParaRPr>
          </a:p>
        </p:txBody>
      </p:sp>
      <p:sp>
        <p:nvSpPr>
          <p:cNvPr id="25" name="円/楕円 68"/>
          <p:cNvSpPr/>
          <p:nvPr/>
        </p:nvSpPr>
        <p:spPr>
          <a:xfrm>
            <a:off x="2736000" y="3708000"/>
            <a:ext cx="540000" cy="540000"/>
          </a:xfrm>
          <a:prstGeom prst="ellipse">
            <a:avLst/>
          </a:prstGeom>
          <a:solidFill>
            <a:sysClr val="window" lastClr="FFFFFF"/>
          </a:solidFill>
          <a:ln w="9525" cap="flat" cmpd="sng" algn="ctr">
            <a:solidFill>
              <a:schemeClr val="tx1"/>
            </a:solidFill>
            <a:prstDash val="solid"/>
            <a:miter lim="800000"/>
          </a:ln>
          <a:effectLst/>
        </p:spPr>
        <p:txBody>
          <a:bodyPr vert="horz" wrap="none" lIns="91408" tIns="45704" rIns="91408" bIns="45704" rtlCol="0" anchor="ctr"/>
          <a:lstStyle/>
          <a:p>
            <a:pPr marL="0" marR="0" lvl="0" indent="0" algn="ctr" defTabSz="914088"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effectLst/>
                <a:uLnTx/>
                <a:uFillTx/>
                <a:latin typeface="Segoe UI"/>
                <a:ea typeface="メイリオ"/>
                <a:cs typeface="+mn-cs"/>
              </a:rPr>
              <a:t>1918</a:t>
            </a:r>
            <a:endParaRPr kumimoji="0" lang="ja-JP" altLang="en-US" sz="1600" b="0" i="0" u="none" strike="noStrike" kern="0" cap="none" spc="0" normalizeH="0" baseline="0" noProof="0" dirty="0">
              <a:ln>
                <a:noFill/>
              </a:ln>
              <a:effectLst/>
              <a:uLnTx/>
              <a:uFillTx/>
              <a:latin typeface="Segoe UI"/>
              <a:ea typeface="メイリオ"/>
              <a:cs typeface="+mn-cs"/>
            </a:endParaRPr>
          </a:p>
        </p:txBody>
      </p:sp>
      <p:sp>
        <p:nvSpPr>
          <p:cNvPr id="27" name="円/楕円 68"/>
          <p:cNvSpPr/>
          <p:nvPr/>
        </p:nvSpPr>
        <p:spPr>
          <a:xfrm>
            <a:off x="3488137" y="5084778"/>
            <a:ext cx="540000" cy="540000"/>
          </a:xfrm>
          <a:prstGeom prst="ellipse">
            <a:avLst/>
          </a:prstGeom>
          <a:solidFill>
            <a:sysClr val="window" lastClr="FFFFFF"/>
          </a:solidFill>
          <a:ln w="9525" cap="flat" cmpd="sng" algn="ctr">
            <a:solidFill>
              <a:schemeClr val="tx1"/>
            </a:solidFill>
            <a:prstDash val="solid"/>
            <a:miter lim="800000"/>
          </a:ln>
          <a:effectLst/>
        </p:spPr>
        <p:txBody>
          <a:bodyPr vert="horz" wrap="none" lIns="91408" tIns="45704" rIns="91408" bIns="45704" rtlCol="0" anchor="ctr"/>
          <a:lstStyle/>
          <a:p>
            <a:pPr marL="0" marR="0" lvl="0" indent="0" algn="ctr" defTabSz="914088" eaLnBrk="1" fontAlgn="auto" latinLnBrk="0" hangingPunct="1">
              <a:lnSpc>
                <a:spcPct val="100000"/>
              </a:lnSpc>
              <a:spcBef>
                <a:spcPts val="0"/>
              </a:spcBef>
              <a:spcAft>
                <a:spcPts val="0"/>
              </a:spcAft>
              <a:buClrTx/>
              <a:buSzTx/>
              <a:buFontTx/>
              <a:buNone/>
              <a:tabLst/>
              <a:defRPr/>
            </a:pPr>
            <a:r>
              <a:rPr kumimoji="0" lang="en-US" altLang="ja-JP" sz="1600" kern="0" dirty="0">
                <a:latin typeface="Segoe UI"/>
                <a:ea typeface="メイリオ"/>
              </a:rPr>
              <a:t>2017</a:t>
            </a:r>
            <a:endParaRPr kumimoji="0" lang="ja-JP" altLang="en-US" sz="1600" b="0" i="0" u="none" strike="noStrike" kern="0" cap="none" spc="0" normalizeH="0" baseline="0" noProof="0" dirty="0">
              <a:ln>
                <a:noFill/>
              </a:ln>
              <a:effectLst/>
              <a:uLnTx/>
              <a:uFillTx/>
              <a:latin typeface="Segoe UI"/>
              <a:ea typeface="メイリオ"/>
              <a:cs typeface="+mn-cs"/>
            </a:endParaRPr>
          </a:p>
        </p:txBody>
      </p:sp>
      <p:sp>
        <p:nvSpPr>
          <p:cNvPr id="26" name="円/楕円 68"/>
          <p:cNvSpPr/>
          <p:nvPr/>
        </p:nvSpPr>
        <p:spPr>
          <a:xfrm>
            <a:off x="3060000" y="4392000"/>
            <a:ext cx="540000" cy="540000"/>
          </a:xfrm>
          <a:prstGeom prst="ellipse">
            <a:avLst/>
          </a:prstGeom>
          <a:solidFill>
            <a:sysClr val="window" lastClr="FFFFFF"/>
          </a:solidFill>
          <a:ln w="9525" cap="flat" cmpd="sng" algn="ctr">
            <a:solidFill>
              <a:schemeClr val="tx1"/>
            </a:solidFill>
            <a:prstDash val="solid"/>
            <a:miter lim="800000"/>
          </a:ln>
          <a:effectLst/>
        </p:spPr>
        <p:txBody>
          <a:bodyPr vert="horz" wrap="none" lIns="91408" tIns="45704" rIns="91408" bIns="45704" rtlCol="0" anchor="ctr"/>
          <a:lstStyle/>
          <a:p>
            <a:pPr marL="0" marR="0" lvl="0" indent="0" algn="ctr" defTabSz="914088"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effectLst/>
                <a:uLnTx/>
                <a:uFillTx/>
                <a:latin typeface="Segoe UI"/>
                <a:ea typeface="メイリオ"/>
                <a:cs typeface="+mn-cs"/>
              </a:rPr>
              <a:t>1947</a:t>
            </a:r>
            <a:endParaRPr kumimoji="0" lang="ja-JP" altLang="en-US" sz="1600" b="0" i="0" u="none" strike="noStrike" kern="0" cap="none" spc="0" normalizeH="0" baseline="0" noProof="0" dirty="0">
              <a:ln>
                <a:noFill/>
              </a:ln>
              <a:effectLst/>
              <a:uLnTx/>
              <a:uFillTx/>
              <a:latin typeface="Segoe UI"/>
              <a:ea typeface="メイリオ"/>
              <a:cs typeface="+mn-cs"/>
            </a:endParaRPr>
          </a:p>
        </p:txBody>
      </p:sp>
      <p:sp>
        <p:nvSpPr>
          <p:cNvPr id="19" name="円/楕円 68"/>
          <p:cNvSpPr/>
          <p:nvPr/>
        </p:nvSpPr>
        <p:spPr>
          <a:xfrm>
            <a:off x="2088000" y="2412000"/>
            <a:ext cx="540000" cy="540000"/>
          </a:xfrm>
          <a:prstGeom prst="ellipse">
            <a:avLst/>
          </a:prstGeom>
          <a:solidFill>
            <a:sysClr val="window" lastClr="FFFFFF"/>
          </a:solidFill>
          <a:ln w="19050" cap="flat" cmpd="sng" algn="ctr">
            <a:solidFill>
              <a:srgbClr val="FF0066"/>
            </a:solidFill>
            <a:prstDash val="solid"/>
            <a:miter lim="800000"/>
          </a:ln>
          <a:effectLst/>
        </p:spPr>
        <p:txBody>
          <a:bodyPr wrap="none" lIns="91408" tIns="45704" rIns="91408" bIns="45704" rtlCol="0" anchor="ctr"/>
          <a:lstStyle/>
          <a:p>
            <a:pPr marL="0" marR="0" lvl="0" indent="0" algn="ctr" defTabSz="914088"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srgbClr val="FF0066"/>
                </a:solidFill>
                <a:effectLst/>
                <a:uLnTx/>
                <a:uFillTx/>
                <a:latin typeface="Segoe UI"/>
                <a:ea typeface="メイリオ"/>
                <a:cs typeface="+mn-cs"/>
              </a:rPr>
              <a:t>1876</a:t>
            </a:r>
            <a:endParaRPr kumimoji="0" lang="ja-JP" altLang="en-US" sz="1600" b="0" i="0" u="none" strike="noStrike" kern="0" cap="none" spc="0" normalizeH="0" baseline="0" noProof="0" dirty="0">
              <a:ln>
                <a:noFill/>
              </a:ln>
              <a:solidFill>
                <a:srgbClr val="FF0066"/>
              </a:solidFill>
              <a:effectLst/>
              <a:uLnTx/>
              <a:uFillTx/>
              <a:latin typeface="Segoe UI"/>
              <a:ea typeface="メイリオ"/>
              <a:cs typeface="+mn-cs"/>
            </a:endParaRPr>
          </a:p>
        </p:txBody>
      </p:sp>
    </p:spTree>
    <p:extLst>
      <p:ext uri="{BB962C8B-B14F-4D97-AF65-F5344CB8AC3E}">
        <p14:creationId xmlns:p14="http://schemas.microsoft.com/office/powerpoint/2010/main" val="29645003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0" y="1692000"/>
            <a:ext cx="9144000" cy="4464000"/>
          </a:xfrm>
          <a:prstGeom prst="rect">
            <a:avLst/>
          </a:prstGeom>
          <a:solidFill>
            <a:schemeClr val="accent3">
              <a:lumMod val="95000"/>
              <a:alpha val="60000"/>
            </a:schemeClr>
          </a:solidFill>
          <a:ln w="12700" cap="flat" cmpd="sng" algn="ctr">
            <a:noFill/>
            <a:prstDash val="solid"/>
            <a:miter lim="800000"/>
          </a:ln>
          <a:effectLst/>
        </p:spPr>
        <p:txBody>
          <a:bodyPr lIns="91408" tIns="45704" rIns="91408" bIns="45704" rtlCol="0" anchor="ctr"/>
          <a:lstStyle/>
          <a:p>
            <a:pPr marL="0" marR="0" lvl="0" indent="0" algn="ctr" defTabSz="914088"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Segoe UI"/>
              <a:ea typeface="メイリオ"/>
              <a:cs typeface="+mn-cs"/>
            </a:endParaRPr>
          </a:p>
        </p:txBody>
      </p:sp>
      <p:sp>
        <p:nvSpPr>
          <p:cNvPr id="5122" name="スライド番号プレースホルダー 3"/>
          <p:cNvSpPr>
            <a:spLocks noGrp="1"/>
          </p:cNvSpPr>
          <p:nvPr>
            <p:ph type="sldNum" sz="quarter" idx="10"/>
          </p:nvPr>
        </p:nvSpPr>
        <p:spPr>
          <a:noFill/>
        </p:spPr>
        <p:txBody>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fld id="{0304B402-4D99-4A1C-A1DA-378E6C353045}" type="slidenum">
              <a:rPr kumimoji="1" lang="en-US" altLang="ja-JP" b="0" i="0" u="none" strike="noStrike" kern="0" cap="none" spc="0" normalizeH="0" baseline="0" noProof="0">
                <a:ln>
                  <a:noFill/>
                </a:ln>
                <a:solidFill>
                  <a:schemeClr val="bg1"/>
                </a:solidFill>
                <a:effectLst/>
                <a:uLnTx/>
                <a:uFillTx/>
                <a:latin typeface="Arial" panose="020B0604020202020204" pitchFamily="34" charset="0"/>
                <a:ea typeface="ＭＳ Ｐゴシック" panose="020B0600070205080204" pitchFamily="50" charset="-128"/>
              </a:rPr>
              <a:pPr marL="0" marR="0" lvl="0" indent="0" algn="r" defTabSz="914400" eaLnBrk="1" fontAlgn="auto" latinLnBrk="0" hangingPunct="1">
                <a:lnSpc>
                  <a:spcPct val="100000"/>
                </a:lnSpc>
                <a:spcBef>
                  <a:spcPts val="0"/>
                </a:spcBef>
                <a:spcAft>
                  <a:spcPts val="0"/>
                </a:spcAft>
                <a:buClrTx/>
                <a:buSzTx/>
                <a:buFontTx/>
                <a:buNone/>
                <a:tabLst/>
                <a:defRPr/>
              </a:pPr>
              <a:t>39</a:t>
            </a:fld>
            <a:endParaRPr kumimoji="1" lang="en-US" altLang="ja-JP"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pic>
        <p:nvPicPr>
          <p:cNvPr id="5123" name="Picture 6" descr="tmp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88" y="549275"/>
            <a:ext cx="8223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2"/>
          <p:cNvSpPr>
            <a:spLocks noGrp="1" noChangeArrowheads="1"/>
          </p:cNvSpPr>
          <p:nvPr>
            <p:ph type="title"/>
          </p:nvPr>
        </p:nvSpPr>
        <p:spPr>
          <a:xfrm>
            <a:off x="323850" y="765175"/>
            <a:ext cx="8496300" cy="509588"/>
          </a:xfrm>
        </p:spPr>
        <p:txBody>
          <a:bodyPr/>
          <a:lstStyle/>
          <a:p>
            <a:pPr eaLnBrk="1" hangingPunct="1"/>
            <a:r>
              <a:rPr lang="en-US" altLang="ja-JP" dirty="0">
                <a:solidFill>
                  <a:srgbClr val="23651C"/>
                </a:solidFill>
              </a:rPr>
              <a:t>Promote Student Mobility  </a:t>
            </a:r>
            <a:r>
              <a:rPr lang="en-US" altLang="ja-JP" sz="1200" dirty="0">
                <a:solidFill>
                  <a:srgbClr val="23651C"/>
                </a:solidFill>
              </a:rPr>
              <a:t>Hokkaido University is going to develop non-degree seeking programs</a:t>
            </a:r>
          </a:p>
        </p:txBody>
      </p:sp>
      <p:sp>
        <p:nvSpPr>
          <p:cNvPr id="5126" name="Text Box 4"/>
          <p:cNvSpPr txBox="1">
            <a:spLocks noChangeArrowheads="1"/>
          </p:cNvSpPr>
          <p:nvPr/>
        </p:nvSpPr>
        <p:spPr bwMode="auto">
          <a:xfrm>
            <a:off x="4427538" y="185738"/>
            <a:ext cx="42322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ct val="50000"/>
              </a:spcBef>
              <a:spcAft>
                <a:spcPts val="0"/>
              </a:spcAft>
              <a:buClrTx/>
              <a:buSzTx/>
              <a:buFontTx/>
              <a:buNone/>
              <a:tabLst/>
              <a:defRPr/>
            </a:pPr>
            <a:endParaRPr kumimoji="1" lang="en-US" altLang="ja-JP" sz="1200"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sp>
        <p:nvSpPr>
          <p:cNvPr id="6" name="テキスト ボックス 4"/>
          <p:cNvSpPr txBox="1"/>
          <p:nvPr/>
        </p:nvSpPr>
        <p:spPr>
          <a:xfrm>
            <a:off x="432000" y="1728000"/>
            <a:ext cx="7654660" cy="1569660"/>
          </a:xfrm>
          <a:prstGeom prst="rect">
            <a:avLst/>
          </a:prstGeom>
          <a:noFill/>
        </p:spPr>
        <p:txBody>
          <a:bodyPr wrap="none" rtlCol="0">
            <a:spAutoFit/>
          </a:bodyPr>
          <a:lstStyle/>
          <a:p>
            <a:pPr marL="0" marR="0" lvl="0" indent="0" algn="l" defTabSz="457200" eaLnBrk="1" fontAlgn="auto" latinLnBrk="0" hangingPunct="1">
              <a:lnSpc>
                <a:spcPct val="150000"/>
              </a:lnSpc>
              <a:spcBef>
                <a:spcPts val="0"/>
              </a:spcBef>
              <a:spcAft>
                <a:spcPts val="0"/>
              </a:spcAft>
              <a:buClrTx/>
              <a:buSzTx/>
              <a:buFontTx/>
              <a:buNone/>
              <a:tabLst/>
              <a:defRPr/>
            </a:pPr>
            <a:r>
              <a:rPr kumimoji="0" lang="en-US" altLang="ja-JP" sz="2400" b="1" i="0" u="none" strike="noStrike" kern="0" cap="none" spc="0" normalizeH="0" baseline="0" noProof="0" dirty="0">
                <a:ln>
                  <a:noFill/>
                </a:ln>
                <a:solidFill>
                  <a:schemeClr val="accent2"/>
                </a:solidFill>
                <a:effectLst/>
                <a:uLnTx/>
                <a:uFillTx/>
                <a:ea typeface="ＭＳ Ｐ明朝"/>
                <a:cs typeface="Arial" panose="020B0604020202020204" pitchFamily="34" charset="0"/>
              </a:rPr>
              <a:t>Inbound Non-Degree-Seeking Short Stay Programs</a:t>
            </a:r>
          </a:p>
          <a:p>
            <a:pPr marL="0" marR="0" lvl="0" indent="0" algn="l" defTabSz="457200" eaLnBrk="1" fontAlgn="auto" latinLnBrk="0" hangingPunct="1">
              <a:lnSpc>
                <a:spcPct val="150000"/>
              </a:lnSpc>
              <a:spcBef>
                <a:spcPts val="0"/>
              </a:spcBef>
              <a:spcAft>
                <a:spcPts val="0"/>
              </a:spcAft>
              <a:buClrTx/>
              <a:buSzTx/>
              <a:buFontTx/>
              <a:buNone/>
              <a:tabLst/>
              <a:defRPr/>
            </a:pPr>
            <a:r>
              <a:rPr kumimoji="0" lang="en-US" altLang="ja-JP" sz="2000" b="0" i="0" u="none" strike="noStrike" kern="0" cap="none" spc="0" normalizeH="0" baseline="0" noProof="0" dirty="0">
                <a:ln>
                  <a:noFill/>
                </a:ln>
                <a:solidFill>
                  <a:sysClr val="windowText" lastClr="000000"/>
                </a:solidFill>
                <a:effectLst/>
                <a:uLnTx/>
                <a:uFillTx/>
                <a:ea typeface="ＭＳ Ｐ明朝"/>
                <a:cs typeface="Arial" panose="020B0604020202020204" pitchFamily="34" charset="0"/>
              </a:rPr>
              <a:t>	Hokkaido Summer Institute (200-300</a:t>
            </a:r>
            <a:r>
              <a:rPr kumimoji="0" lang="ja-JP" altLang="en-US" sz="2000" b="0" i="0" u="none" strike="noStrike" kern="0" cap="none" spc="0" normalizeH="0" baseline="0" noProof="0" dirty="0">
                <a:ln>
                  <a:noFill/>
                </a:ln>
                <a:solidFill>
                  <a:sysClr val="windowText" lastClr="000000"/>
                </a:solidFill>
                <a:effectLst/>
                <a:uLnTx/>
                <a:uFillTx/>
                <a:ea typeface="ＭＳ Ｐ明朝"/>
                <a:cs typeface="Arial" panose="020B0604020202020204" pitchFamily="34" charset="0"/>
              </a:rPr>
              <a:t> </a:t>
            </a:r>
            <a:r>
              <a:rPr kumimoji="0" lang="en-US" altLang="ja-JP" sz="2000" b="0" i="0" u="none" strike="noStrike" kern="0" cap="none" spc="0" normalizeH="0" baseline="0" noProof="0" dirty="0">
                <a:ln>
                  <a:noFill/>
                </a:ln>
                <a:solidFill>
                  <a:sysClr val="windowText" lastClr="000000"/>
                </a:solidFill>
                <a:effectLst/>
                <a:uLnTx/>
                <a:uFillTx/>
                <a:ea typeface="ＭＳ Ｐ明朝"/>
                <a:cs typeface="Arial" panose="020B0604020202020204" pitchFamily="34" charset="0"/>
              </a:rPr>
              <a:t>subjects)</a:t>
            </a:r>
          </a:p>
          <a:p>
            <a:pPr marL="0" marR="0" lvl="0" indent="0" algn="l" defTabSz="457200" eaLnBrk="1" fontAlgn="auto" latinLnBrk="0" hangingPunct="1">
              <a:lnSpc>
                <a:spcPct val="150000"/>
              </a:lnSpc>
              <a:spcBef>
                <a:spcPts val="0"/>
              </a:spcBef>
              <a:spcAft>
                <a:spcPts val="0"/>
              </a:spcAft>
              <a:buClrTx/>
              <a:buSzTx/>
              <a:buFontTx/>
              <a:buNone/>
              <a:tabLst/>
              <a:defRPr/>
            </a:pPr>
            <a:r>
              <a:rPr kumimoji="0" lang="en-US" altLang="ja-JP" sz="2000" b="0" i="0" u="none" strike="noStrike" kern="0" cap="none" spc="0" normalizeH="0" baseline="0" noProof="0" dirty="0">
                <a:ln>
                  <a:noFill/>
                </a:ln>
                <a:solidFill>
                  <a:sysClr val="windowText" lastClr="000000"/>
                </a:solidFill>
                <a:effectLst/>
                <a:uLnTx/>
                <a:uFillTx/>
                <a:ea typeface="ＭＳ Ｐ明朝"/>
                <a:cs typeface="Arial" panose="020B0604020202020204" pitchFamily="34" charset="0"/>
              </a:rPr>
              <a:t>		for both undergraduate students and graduate students</a:t>
            </a:r>
          </a:p>
        </p:txBody>
      </p:sp>
      <p:sp>
        <p:nvSpPr>
          <p:cNvPr id="9" name="テキスト ボックス 4"/>
          <p:cNvSpPr txBox="1"/>
          <p:nvPr/>
        </p:nvSpPr>
        <p:spPr>
          <a:xfrm>
            <a:off x="432000" y="1728000"/>
            <a:ext cx="8215711" cy="4339650"/>
          </a:xfrm>
          <a:prstGeom prst="rect">
            <a:avLst/>
          </a:prstGeom>
          <a:noFill/>
        </p:spPr>
        <p:txBody>
          <a:bodyPr wrap="none" rtlCol="0">
            <a:spAutoFit/>
          </a:bodyPr>
          <a:lstStyle/>
          <a:p>
            <a:pPr marL="0" marR="0" lvl="0" indent="0" algn="l" defTabSz="457200" eaLnBrk="1" fontAlgn="auto" latinLnBrk="0" hangingPunct="1">
              <a:lnSpc>
                <a:spcPct val="150000"/>
              </a:lnSpc>
              <a:spcBef>
                <a:spcPts val="0"/>
              </a:spcBef>
              <a:spcAft>
                <a:spcPts val="0"/>
              </a:spcAft>
              <a:buClrTx/>
              <a:buSzTx/>
              <a:buFontTx/>
              <a:buNone/>
              <a:tabLst/>
              <a:defRPr/>
            </a:pPr>
            <a:r>
              <a:rPr kumimoji="0" lang="en-US" altLang="ja-JP" sz="2400" b="1" i="0" u="none" strike="noStrike" kern="0" cap="none" spc="0" normalizeH="0" baseline="0" noProof="0" dirty="0">
                <a:ln>
                  <a:noFill/>
                </a:ln>
                <a:solidFill>
                  <a:schemeClr val="accent2"/>
                </a:solidFill>
                <a:effectLst/>
                <a:uLnTx/>
                <a:uFillTx/>
                <a:ea typeface="ＭＳ Ｐ明朝"/>
                <a:cs typeface="Arial" panose="020B0604020202020204" pitchFamily="34" charset="0"/>
              </a:rPr>
              <a:t>Inbound Non-Degree-Seeking Short Stay Programs</a:t>
            </a:r>
          </a:p>
          <a:p>
            <a:pPr marL="0" marR="0" lvl="0" indent="0" algn="l" defTabSz="457200" eaLnBrk="1" fontAlgn="auto" latinLnBrk="0" hangingPunct="1">
              <a:lnSpc>
                <a:spcPct val="150000"/>
              </a:lnSpc>
              <a:spcBef>
                <a:spcPts val="0"/>
              </a:spcBef>
              <a:spcAft>
                <a:spcPts val="0"/>
              </a:spcAft>
              <a:buClrTx/>
              <a:buSzTx/>
              <a:buFontTx/>
              <a:buNone/>
              <a:tabLst/>
              <a:defRPr/>
            </a:pPr>
            <a:r>
              <a:rPr kumimoji="0" lang="en-US" altLang="ja-JP" sz="2000" b="0" i="0" u="none" strike="noStrike" kern="0" cap="none" spc="0" normalizeH="0" baseline="0" noProof="0" dirty="0">
                <a:ln>
                  <a:noFill/>
                </a:ln>
                <a:solidFill>
                  <a:sysClr val="windowText" lastClr="000000"/>
                </a:solidFill>
                <a:effectLst/>
                <a:uLnTx/>
                <a:uFillTx/>
                <a:ea typeface="ＭＳ Ｐ明朝"/>
                <a:cs typeface="Arial" panose="020B0604020202020204" pitchFamily="34" charset="0"/>
              </a:rPr>
              <a:t>	Hokkaido Summer Institute (200-300</a:t>
            </a:r>
            <a:r>
              <a:rPr kumimoji="0" lang="ja-JP" altLang="en-US" sz="2000" b="0" i="0" u="none" strike="noStrike" kern="0" cap="none" spc="0" normalizeH="0" baseline="0" noProof="0" dirty="0">
                <a:ln>
                  <a:noFill/>
                </a:ln>
                <a:solidFill>
                  <a:sysClr val="windowText" lastClr="000000"/>
                </a:solidFill>
                <a:effectLst/>
                <a:uLnTx/>
                <a:uFillTx/>
                <a:ea typeface="ＭＳ Ｐ明朝"/>
                <a:cs typeface="Arial" panose="020B0604020202020204" pitchFamily="34" charset="0"/>
              </a:rPr>
              <a:t> </a:t>
            </a:r>
            <a:r>
              <a:rPr kumimoji="0" lang="en-US" altLang="ja-JP" sz="2000" b="0" i="0" u="none" strike="noStrike" kern="0" cap="none" spc="0" normalizeH="0" baseline="0" noProof="0" dirty="0">
                <a:ln>
                  <a:noFill/>
                </a:ln>
                <a:solidFill>
                  <a:sysClr val="windowText" lastClr="000000"/>
                </a:solidFill>
                <a:effectLst/>
                <a:uLnTx/>
                <a:uFillTx/>
                <a:ea typeface="ＭＳ Ｐ明朝"/>
                <a:cs typeface="Arial" panose="020B0604020202020204" pitchFamily="34" charset="0"/>
              </a:rPr>
              <a:t>subjects)</a:t>
            </a:r>
          </a:p>
          <a:p>
            <a:pPr marL="0" marR="0" lvl="0" indent="0" algn="l" defTabSz="457200" eaLnBrk="1" fontAlgn="auto" latinLnBrk="0" hangingPunct="1">
              <a:lnSpc>
                <a:spcPct val="150000"/>
              </a:lnSpc>
              <a:spcBef>
                <a:spcPts val="0"/>
              </a:spcBef>
              <a:spcAft>
                <a:spcPts val="0"/>
              </a:spcAft>
              <a:buClrTx/>
              <a:buSzTx/>
              <a:buFontTx/>
              <a:buNone/>
              <a:tabLst/>
              <a:defRPr/>
            </a:pPr>
            <a:r>
              <a:rPr kumimoji="0" lang="en-US" altLang="ja-JP" sz="2000" b="0" i="0" u="none" strike="noStrike" kern="0" cap="none" spc="0" normalizeH="0" baseline="0" noProof="0" dirty="0">
                <a:ln>
                  <a:noFill/>
                </a:ln>
                <a:solidFill>
                  <a:sysClr val="windowText" lastClr="000000"/>
                </a:solidFill>
                <a:effectLst/>
                <a:uLnTx/>
                <a:uFillTx/>
                <a:ea typeface="ＭＳ Ｐ明朝"/>
                <a:cs typeface="Arial" panose="020B0604020202020204" pitchFamily="34" charset="0"/>
              </a:rPr>
              <a:t>		for both undergraduate students and graduate students</a:t>
            </a:r>
          </a:p>
          <a:p>
            <a:pPr marL="0" marR="0" lvl="0" indent="0" algn="l" defTabSz="457200" eaLnBrk="1" fontAlgn="auto" latinLnBrk="0" hangingPunct="1">
              <a:lnSpc>
                <a:spcPct val="150000"/>
              </a:lnSpc>
              <a:spcBef>
                <a:spcPts val="0"/>
              </a:spcBef>
              <a:spcAft>
                <a:spcPts val="0"/>
              </a:spcAft>
              <a:buClrTx/>
              <a:buSzTx/>
              <a:buFontTx/>
              <a:buNone/>
              <a:tabLst/>
              <a:defRPr/>
            </a:pPr>
            <a:endParaRPr kumimoji="0" lang="en-US" altLang="ja-JP" sz="2000" b="0" i="0" u="none" strike="noStrike" kern="0" cap="none" spc="0" normalizeH="0" baseline="0" noProof="0" dirty="0">
              <a:ln>
                <a:noFill/>
              </a:ln>
              <a:solidFill>
                <a:sysClr val="windowText" lastClr="000000"/>
              </a:solidFill>
              <a:effectLst/>
              <a:uLnTx/>
              <a:uFillTx/>
              <a:ea typeface="ＭＳ Ｐ明朝"/>
              <a:cs typeface="Arial" panose="020B0604020202020204" pitchFamily="34" charset="0"/>
            </a:endParaRPr>
          </a:p>
          <a:p>
            <a:pPr marL="0" marR="0" lvl="0" indent="0" defTabSz="457200" eaLnBrk="1" fontAlgn="auto" latinLnBrk="0" hangingPunct="1">
              <a:lnSpc>
                <a:spcPct val="150000"/>
              </a:lnSpc>
              <a:spcBef>
                <a:spcPts val="0"/>
              </a:spcBef>
              <a:spcAft>
                <a:spcPts val="0"/>
              </a:spcAft>
              <a:buClrTx/>
              <a:buSzTx/>
              <a:buFontTx/>
              <a:buNone/>
              <a:tabLst/>
              <a:defRPr/>
            </a:pPr>
            <a:r>
              <a:rPr kumimoji="0" lang="ja-JP" altLang="en-US" sz="2000" b="0" i="0" u="none" strike="noStrike" kern="0" cap="none" spc="0" normalizeH="0" baseline="0" noProof="0" dirty="0">
                <a:ln>
                  <a:noFill/>
                </a:ln>
                <a:solidFill>
                  <a:sysClr val="windowText" lastClr="000000"/>
                </a:solidFill>
                <a:effectLst/>
                <a:uLnTx/>
                <a:uFillTx/>
                <a:ea typeface="ＭＳ Ｐ明朝"/>
                <a:cs typeface="Arial" panose="020B0604020202020204" pitchFamily="34" charset="0"/>
              </a:rPr>
              <a:t>　　　</a:t>
            </a:r>
            <a:r>
              <a:rPr kumimoji="0" lang="en-US" altLang="ja-JP" sz="2000" b="0" i="0" u="none" strike="noStrike" kern="0" cap="none" spc="0" normalizeH="0" baseline="0" noProof="0" dirty="0">
                <a:ln>
                  <a:noFill/>
                </a:ln>
                <a:solidFill>
                  <a:sysClr val="windowText" lastClr="000000"/>
                </a:solidFill>
                <a:effectLst/>
                <a:uLnTx/>
                <a:uFillTx/>
                <a:ea typeface="ＭＳ Ｐ明朝"/>
                <a:cs typeface="Arial" panose="020B0604020202020204" pitchFamily="34" charset="0"/>
              </a:rPr>
              <a:t>Student Exchange Programs with partner universities</a:t>
            </a:r>
          </a:p>
          <a:p>
            <a:pPr marL="0" marR="0" lvl="0" indent="0" defTabSz="457200" eaLnBrk="1" fontAlgn="auto" latinLnBrk="0" hangingPunct="1">
              <a:lnSpc>
                <a:spcPct val="150000"/>
              </a:lnSpc>
              <a:spcBef>
                <a:spcPts val="0"/>
              </a:spcBef>
              <a:spcAft>
                <a:spcPts val="0"/>
              </a:spcAft>
              <a:buClrTx/>
              <a:buSzTx/>
              <a:buFontTx/>
              <a:buNone/>
              <a:tabLst/>
              <a:defRPr/>
            </a:pPr>
            <a:r>
              <a:rPr kumimoji="0" lang="en-US" altLang="ja-JP" sz="2000" b="0" i="0" u="none" strike="noStrike" kern="0" cap="none" spc="0" normalizeH="0" baseline="0" noProof="0" dirty="0">
                <a:ln>
                  <a:noFill/>
                </a:ln>
                <a:solidFill>
                  <a:sysClr val="windowText" lastClr="000000"/>
                </a:solidFill>
                <a:effectLst/>
                <a:uLnTx/>
                <a:uFillTx/>
                <a:ea typeface="ＭＳ Ｐ明朝"/>
                <a:cs typeface="Arial" panose="020B0604020202020204" pitchFamily="34" charset="0"/>
              </a:rPr>
              <a:t>        </a:t>
            </a:r>
            <a:r>
              <a:rPr kumimoji="0" lang="en-US" altLang="ja-JP" sz="2000" kern="0" dirty="0">
                <a:solidFill>
                  <a:sysClr val="windowText" lastClr="000000"/>
                </a:solidFill>
                <a:ea typeface="ＭＳ Ｐ明朝"/>
                <a:cs typeface="Arial" panose="020B0604020202020204" pitchFamily="34" charset="0"/>
              </a:rPr>
              <a:t>-  </a:t>
            </a:r>
            <a:r>
              <a:rPr kumimoji="0" lang="en-US" altLang="ja-JP" sz="2000" b="0" i="0" u="none" strike="noStrike" kern="0" cap="none" spc="0" normalizeH="0" baseline="0" noProof="0" dirty="0">
                <a:ln>
                  <a:noFill/>
                </a:ln>
                <a:solidFill>
                  <a:sysClr val="windowText" lastClr="000000"/>
                </a:solidFill>
                <a:effectLst/>
                <a:uLnTx/>
                <a:uFillTx/>
                <a:ea typeface="ＭＳ Ｐ明朝"/>
                <a:cs typeface="Arial" panose="020B0604020202020204" pitchFamily="34" charset="0"/>
              </a:rPr>
              <a:t>Hokkaido University Short-Term Exchange Program (HUSTEP)</a:t>
            </a:r>
          </a:p>
          <a:p>
            <a:pPr marL="0" marR="0" lvl="0" indent="0" defTabSz="457200" eaLnBrk="1" fontAlgn="auto" latinLnBrk="0" hangingPunct="1">
              <a:lnSpc>
                <a:spcPct val="150000"/>
              </a:lnSpc>
              <a:spcBef>
                <a:spcPts val="0"/>
              </a:spcBef>
              <a:spcAft>
                <a:spcPts val="0"/>
              </a:spcAft>
              <a:buClrTx/>
              <a:buSzTx/>
              <a:buFontTx/>
              <a:buNone/>
              <a:tabLst/>
              <a:defRPr/>
            </a:pPr>
            <a:r>
              <a:rPr kumimoji="0" lang="en-US" altLang="ja-JP" sz="2000" b="0" i="0" u="none" strike="noStrike" kern="0" cap="none" spc="0" normalizeH="0" baseline="0" noProof="0" dirty="0">
                <a:ln>
                  <a:noFill/>
                </a:ln>
                <a:solidFill>
                  <a:sysClr val="windowText" lastClr="000000"/>
                </a:solidFill>
                <a:effectLst/>
                <a:uLnTx/>
                <a:uFillTx/>
                <a:ea typeface="ＭＳ Ｐ明朝"/>
                <a:cs typeface="Arial" panose="020B0604020202020204" pitchFamily="34" charset="0"/>
              </a:rPr>
              <a:t>   </a:t>
            </a:r>
            <a:r>
              <a:rPr kumimoji="0" lang="en-US" altLang="ja-JP" sz="2000" b="0" i="0" u="none" strike="noStrike" kern="0" cap="none" spc="0" normalizeH="0" noProof="0" dirty="0">
                <a:ln>
                  <a:noFill/>
                </a:ln>
                <a:solidFill>
                  <a:sysClr val="windowText" lastClr="000000"/>
                </a:solidFill>
                <a:effectLst/>
                <a:uLnTx/>
                <a:uFillTx/>
                <a:ea typeface="ＭＳ Ｐ明朝"/>
                <a:cs typeface="Arial" panose="020B0604020202020204" pitchFamily="34" charset="0"/>
              </a:rPr>
              <a:t>     -  </a:t>
            </a:r>
            <a:r>
              <a:rPr kumimoji="0" lang="en-US" altLang="ja-JP" sz="2000" b="0" i="0" u="none" strike="noStrike" kern="0" cap="none" spc="0" normalizeH="0" baseline="0" noProof="0" dirty="0">
                <a:ln>
                  <a:noFill/>
                </a:ln>
                <a:solidFill>
                  <a:sysClr val="windowText" lastClr="000000"/>
                </a:solidFill>
                <a:effectLst/>
                <a:uLnTx/>
                <a:uFillTx/>
                <a:ea typeface="ＭＳ Ｐ明朝"/>
                <a:cs typeface="Arial" panose="020B0604020202020204" pitchFamily="34" charset="0"/>
              </a:rPr>
              <a:t>Japanese Language and Culture Studies Program (JLCSP)</a:t>
            </a:r>
          </a:p>
          <a:p>
            <a:pPr marL="0" marR="0" lvl="0" indent="0" defTabSz="457200" eaLnBrk="1" fontAlgn="auto" latinLnBrk="0" hangingPunct="1">
              <a:lnSpc>
                <a:spcPct val="150000"/>
              </a:lnSpc>
              <a:spcBef>
                <a:spcPts val="0"/>
              </a:spcBef>
              <a:spcAft>
                <a:spcPts val="0"/>
              </a:spcAft>
              <a:buClrTx/>
              <a:buSzTx/>
              <a:buFontTx/>
              <a:buNone/>
              <a:tabLst/>
              <a:defRPr/>
            </a:pPr>
            <a:r>
              <a:rPr kumimoji="0" lang="en-US" altLang="ja-JP" sz="2000" b="0" i="0" u="none" strike="noStrike" kern="0" cap="none" spc="0" normalizeH="0" baseline="0" noProof="0" dirty="0">
                <a:ln>
                  <a:noFill/>
                </a:ln>
                <a:solidFill>
                  <a:sysClr val="windowText" lastClr="000000"/>
                </a:solidFill>
                <a:effectLst/>
                <a:uLnTx/>
                <a:uFillTx/>
                <a:ea typeface="ＭＳ Ｐ明朝"/>
                <a:cs typeface="Arial" panose="020B0604020202020204" pitchFamily="34" charset="0"/>
              </a:rPr>
              <a:t>   </a:t>
            </a:r>
            <a:r>
              <a:rPr kumimoji="0" lang="en-US" altLang="ja-JP" sz="2000" b="0" i="0" u="none" strike="noStrike" kern="0" cap="none" spc="0" normalizeH="0" noProof="0" dirty="0">
                <a:ln>
                  <a:noFill/>
                </a:ln>
                <a:solidFill>
                  <a:sysClr val="windowText" lastClr="000000"/>
                </a:solidFill>
                <a:effectLst/>
                <a:uLnTx/>
                <a:uFillTx/>
                <a:ea typeface="ＭＳ Ｐ明朝"/>
                <a:cs typeface="Arial" panose="020B0604020202020204" pitchFamily="34" charset="0"/>
              </a:rPr>
              <a:t>     -  </a:t>
            </a:r>
            <a:r>
              <a:rPr kumimoji="0" lang="en-US" altLang="ja-JP" sz="2000" b="0" i="0" u="none" strike="noStrike" kern="0" cap="none" spc="0" normalizeH="0" baseline="0" noProof="0" dirty="0">
                <a:ln>
                  <a:noFill/>
                </a:ln>
                <a:solidFill>
                  <a:sysClr val="windowText" lastClr="000000"/>
                </a:solidFill>
                <a:effectLst/>
                <a:uLnTx/>
                <a:uFillTx/>
                <a:ea typeface="ＭＳ Ｐ明朝"/>
                <a:cs typeface="Arial" panose="020B0604020202020204" pitchFamily="34" charset="0"/>
              </a:rPr>
              <a:t>Special Audit Student (SAS)</a:t>
            </a:r>
          </a:p>
          <a:p>
            <a:pPr marL="0" marR="0" lvl="0" indent="0" defTabSz="457200" eaLnBrk="1" fontAlgn="auto" latinLnBrk="0" hangingPunct="1">
              <a:lnSpc>
                <a:spcPct val="150000"/>
              </a:lnSpc>
              <a:spcBef>
                <a:spcPts val="0"/>
              </a:spcBef>
              <a:spcAft>
                <a:spcPts val="0"/>
              </a:spcAft>
              <a:buClrTx/>
              <a:buSzTx/>
              <a:buFontTx/>
              <a:buNone/>
              <a:tabLst/>
              <a:defRPr/>
            </a:pPr>
            <a:r>
              <a:rPr kumimoji="0" lang="en-US" altLang="ja-JP" sz="2000" b="0" i="0" u="none" strike="noStrike" kern="0" cap="none" spc="0" normalizeH="0" baseline="0" noProof="0" dirty="0">
                <a:ln>
                  <a:noFill/>
                </a:ln>
                <a:solidFill>
                  <a:sysClr val="windowText" lastClr="000000"/>
                </a:solidFill>
                <a:effectLst/>
                <a:uLnTx/>
                <a:uFillTx/>
                <a:ea typeface="ＭＳ Ｐ明朝"/>
                <a:cs typeface="Arial" panose="020B0604020202020204" pitchFamily="34" charset="0"/>
              </a:rPr>
              <a:t>   </a:t>
            </a:r>
            <a:r>
              <a:rPr kumimoji="0" lang="en-US" altLang="ja-JP" sz="2000" b="0" i="0" u="none" strike="noStrike" kern="0" cap="none" spc="0" normalizeH="0" noProof="0" dirty="0">
                <a:ln>
                  <a:noFill/>
                </a:ln>
                <a:solidFill>
                  <a:sysClr val="windowText" lastClr="000000"/>
                </a:solidFill>
                <a:effectLst/>
                <a:uLnTx/>
                <a:uFillTx/>
                <a:ea typeface="ＭＳ Ｐ明朝"/>
                <a:cs typeface="Arial" panose="020B0604020202020204" pitchFamily="34" charset="0"/>
              </a:rPr>
              <a:t>     -  </a:t>
            </a:r>
            <a:r>
              <a:rPr kumimoji="0" lang="en-US" altLang="ja-JP" sz="2000" b="0" i="0" u="none" strike="noStrike" kern="0" cap="none" spc="0" normalizeH="0" baseline="0" noProof="0" dirty="0">
                <a:ln>
                  <a:noFill/>
                </a:ln>
                <a:solidFill>
                  <a:sysClr val="windowText" lastClr="000000"/>
                </a:solidFill>
                <a:effectLst/>
                <a:uLnTx/>
                <a:uFillTx/>
                <a:ea typeface="ＭＳ Ｐ明朝"/>
                <a:cs typeface="Arial" panose="020B0604020202020204" pitchFamily="34" charset="0"/>
              </a:rPr>
              <a:t>Special Research Student (SRS)</a:t>
            </a:r>
          </a:p>
        </p:txBody>
      </p:sp>
    </p:spTree>
    <p:extLst>
      <p:ext uri="{BB962C8B-B14F-4D97-AF65-F5344CB8AC3E}">
        <p14:creationId xmlns:p14="http://schemas.microsoft.com/office/powerpoint/2010/main" val="26857533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0" y="1638000"/>
            <a:ext cx="9144000" cy="4536000"/>
          </a:xfrm>
          <a:prstGeom prst="rect">
            <a:avLst/>
          </a:prstGeom>
          <a:solidFill>
            <a:schemeClr val="accent3">
              <a:lumMod val="95000"/>
              <a:alpha val="60000"/>
            </a:schemeClr>
          </a:solidFill>
          <a:ln w="12700" cap="flat" cmpd="sng" algn="ctr">
            <a:noFill/>
            <a:prstDash val="solid"/>
            <a:miter lim="800000"/>
          </a:ln>
          <a:effectLst/>
        </p:spPr>
        <p:txBody>
          <a:bodyPr lIns="91408" tIns="45704" rIns="91408" bIns="45704" rtlCol="0" anchor="ctr"/>
          <a:lstStyle/>
          <a:p>
            <a:pPr marL="0" marR="0" lvl="0" indent="0" algn="ctr" defTabSz="914088"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Segoe UI"/>
              <a:ea typeface="メイリオ"/>
              <a:cs typeface="+mn-cs"/>
            </a:endParaRPr>
          </a:p>
        </p:txBody>
      </p:sp>
      <p:sp>
        <p:nvSpPr>
          <p:cNvPr id="5122" name="スライド番号プレースホルダー 3"/>
          <p:cNvSpPr>
            <a:spLocks noGrp="1"/>
          </p:cNvSpPr>
          <p:nvPr>
            <p:ph type="sldNum" sz="quarter" idx="10"/>
          </p:nvPr>
        </p:nvSpPr>
        <p:spPr>
          <a:noFill/>
        </p:spPr>
        <p:txBody>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fld id="{0304B402-4D99-4A1C-A1DA-378E6C353045}" type="slidenum">
              <a:rPr kumimoji="1" lang="en-US" altLang="ja-JP" b="0" i="0" u="none" strike="noStrike" kern="0" cap="none" spc="0" normalizeH="0" baseline="0" noProof="0">
                <a:ln>
                  <a:noFill/>
                </a:ln>
                <a:solidFill>
                  <a:schemeClr val="bg1"/>
                </a:solidFill>
                <a:effectLst/>
                <a:uLnTx/>
                <a:uFillTx/>
                <a:latin typeface="Arial" panose="020B0604020202020204" pitchFamily="34" charset="0"/>
                <a:ea typeface="ＭＳ Ｐゴシック" panose="020B0600070205080204" pitchFamily="50" charset="-128"/>
              </a:rPr>
              <a:pPr marL="0" marR="0" lvl="0" indent="0" algn="r" defTabSz="914400" eaLnBrk="1" fontAlgn="auto" latinLnBrk="0" hangingPunct="1">
                <a:lnSpc>
                  <a:spcPct val="100000"/>
                </a:lnSpc>
                <a:spcBef>
                  <a:spcPts val="0"/>
                </a:spcBef>
                <a:spcAft>
                  <a:spcPts val="0"/>
                </a:spcAft>
                <a:buClrTx/>
                <a:buSzTx/>
                <a:buFontTx/>
                <a:buNone/>
                <a:tabLst/>
                <a:defRPr/>
              </a:pPr>
              <a:t>40</a:t>
            </a:fld>
            <a:endParaRPr kumimoji="1" lang="en-US" altLang="ja-JP"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pic>
        <p:nvPicPr>
          <p:cNvPr id="5123" name="Picture 6" descr="tmp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88" y="549275"/>
            <a:ext cx="8223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2"/>
          <p:cNvSpPr>
            <a:spLocks noGrp="1" noChangeArrowheads="1"/>
          </p:cNvSpPr>
          <p:nvPr>
            <p:ph type="title"/>
          </p:nvPr>
        </p:nvSpPr>
        <p:spPr>
          <a:xfrm>
            <a:off x="323850" y="765175"/>
            <a:ext cx="8496300" cy="509588"/>
          </a:xfrm>
        </p:spPr>
        <p:txBody>
          <a:bodyPr/>
          <a:lstStyle/>
          <a:p>
            <a:r>
              <a:rPr lang="en-US" altLang="ja-JP" dirty="0">
                <a:solidFill>
                  <a:srgbClr val="23651C"/>
                </a:solidFill>
              </a:rPr>
              <a:t>Exchange Possibilities at Hokkaido University</a:t>
            </a:r>
          </a:p>
        </p:txBody>
      </p:sp>
      <p:sp>
        <p:nvSpPr>
          <p:cNvPr id="5126" name="Text Box 4"/>
          <p:cNvSpPr txBox="1">
            <a:spLocks noChangeArrowheads="1"/>
          </p:cNvSpPr>
          <p:nvPr/>
        </p:nvSpPr>
        <p:spPr bwMode="auto">
          <a:xfrm>
            <a:off x="4427538" y="185738"/>
            <a:ext cx="42322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ct val="50000"/>
              </a:spcBef>
              <a:spcAft>
                <a:spcPts val="0"/>
              </a:spcAft>
              <a:buClrTx/>
              <a:buSzTx/>
              <a:buFontTx/>
              <a:buNone/>
              <a:tabLst/>
              <a:defRPr/>
            </a:pPr>
            <a:endParaRPr kumimoji="1" lang="en-US" altLang="ja-JP" sz="1200"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sp>
        <p:nvSpPr>
          <p:cNvPr id="7" name="テキスト ボックス 6"/>
          <p:cNvSpPr txBox="1"/>
          <p:nvPr/>
        </p:nvSpPr>
        <p:spPr>
          <a:xfrm>
            <a:off x="179512" y="1692000"/>
            <a:ext cx="5631620" cy="984885"/>
          </a:xfrm>
          <a:prstGeom prst="rect">
            <a:avLst/>
          </a:prstGeom>
          <a:noFill/>
        </p:spPr>
        <p:txBody>
          <a:bodyPr wrap="square" rtlCol="0">
            <a:spAutoFit/>
          </a:bodyPr>
          <a:lstStyle/>
          <a:p>
            <a:r>
              <a:rPr lang="en-US" altLang="ja-JP" sz="1600" b="1" dirty="0">
                <a:solidFill>
                  <a:schemeClr val="accent2"/>
                </a:solidFill>
                <a:latin typeface="Segoe UI" panose="020B0502040204020203" pitchFamily="34" charset="0"/>
                <a:ea typeface="Segoe UI" panose="020B0502040204020203" pitchFamily="34" charset="0"/>
                <a:cs typeface="Segoe UI" panose="020B0502040204020203" pitchFamily="34" charset="0"/>
              </a:rPr>
              <a:t>Japanese Language and Culture Studies Program (JLCSP)</a:t>
            </a:r>
          </a:p>
          <a:p>
            <a:r>
              <a:rPr kumimoji="1" lang="en-US" altLang="ja-JP" sz="1400" dirty="0">
                <a:latin typeface="Segoe UI" panose="020B0502040204020203" pitchFamily="34" charset="0"/>
                <a:ea typeface="Segoe UI" panose="020B0502040204020203" pitchFamily="34" charset="0"/>
                <a:cs typeface="Segoe UI" panose="020B0502040204020203" pitchFamily="34" charset="0"/>
              </a:rPr>
              <a:t>The JLCSP is a Japanese Language and Culture Studies program designed for Japanese Majors from affiliated universities to develop their language skills and broaden their horizons about Japan.</a:t>
            </a:r>
          </a:p>
        </p:txBody>
      </p:sp>
      <p:sp>
        <p:nvSpPr>
          <p:cNvPr id="8" name="テキスト ボックス 7"/>
          <p:cNvSpPr txBox="1"/>
          <p:nvPr/>
        </p:nvSpPr>
        <p:spPr>
          <a:xfrm>
            <a:off x="179512" y="2772000"/>
            <a:ext cx="6192688" cy="1200329"/>
          </a:xfrm>
          <a:prstGeom prst="rect">
            <a:avLst/>
          </a:prstGeom>
          <a:noFill/>
        </p:spPr>
        <p:txBody>
          <a:bodyPr wrap="square" rtlCol="0">
            <a:spAutoFit/>
          </a:bodyPr>
          <a:lstStyle/>
          <a:p>
            <a:r>
              <a:rPr lang="en-US" altLang="ja-JP" sz="1600" b="1" dirty="0">
                <a:solidFill>
                  <a:schemeClr val="accent2"/>
                </a:solidFill>
                <a:latin typeface="Segoe UI" panose="020B0502040204020203" pitchFamily="34" charset="0"/>
                <a:ea typeface="Segoe UI" panose="020B0502040204020203" pitchFamily="34" charset="0"/>
                <a:cs typeface="Segoe UI" panose="020B0502040204020203" pitchFamily="34" charset="0"/>
              </a:rPr>
              <a:t>Hokkaido University Short-Term Exchange Program (HUSTEP)</a:t>
            </a:r>
          </a:p>
          <a:p>
            <a:r>
              <a:rPr lang="en-US" altLang="ja-JP" sz="1400" dirty="0">
                <a:latin typeface="Segoe UI" panose="020B0502040204020203" pitchFamily="34" charset="0"/>
                <a:ea typeface="Segoe UI" panose="020B0502040204020203" pitchFamily="34" charset="0"/>
                <a:cs typeface="Segoe UI" panose="020B0502040204020203" pitchFamily="34" charset="0"/>
              </a:rPr>
              <a:t>HUSTEP is a study abroad program designed for undergraduate students from affiliate universities. Participants in this program take a wide variety of classes offered in English in the fields of Culture and Society, and Science, and Technology, and Environment. </a:t>
            </a:r>
          </a:p>
        </p:txBody>
      </p:sp>
      <p:sp>
        <p:nvSpPr>
          <p:cNvPr id="9" name="テキスト ボックス 8"/>
          <p:cNvSpPr txBox="1"/>
          <p:nvPr/>
        </p:nvSpPr>
        <p:spPr>
          <a:xfrm>
            <a:off x="3744000" y="3888000"/>
            <a:ext cx="5420296" cy="1200329"/>
          </a:xfrm>
          <a:prstGeom prst="rect">
            <a:avLst/>
          </a:prstGeom>
          <a:noFill/>
        </p:spPr>
        <p:txBody>
          <a:bodyPr wrap="square" rtlCol="0">
            <a:spAutoFit/>
          </a:bodyPr>
          <a:lstStyle/>
          <a:p>
            <a:r>
              <a:rPr lang="en-US" altLang="ja-JP" sz="1600" b="1" dirty="0">
                <a:solidFill>
                  <a:schemeClr val="accent2"/>
                </a:solidFill>
                <a:latin typeface="Segoe UI" panose="020B0502040204020203" pitchFamily="34" charset="0"/>
                <a:ea typeface="Segoe UI" panose="020B0502040204020203" pitchFamily="34" charset="0"/>
                <a:cs typeface="Segoe UI" panose="020B0502040204020203" pitchFamily="34" charset="0"/>
              </a:rPr>
              <a:t>Undergraduate/Graduate Special Audit Student (SAS)</a:t>
            </a:r>
          </a:p>
          <a:p>
            <a:r>
              <a:rPr kumimoji="1" lang="en-US" altLang="ja-JP" sz="1400" dirty="0">
                <a:latin typeface="Segoe UI" panose="020B0502040204020203" pitchFamily="34" charset="0"/>
                <a:ea typeface="Segoe UI" panose="020B0502040204020203" pitchFamily="34" charset="0"/>
                <a:cs typeface="Segoe UI" panose="020B0502040204020203" pitchFamily="34" charset="0"/>
              </a:rPr>
              <a:t>Six-month or one-year programs in which students are assigned to particular faculties and take classes related to their specialized area together with full-ti</a:t>
            </a:r>
            <a:r>
              <a:rPr lang="en-US" altLang="ja-JP" sz="1400" dirty="0">
                <a:latin typeface="Segoe UI" panose="020B0502040204020203" pitchFamily="34" charset="0"/>
                <a:ea typeface="Segoe UI" panose="020B0502040204020203" pitchFamily="34" charset="0"/>
                <a:cs typeface="Segoe UI" panose="020B0502040204020203" pitchFamily="34" charset="0"/>
              </a:rPr>
              <a:t>me students. Instruction is mainly in Japanese </a:t>
            </a:r>
            <a:endParaRPr kumimoji="1" lang="en-US" altLang="ja-JP" sz="1400" dirty="0">
              <a:latin typeface="Segoe UI" panose="020B0502040204020203" pitchFamily="34" charset="0"/>
              <a:ea typeface="Segoe UI" panose="020B0502040204020203" pitchFamily="34" charset="0"/>
              <a:cs typeface="Segoe UI" panose="020B0502040204020203" pitchFamily="34" charset="0"/>
            </a:endParaRPr>
          </a:p>
        </p:txBody>
      </p:sp>
      <p:sp>
        <p:nvSpPr>
          <p:cNvPr id="10" name="テキスト ボックス 9"/>
          <p:cNvSpPr txBox="1"/>
          <p:nvPr/>
        </p:nvSpPr>
        <p:spPr>
          <a:xfrm>
            <a:off x="3744000" y="5148000"/>
            <a:ext cx="5246645" cy="984885"/>
          </a:xfrm>
          <a:prstGeom prst="rect">
            <a:avLst/>
          </a:prstGeom>
          <a:noFill/>
        </p:spPr>
        <p:txBody>
          <a:bodyPr wrap="square" rtlCol="0">
            <a:spAutoFit/>
          </a:bodyPr>
          <a:lstStyle/>
          <a:p>
            <a:r>
              <a:rPr lang="en-US" altLang="ja-JP" sz="1600" b="1" dirty="0">
                <a:solidFill>
                  <a:schemeClr val="accent2"/>
                </a:solidFill>
                <a:latin typeface="Segoe UI" panose="020B0502040204020203" pitchFamily="34" charset="0"/>
                <a:ea typeface="Segoe UI" panose="020B0502040204020203" pitchFamily="34" charset="0"/>
                <a:cs typeface="Segoe UI" panose="020B0502040204020203" pitchFamily="34" charset="0"/>
              </a:rPr>
              <a:t>Graduate Special Research Student (SRS)</a:t>
            </a:r>
          </a:p>
          <a:p>
            <a:r>
              <a:rPr kumimoji="1" lang="en-US" altLang="ja-JP" sz="1400" dirty="0">
                <a:latin typeface="Segoe UI" panose="020B0502040204020203" pitchFamily="34" charset="0"/>
                <a:ea typeface="Segoe UI" panose="020B0502040204020203" pitchFamily="34" charset="0"/>
                <a:cs typeface="Segoe UI" panose="020B0502040204020203" pitchFamily="34" charset="0"/>
              </a:rPr>
              <a:t>Six-month or one-year programs in which students are assigned to particular graduate schools and undertake research centered around their specialized areas </a:t>
            </a:r>
            <a:r>
              <a:rPr lang="en-US" altLang="ja-JP" sz="1400" dirty="0">
                <a:latin typeface="Segoe UI" panose="020B0502040204020203" pitchFamily="34" charset="0"/>
                <a:ea typeface="Segoe UI" panose="020B0502040204020203" pitchFamily="34" charset="0"/>
                <a:cs typeface="Segoe UI" panose="020B0502040204020203" pitchFamily="34" charset="0"/>
              </a:rPr>
              <a:t>similar to </a:t>
            </a:r>
            <a:r>
              <a:rPr kumimoji="1" lang="en-US" altLang="ja-JP" sz="1400" dirty="0">
                <a:latin typeface="Segoe UI" panose="020B0502040204020203" pitchFamily="34" charset="0"/>
                <a:ea typeface="Segoe UI" panose="020B0502040204020203" pitchFamily="34" charset="0"/>
                <a:cs typeface="Segoe UI" panose="020B0502040204020203" pitchFamily="34" charset="0"/>
              </a:rPr>
              <a:t>full-time students. </a:t>
            </a:r>
          </a:p>
        </p:txBody>
      </p:sp>
      <p:pic>
        <p:nvPicPr>
          <p:cNvPr id="12" name="図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4000" y="1908000"/>
            <a:ext cx="2762450" cy="1548000"/>
          </a:xfrm>
          <a:prstGeom prst="rect">
            <a:avLst/>
          </a:prstGeom>
        </p:spPr>
      </p:pic>
      <p:pic>
        <p:nvPicPr>
          <p:cNvPr id="13" name="図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4000" y="4140000"/>
            <a:ext cx="2837087" cy="1872000"/>
          </a:xfrm>
          <a:prstGeom prst="rect">
            <a:avLst/>
          </a:prstGeom>
        </p:spPr>
      </p:pic>
    </p:spTree>
    <p:extLst>
      <p:ext uri="{BB962C8B-B14F-4D97-AF65-F5344CB8AC3E}">
        <p14:creationId xmlns:p14="http://schemas.microsoft.com/office/powerpoint/2010/main" val="16719817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bwMode="auto">
          <a:xfrm>
            <a:off x="270534" y="2628000"/>
            <a:ext cx="5014853" cy="3420000"/>
          </a:xfrm>
          <a:prstGeom prst="rect">
            <a:avLst/>
          </a:prstGeom>
          <a:solidFill>
            <a:schemeClr val="bg2">
              <a:lumMod val="20000"/>
              <a:lumOff val="8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0000" y="2268000"/>
            <a:ext cx="1728000" cy="1152000"/>
          </a:xfrm>
          <a:prstGeom prst="rect">
            <a:avLst/>
          </a:prstGeom>
        </p:spPr>
      </p:pic>
      <p:sp>
        <p:nvSpPr>
          <p:cNvPr id="5122" name="スライド番号プレースホルダー 3"/>
          <p:cNvSpPr>
            <a:spLocks noGrp="1"/>
          </p:cNvSpPr>
          <p:nvPr>
            <p:ph type="sldNum" sz="quarter" idx="10"/>
          </p:nvPr>
        </p:nvSpPr>
        <p:spPr>
          <a:noFill/>
        </p:spPr>
        <p:txBody>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0304B402-4D99-4A1C-A1DA-378E6C353045}" type="slidenum">
              <a:rPr lang="en-US" altLang="ja-JP">
                <a:solidFill>
                  <a:schemeClr val="bg1"/>
                </a:solidFill>
              </a:rPr>
              <a:pPr/>
              <a:t>41</a:t>
            </a:fld>
            <a:endParaRPr lang="en-US" altLang="ja-JP">
              <a:solidFill>
                <a:schemeClr val="bg1"/>
              </a:solidFill>
            </a:endParaRPr>
          </a:p>
        </p:txBody>
      </p:sp>
      <p:pic>
        <p:nvPicPr>
          <p:cNvPr id="5123" name="Picture 6" descr="tmp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88" y="549275"/>
            <a:ext cx="8223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2"/>
          <p:cNvSpPr>
            <a:spLocks noGrp="1" noChangeArrowheads="1"/>
          </p:cNvSpPr>
          <p:nvPr>
            <p:ph type="title"/>
          </p:nvPr>
        </p:nvSpPr>
        <p:spPr>
          <a:xfrm>
            <a:off x="324000" y="766800"/>
            <a:ext cx="8496300" cy="692240"/>
          </a:xfrm>
        </p:spPr>
        <p:txBody>
          <a:bodyPr/>
          <a:lstStyle/>
          <a:p>
            <a:pPr eaLnBrk="1" hangingPunct="1"/>
            <a:r>
              <a:rPr lang="en-US" altLang="ja-JP" dirty="0">
                <a:solidFill>
                  <a:srgbClr val="23651C"/>
                </a:solidFill>
              </a:rPr>
              <a:t>Hokkaido Summer Institute (HSI) </a:t>
            </a:r>
            <a:br>
              <a:rPr lang="en-US" altLang="ja-JP" dirty="0">
                <a:solidFill>
                  <a:srgbClr val="23651C"/>
                </a:solidFill>
              </a:rPr>
            </a:br>
            <a:r>
              <a:rPr lang="en-US" altLang="ja-JP" sz="1400" dirty="0">
                <a:solidFill>
                  <a:srgbClr val="23651C"/>
                </a:solidFill>
              </a:rPr>
              <a:t>                  Create the world’s best summer-study opportunity</a:t>
            </a:r>
          </a:p>
        </p:txBody>
      </p:sp>
      <p:sp>
        <p:nvSpPr>
          <p:cNvPr id="5126" name="Text Box 4"/>
          <p:cNvSpPr txBox="1">
            <a:spLocks noChangeArrowheads="1"/>
          </p:cNvSpPr>
          <p:nvPr/>
        </p:nvSpPr>
        <p:spPr bwMode="auto">
          <a:xfrm>
            <a:off x="4427538" y="185738"/>
            <a:ext cx="42322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endParaRPr lang="en-US" altLang="ja-JP" sz="1200" dirty="0">
              <a:solidFill>
                <a:schemeClr val="bg1"/>
              </a:solidFill>
            </a:endParaRPr>
          </a:p>
        </p:txBody>
      </p:sp>
      <p:sp>
        <p:nvSpPr>
          <p:cNvPr id="7" name="TextBox 5"/>
          <p:cNvSpPr txBox="1"/>
          <p:nvPr/>
        </p:nvSpPr>
        <p:spPr>
          <a:xfrm>
            <a:off x="288000" y="1764000"/>
            <a:ext cx="8712000" cy="707886"/>
          </a:xfrm>
          <a:prstGeom prst="rect">
            <a:avLst/>
          </a:prstGeom>
          <a:noFill/>
        </p:spPr>
        <p:txBody>
          <a:bodyPr wrap="square" rtlCol="0">
            <a:spAutoFit/>
          </a:bodyPr>
          <a:lstStyle/>
          <a:p>
            <a:pPr defTabSz="457200" fontAlgn="auto">
              <a:spcBef>
                <a:spcPts val="0"/>
              </a:spcBef>
              <a:spcAft>
                <a:spcPts val="0"/>
              </a:spcAft>
            </a:pPr>
            <a:r>
              <a:rPr kumimoji="0" lang="en-US" altLang="ja-JP" sz="2000" dirty="0">
                <a:solidFill>
                  <a:schemeClr val="accent6">
                    <a:lumMod val="50000"/>
                  </a:schemeClr>
                </a:solidFill>
                <a:latin typeface="Segoe UI" panose="020B0502040204020203" pitchFamily="34" charset="0"/>
                <a:ea typeface="Segoe UI" panose="020B0502040204020203" pitchFamily="34" charset="0"/>
                <a:cs typeface="Segoe UI" panose="020B0502040204020203" pitchFamily="34" charset="0"/>
              </a:rPr>
              <a:t>Cutting-edge courses taught by HU faculties and world-leading researchers from all over the world.</a:t>
            </a:r>
          </a:p>
        </p:txBody>
      </p:sp>
      <p:pic>
        <p:nvPicPr>
          <p:cNvPr id="15" name="図 14"/>
          <p:cNvPicPr>
            <a:picLocks noChangeAspect="1"/>
          </p:cNvPicPr>
          <p:nvPr/>
        </p:nvPicPr>
        <p:blipFill rotWithShape="1">
          <a:blip r:embed="rId5" cstate="print">
            <a:extLst>
              <a:ext uri="{28A0092B-C50C-407E-A947-70E740481C1C}">
                <a14:useLocalDpi xmlns:a14="http://schemas.microsoft.com/office/drawing/2010/main" val="0"/>
              </a:ext>
            </a:extLst>
          </a:blip>
          <a:srcRect b="5974"/>
          <a:stretch/>
        </p:blipFill>
        <p:spPr>
          <a:xfrm>
            <a:off x="7164000" y="2905278"/>
            <a:ext cx="1722929" cy="1080000"/>
          </a:xfrm>
          <a:prstGeom prst="rect">
            <a:avLst/>
          </a:prstGeom>
        </p:spPr>
      </p:pic>
      <p:pic>
        <p:nvPicPr>
          <p:cNvPr id="14" name="図 13"/>
          <p:cNvPicPr>
            <a:picLocks noChangeAspect="1"/>
          </p:cNvPicPr>
          <p:nvPr/>
        </p:nvPicPr>
        <p:blipFill rotWithShape="1">
          <a:blip r:embed="rId6"/>
          <a:srcRect l="389" t="866" r="2019" b="6687"/>
          <a:stretch/>
        </p:blipFill>
        <p:spPr>
          <a:xfrm>
            <a:off x="7020000" y="4462583"/>
            <a:ext cx="1876899" cy="1188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pic>
      <p:pic>
        <p:nvPicPr>
          <p:cNvPr id="13" name="図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20000" y="5047600"/>
            <a:ext cx="1517929" cy="1008000"/>
          </a:xfrm>
          <a:prstGeom prst="rect">
            <a:avLst/>
          </a:prstGeom>
        </p:spPr>
      </p:pic>
      <p:pic>
        <p:nvPicPr>
          <p:cNvPr id="17" name="図 5"/>
          <p:cNvPicPr>
            <a:picLocks noChangeAspect="1"/>
          </p:cNvPicPr>
          <p:nvPr/>
        </p:nvPicPr>
        <p:blipFill rotWithShape="1">
          <a:blip r:embed="rId8" cstate="print">
            <a:extLst>
              <a:ext uri="{28A0092B-C50C-407E-A947-70E740481C1C}">
                <a14:useLocalDpi xmlns:a14="http://schemas.microsoft.com/office/drawing/2010/main" val="0"/>
              </a:ext>
            </a:extLst>
          </a:blip>
          <a:srcRect t="1" r="102" b="4716"/>
          <a:stretch/>
        </p:blipFill>
        <p:spPr bwMode="auto">
          <a:xfrm>
            <a:off x="5724000" y="3816000"/>
            <a:ext cx="1662544"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p:cNvSpPr txBox="1"/>
          <p:nvPr/>
        </p:nvSpPr>
        <p:spPr>
          <a:xfrm>
            <a:off x="504000" y="5112000"/>
            <a:ext cx="1359668" cy="523220"/>
          </a:xfrm>
          <a:prstGeom prst="rect">
            <a:avLst/>
          </a:prstGeom>
          <a:noFill/>
        </p:spPr>
        <p:txBody>
          <a:bodyPr wrap="none" rtlCol="0">
            <a:spAutoFit/>
          </a:bodyPr>
          <a:lstStyle/>
          <a:p>
            <a:r>
              <a:rPr lang="en-US" altLang="ja-JP" sz="2800" b="1" dirty="0">
                <a:solidFill>
                  <a:schemeClr val="accent2"/>
                </a:solidFill>
                <a:latin typeface="Segoe UI" panose="020B0502040204020203" pitchFamily="34" charset="0"/>
                <a:ea typeface="Segoe UI" panose="020B0502040204020203" pitchFamily="34" charset="0"/>
                <a:cs typeface="Segoe UI" panose="020B0502040204020203" pitchFamily="34" charset="0"/>
              </a:rPr>
              <a:t>Length</a:t>
            </a:r>
            <a:endParaRPr kumimoji="1" lang="ja-JP" altLang="en-US" sz="2800" b="1" dirty="0">
              <a:solidFill>
                <a:schemeClr val="accent2"/>
              </a:solidFill>
              <a:latin typeface="Segoe UI" panose="020B0502040204020203" pitchFamily="34" charset="0"/>
              <a:cs typeface="Segoe UI" panose="020B0502040204020203" pitchFamily="34" charset="0"/>
            </a:endParaRPr>
          </a:p>
        </p:txBody>
      </p:sp>
      <p:sp>
        <p:nvSpPr>
          <p:cNvPr id="4" name="テキスト ボックス 3"/>
          <p:cNvSpPr txBox="1"/>
          <p:nvPr/>
        </p:nvSpPr>
        <p:spPr>
          <a:xfrm>
            <a:off x="504000" y="5544000"/>
            <a:ext cx="3558795" cy="369332"/>
          </a:xfrm>
          <a:prstGeom prst="rect">
            <a:avLst/>
          </a:prstGeom>
          <a:noFill/>
        </p:spPr>
        <p:txBody>
          <a:bodyPr wrap="none" rtlCol="0">
            <a:spAutoFit/>
          </a:bodyPr>
          <a:lstStyle/>
          <a:p>
            <a:r>
              <a:rPr kumimoji="1" lang="en-US" altLang="ja-JP" dirty="0">
                <a:latin typeface="Segoe UI" panose="020B0502040204020203" pitchFamily="34" charset="0"/>
                <a:ea typeface="Segoe UI" panose="020B0502040204020203" pitchFamily="34" charset="0"/>
                <a:cs typeface="Segoe UI" panose="020B0502040204020203" pitchFamily="34" charset="0"/>
              </a:rPr>
              <a:t>May 29</a:t>
            </a:r>
            <a:r>
              <a:rPr kumimoji="1" lang="en-US" altLang="ja-JP" baseline="30000" dirty="0">
                <a:latin typeface="Segoe UI" panose="020B0502040204020203" pitchFamily="34" charset="0"/>
                <a:ea typeface="Segoe UI" panose="020B0502040204020203" pitchFamily="34" charset="0"/>
                <a:cs typeface="Segoe UI" panose="020B0502040204020203" pitchFamily="34" charset="0"/>
              </a:rPr>
              <a:t>th</a:t>
            </a:r>
            <a:r>
              <a:rPr kumimoji="1" lang="en-US" altLang="ja-JP" dirty="0">
                <a:latin typeface="Segoe UI" panose="020B0502040204020203" pitchFamily="34" charset="0"/>
                <a:ea typeface="Segoe UI" panose="020B0502040204020203" pitchFamily="34" charset="0"/>
                <a:cs typeface="Segoe UI" panose="020B0502040204020203" pitchFamily="34" charset="0"/>
              </a:rPr>
              <a:t> – September 11</a:t>
            </a:r>
            <a:r>
              <a:rPr kumimoji="1" lang="en-US" altLang="ja-JP" baseline="30000" dirty="0">
                <a:latin typeface="Segoe UI" panose="020B0502040204020203" pitchFamily="34" charset="0"/>
                <a:ea typeface="Segoe UI" panose="020B0502040204020203" pitchFamily="34" charset="0"/>
                <a:cs typeface="Segoe UI" panose="020B0502040204020203" pitchFamily="34" charset="0"/>
              </a:rPr>
              <a:t>th</a:t>
            </a:r>
            <a:r>
              <a:rPr kumimoji="1" lang="en-US" altLang="ja-JP" dirty="0">
                <a:latin typeface="Segoe UI" panose="020B0502040204020203" pitchFamily="34" charset="0"/>
                <a:ea typeface="Segoe UI" panose="020B0502040204020203" pitchFamily="34" charset="0"/>
                <a:cs typeface="Segoe UI" panose="020B0502040204020203" pitchFamily="34" charset="0"/>
              </a:rPr>
              <a:t>, 2017</a:t>
            </a:r>
            <a:endParaRPr kumimoji="1" lang="ja-JP" altLang="en-US" dirty="0">
              <a:latin typeface="Segoe UI" panose="020B0502040204020203" pitchFamily="34" charset="0"/>
              <a:cs typeface="Segoe UI" panose="020B0502040204020203" pitchFamily="34" charset="0"/>
            </a:endParaRPr>
          </a:p>
        </p:txBody>
      </p:sp>
      <p:sp>
        <p:nvSpPr>
          <p:cNvPr id="25" name="テキスト ボックス 24"/>
          <p:cNvSpPr txBox="1"/>
          <p:nvPr/>
        </p:nvSpPr>
        <p:spPr>
          <a:xfrm>
            <a:off x="504000" y="3240000"/>
            <a:ext cx="2108269" cy="646331"/>
          </a:xfrm>
          <a:prstGeom prst="rect">
            <a:avLst/>
          </a:prstGeom>
          <a:noFill/>
        </p:spPr>
        <p:txBody>
          <a:bodyPr wrap="none" rtlCol="0">
            <a:spAutoFit/>
          </a:bodyPr>
          <a:lstStyle/>
          <a:p>
            <a:r>
              <a:rPr lang="en-US" altLang="ja-JP" dirty="0">
                <a:latin typeface="Segoe UI" panose="020B0502040204020203" pitchFamily="34" charset="0"/>
                <a:ea typeface="Segoe UI" panose="020B0502040204020203" pitchFamily="34" charset="0"/>
                <a:cs typeface="Segoe UI" panose="020B0502040204020203" pitchFamily="34" charset="0"/>
              </a:rPr>
              <a:t>G</a:t>
            </a:r>
            <a:r>
              <a:rPr kumimoji="1" lang="en-US" altLang="ja-JP" dirty="0">
                <a:latin typeface="Segoe UI" panose="020B0502040204020203" pitchFamily="34" charset="0"/>
                <a:ea typeface="Segoe UI" panose="020B0502040204020203" pitchFamily="34" charset="0"/>
                <a:cs typeface="Segoe UI" panose="020B0502040204020203" pitchFamily="34" charset="0"/>
              </a:rPr>
              <a:t>raduate: 82</a:t>
            </a:r>
          </a:p>
          <a:p>
            <a:r>
              <a:rPr lang="en-US" altLang="ja-JP" dirty="0">
                <a:latin typeface="Segoe UI" panose="020B0502040204020203" pitchFamily="34" charset="0"/>
                <a:ea typeface="Segoe UI" panose="020B0502040204020203" pitchFamily="34" charset="0"/>
                <a:cs typeface="Segoe UI" panose="020B0502040204020203" pitchFamily="34" charset="0"/>
              </a:rPr>
              <a:t>Undergraduate: 14</a:t>
            </a:r>
            <a:endParaRPr kumimoji="1" lang="en-US" altLang="ja-JP" dirty="0">
              <a:latin typeface="Segoe UI" panose="020B0502040204020203" pitchFamily="34" charset="0"/>
              <a:ea typeface="Segoe UI" panose="020B0502040204020203" pitchFamily="34" charset="0"/>
              <a:cs typeface="Segoe UI" panose="020B0502040204020203" pitchFamily="34" charset="0"/>
            </a:endParaRPr>
          </a:p>
        </p:txBody>
      </p:sp>
      <p:sp>
        <p:nvSpPr>
          <p:cNvPr id="5" name="テキスト ボックス 4"/>
          <p:cNvSpPr txBox="1"/>
          <p:nvPr/>
        </p:nvSpPr>
        <p:spPr>
          <a:xfrm>
            <a:off x="504000" y="2664000"/>
            <a:ext cx="2128340" cy="769441"/>
          </a:xfrm>
          <a:prstGeom prst="rect">
            <a:avLst/>
          </a:prstGeom>
          <a:noFill/>
        </p:spPr>
        <p:txBody>
          <a:bodyPr wrap="none" rtlCol="0">
            <a:spAutoFit/>
          </a:bodyPr>
          <a:lstStyle/>
          <a:p>
            <a:r>
              <a:rPr kumimoji="1" lang="en-US" altLang="ja-JP" sz="4400" b="1" dirty="0">
                <a:solidFill>
                  <a:schemeClr val="accent2"/>
                </a:solidFill>
                <a:latin typeface="Segoe UI" panose="020B0502040204020203" pitchFamily="34" charset="0"/>
                <a:ea typeface="Segoe UI" panose="020B0502040204020203" pitchFamily="34" charset="0"/>
                <a:cs typeface="Segoe UI" panose="020B0502040204020203" pitchFamily="34" charset="0"/>
              </a:rPr>
              <a:t>96</a:t>
            </a:r>
            <a:r>
              <a:rPr kumimoji="1" lang="en-US" altLang="ja-JP" sz="2800" dirty="0">
                <a:solidFill>
                  <a:schemeClr val="accent2"/>
                </a:solidFill>
                <a:latin typeface="Segoe UI" panose="020B0502040204020203" pitchFamily="34" charset="0"/>
                <a:ea typeface="Segoe UI" panose="020B0502040204020203" pitchFamily="34" charset="0"/>
                <a:cs typeface="Segoe UI" panose="020B0502040204020203" pitchFamily="34" charset="0"/>
              </a:rPr>
              <a:t> courses</a:t>
            </a:r>
            <a:endParaRPr kumimoji="1" lang="ja-JP" altLang="en-US" sz="2800" dirty="0">
              <a:solidFill>
                <a:schemeClr val="accent2"/>
              </a:solidFill>
              <a:latin typeface="Segoe UI" panose="020B0502040204020203" pitchFamily="34" charset="0"/>
              <a:cs typeface="Segoe UI" panose="020B0502040204020203" pitchFamily="34" charset="0"/>
            </a:endParaRPr>
          </a:p>
        </p:txBody>
      </p:sp>
      <p:sp>
        <p:nvSpPr>
          <p:cNvPr id="30" name="テキスト ボックス 29"/>
          <p:cNvSpPr txBox="1"/>
          <p:nvPr/>
        </p:nvSpPr>
        <p:spPr>
          <a:xfrm>
            <a:off x="1044000" y="3960000"/>
            <a:ext cx="3895169" cy="584775"/>
          </a:xfrm>
          <a:prstGeom prst="rect">
            <a:avLst/>
          </a:prstGeom>
          <a:noFill/>
        </p:spPr>
        <p:txBody>
          <a:bodyPr wrap="none" rtlCol="0">
            <a:spAutoFit/>
          </a:bodyPr>
          <a:lstStyle/>
          <a:p>
            <a:r>
              <a:rPr lang="en-US" altLang="ja-JP" dirty="0">
                <a:latin typeface="Segoe UI" panose="020B0502040204020203" pitchFamily="34" charset="0"/>
                <a:ea typeface="Segoe UI" panose="020B0502040204020203" pitchFamily="34" charset="0"/>
                <a:cs typeface="Segoe UI" panose="020B0502040204020203" pitchFamily="34" charset="0"/>
              </a:rPr>
              <a:t>More than </a:t>
            </a:r>
            <a:r>
              <a:rPr lang="en-US" altLang="ja-JP" sz="3200" b="1" dirty="0">
                <a:solidFill>
                  <a:schemeClr val="accent2"/>
                </a:solidFill>
                <a:latin typeface="Segoe UI" panose="020B0502040204020203" pitchFamily="34" charset="0"/>
                <a:ea typeface="Segoe UI" panose="020B0502040204020203" pitchFamily="34" charset="0"/>
                <a:cs typeface="Segoe UI" panose="020B0502040204020203" pitchFamily="34" charset="0"/>
              </a:rPr>
              <a:t>130</a:t>
            </a:r>
            <a:r>
              <a:rPr lang="en-US" altLang="ja-JP" sz="2800" dirty="0">
                <a:solidFill>
                  <a:schemeClr val="accent2"/>
                </a:solidFill>
                <a:latin typeface="Segoe UI" panose="020B0502040204020203" pitchFamily="34" charset="0"/>
                <a:ea typeface="Segoe UI" panose="020B0502040204020203" pitchFamily="34" charset="0"/>
                <a:cs typeface="Segoe UI" panose="020B0502040204020203" pitchFamily="34" charset="0"/>
              </a:rPr>
              <a:t> researchers</a:t>
            </a:r>
            <a:endParaRPr kumimoji="1" lang="ja-JP" altLang="en-US" sz="2800" dirty="0">
              <a:solidFill>
                <a:schemeClr val="accent2"/>
              </a:solidFill>
              <a:latin typeface="Segoe UI" panose="020B0502040204020203" pitchFamily="34" charset="0"/>
              <a:cs typeface="Segoe UI" panose="020B0502040204020203" pitchFamily="34" charset="0"/>
            </a:endParaRPr>
          </a:p>
        </p:txBody>
      </p:sp>
      <p:sp>
        <p:nvSpPr>
          <p:cNvPr id="32" name="テキスト ボックス 31"/>
          <p:cNvSpPr txBox="1"/>
          <p:nvPr/>
        </p:nvSpPr>
        <p:spPr>
          <a:xfrm>
            <a:off x="1044000" y="4428000"/>
            <a:ext cx="3831946" cy="584775"/>
          </a:xfrm>
          <a:prstGeom prst="rect">
            <a:avLst/>
          </a:prstGeom>
          <a:noFill/>
        </p:spPr>
        <p:txBody>
          <a:bodyPr wrap="none" rtlCol="0">
            <a:spAutoFit/>
          </a:bodyPr>
          <a:lstStyle/>
          <a:p>
            <a:r>
              <a:rPr lang="en-US" altLang="ja-JP" dirty="0">
                <a:latin typeface="Segoe UI" panose="020B0502040204020203" pitchFamily="34" charset="0"/>
                <a:ea typeface="Segoe UI" panose="020B0502040204020203" pitchFamily="34" charset="0"/>
                <a:cs typeface="Segoe UI" panose="020B0502040204020203" pitchFamily="34" charset="0"/>
              </a:rPr>
              <a:t>From over </a:t>
            </a:r>
            <a:r>
              <a:rPr lang="en-US" altLang="ja-JP" sz="3200" b="1" dirty="0">
                <a:solidFill>
                  <a:schemeClr val="accent2"/>
                </a:solidFill>
                <a:latin typeface="Segoe UI" panose="020B0502040204020203" pitchFamily="34" charset="0"/>
                <a:ea typeface="Segoe UI" panose="020B0502040204020203" pitchFamily="34" charset="0"/>
                <a:cs typeface="Segoe UI" panose="020B0502040204020203" pitchFamily="34" charset="0"/>
              </a:rPr>
              <a:t>110</a:t>
            </a:r>
            <a:r>
              <a:rPr lang="en-US" altLang="ja-JP" sz="2800" dirty="0">
                <a:solidFill>
                  <a:schemeClr val="accent2"/>
                </a:solidFill>
                <a:latin typeface="Segoe UI" panose="020B0502040204020203" pitchFamily="34" charset="0"/>
                <a:ea typeface="Segoe UI" panose="020B0502040204020203" pitchFamily="34" charset="0"/>
                <a:cs typeface="Segoe UI" panose="020B0502040204020203" pitchFamily="34" charset="0"/>
              </a:rPr>
              <a:t> institutions</a:t>
            </a:r>
          </a:p>
        </p:txBody>
      </p:sp>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68864" y="752508"/>
            <a:ext cx="2081993" cy="880643"/>
          </a:xfrm>
          <a:prstGeom prst="rect">
            <a:avLst/>
          </a:prstGeom>
        </p:spPr>
      </p:pic>
    </p:spTree>
    <p:extLst>
      <p:ext uri="{BB962C8B-B14F-4D97-AF65-F5344CB8AC3E}">
        <p14:creationId xmlns:p14="http://schemas.microsoft.com/office/powerpoint/2010/main" val="34382291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alpha val="92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2251630"/>
            <a:ext cx="7969016" cy="3769658"/>
          </a:xfrm>
          <a:prstGeom prst="rect">
            <a:avLst/>
          </a:prstGeom>
        </p:spPr>
      </p:pic>
      <p:sp>
        <p:nvSpPr>
          <p:cNvPr id="5122" name="スライド番号プレースホルダー 3"/>
          <p:cNvSpPr>
            <a:spLocks noGrp="1"/>
          </p:cNvSpPr>
          <p:nvPr>
            <p:ph type="sldNum" sz="quarter" idx="10"/>
          </p:nvPr>
        </p:nvSpPr>
        <p:spPr>
          <a:noFill/>
        </p:spPr>
        <p:txBody>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fld id="{0304B402-4D99-4A1C-A1DA-378E6C353045}" type="slidenum">
              <a:rPr kumimoji="1" lang="en-US" altLang="ja-JP" b="0" i="0" u="none" strike="noStrike" kern="0" cap="none" spc="0" normalizeH="0" baseline="0" noProof="0">
                <a:ln>
                  <a:noFill/>
                </a:ln>
                <a:solidFill>
                  <a:schemeClr val="bg1"/>
                </a:solidFill>
                <a:effectLst/>
                <a:uLnTx/>
                <a:uFillTx/>
                <a:latin typeface="Arial" panose="020B0604020202020204" pitchFamily="34" charset="0"/>
                <a:ea typeface="ＭＳ Ｐゴシック" panose="020B0600070205080204" pitchFamily="50" charset="-128"/>
              </a:rPr>
              <a:pPr marL="0" marR="0" lvl="0" indent="0" algn="r" defTabSz="914400" eaLnBrk="1" fontAlgn="auto" latinLnBrk="0" hangingPunct="1">
                <a:lnSpc>
                  <a:spcPct val="100000"/>
                </a:lnSpc>
                <a:spcBef>
                  <a:spcPts val="0"/>
                </a:spcBef>
                <a:spcAft>
                  <a:spcPts val="0"/>
                </a:spcAft>
                <a:buClrTx/>
                <a:buSzTx/>
                <a:buFontTx/>
                <a:buNone/>
                <a:tabLst/>
                <a:defRPr/>
              </a:pPr>
              <a:t>42</a:t>
            </a:fld>
            <a:endParaRPr kumimoji="1" lang="en-US" altLang="ja-JP"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pic>
        <p:nvPicPr>
          <p:cNvPr id="5123" name="Picture 6" descr="tmp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88" y="549275"/>
            <a:ext cx="8223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2"/>
          <p:cNvSpPr>
            <a:spLocks noGrp="1" noChangeArrowheads="1"/>
          </p:cNvSpPr>
          <p:nvPr>
            <p:ph type="title"/>
          </p:nvPr>
        </p:nvSpPr>
        <p:spPr>
          <a:xfrm>
            <a:off x="323850" y="765175"/>
            <a:ext cx="8496300" cy="509588"/>
          </a:xfrm>
        </p:spPr>
        <p:txBody>
          <a:bodyPr/>
          <a:lstStyle/>
          <a:p>
            <a:pPr eaLnBrk="1" hangingPunct="1"/>
            <a:r>
              <a:rPr lang="en-US" altLang="ja-JP" dirty="0">
                <a:solidFill>
                  <a:srgbClr val="23651C"/>
                </a:solidFill>
              </a:rPr>
              <a:t>Learning Satellite Project</a:t>
            </a:r>
          </a:p>
        </p:txBody>
      </p:sp>
      <p:sp>
        <p:nvSpPr>
          <p:cNvPr id="5126" name="Text Box 4"/>
          <p:cNvSpPr txBox="1">
            <a:spLocks noChangeArrowheads="1"/>
          </p:cNvSpPr>
          <p:nvPr/>
        </p:nvSpPr>
        <p:spPr bwMode="auto">
          <a:xfrm>
            <a:off x="4427538" y="185738"/>
            <a:ext cx="42322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ct val="50000"/>
              </a:spcBef>
              <a:spcAft>
                <a:spcPts val="0"/>
              </a:spcAft>
              <a:buClrTx/>
              <a:buSzTx/>
              <a:buFontTx/>
              <a:buNone/>
              <a:tabLst/>
              <a:defRPr/>
            </a:pPr>
            <a:endParaRPr kumimoji="1" lang="en-US" altLang="ja-JP" sz="1200"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sp>
        <p:nvSpPr>
          <p:cNvPr id="7" name="TextBox 11"/>
          <p:cNvSpPr txBox="1"/>
          <p:nvPr/>
        </p:nvSpPr>
        <p:spPr>
          <a:xfrm>
            <a:off x="127591" y="1548000"/>
            <a:ext cx="8893119" cy="584775"/>
          </a:xfrm>
          <a:prstGeom prst="rect">
            <a:avLst/>
          </a:prstGeom>
          <a:noFill/>
        </p:spPr>
        <p:txBody>
          <a:bodyPr wrap="square" rtlCol="0">
            <a:sp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schemeClr val="accent2"/>
                </a:solidFill>
                <a:effectLst/>
                <a:uLnTx/>
                <a:uFillTx/>
                <a:latin typeface="+mn-lt"/>
                <a:ea typeface="ＭＳ Ｐ明朝" pitchFamily="18" charset="-128"/>
                <a:cs typeface="Arial" panose="020B0604020202020204" pitchFamily="34" charset="0"/>
              </a:rPr>
              <a:t>Researchers from Hokkaido University are be dispatched around the world to locations directly involved with global issues. The project started in 2015. </a:t>
            </a:r>
            <a:endParaRPr kumimoji="0" lang="ja-JP" altLang="en-US" sz="1600" b="0" i="0" u="none" strike="noStrike" kern="0" cap="none" spc="0" normalizeH="0" baseline="0" noProof="0" dirty="0">
              <a:ln>
                <a:noFill/>
              </a:ln>
              <a:solidFill>
                <a:schemeClr val="accent2"/>
              </a:solidFill>
              <a:effectLst/>
              <a:uLnTx/>
              <a:uFillTx/>
              <a:latin typeface="+mn-lt"/>
              <a:ea typeface="ＭＳ Ｐ明朝"/>
              <a:cs typeface="Arial" panose="020B0604020202020204" pitchFamily="34" charset="0"/>
            </a:endParaRPr>
          </a:p>
        </p:txBody>
      </p:sp>
      <p:sp>
        <p:nvSpPr>
          <p:cNvPr id="9" name="Title 3"/>
          <p:cNvSpPr txBox="1">
            <a:spLocks/>
          </p:cNvSpPr>
          <p:nvPr/>
        </p:nvSpPr>
        <p:spPr>
          <a:xfrm>
            <a:off x="5868144" y="5498434"/>
            <a:ext cx="3085699" cy="615152"/>
          </a:xfrm>
          <a:prstGeom prst="rect">
            <a:avLst/>
          </a:prstGeom>
          <a:effectLst/>
        </p:spPr>
        <p:txBody>
          <a:bodyPr vert="horz" lIns="91440" tIns="45720" rIns="91440" bIns="45720" rtlCol="0" anchor="ctr">
            <a:noAutofit/>
          </a:bodyPr>
          <a:lstStyle>
            <a:lvl1pPr algn="l" defTabSz="457200" rtl="0" eaLnBrk="1" latinLnBrk="0" hangingPunct="1">
              <a:spcBef>
                <a:spcPct val="0"/>
              </a:spcBef>
              <a:buNone/>
              <a:defRPr kumimoji="1" sz="2800" kern="1200" cap="all">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r" defTabSz="457200" rtl="0" eaLnBrk="1" fontAlgn="auto" latinLnBrk="0" hangingPunct="1">
              <a:lnSpc>
                <a:spcPts val="1700"/>
              </a:lnSpc>
              <a:spcBef>
                <a:spcPct val="0"/>
              </a:spcBef>
              <a:spcAft>
                <a:spcPts val="0"/>
              </a:spcAft>
              <a:buClrTx/>
              <a:buSzTx/>
              <a:buFontTx/>
              <a:buNone/>
              <a:tabLst/>
              <a:defRPr/>
            </a:pPr>
            <a:r>
              <a:rPr kumimoji="1" lang="en-US" altLang="ja-JP" sz="1100" b="1" i="0" u="none" strike="noStrike" kern="1200" cap="all" spc="0" normalizeH="0" baseline="0" noProof="0" dirty="0">
                <a:ln w="3175" cmpd="sng">
                  <a:noFill/>
                </a:ln>
                <a:solidFill>
                  <a:srgbClr val="35791E"/>
                </a:solidFill>
                <a:uLnTx/>
                <a:uFillTx/>
                <a:latin typeface="Georgia" panose="02040502050405020303" pitchFamily="18" charset="0"/>
                <a:ea typeface="+mj-ea"/>
                <a:cs typeface="Arial" panose="020B0604020202020204" pitchFamily="34" charset="0"/>
              </a:rPr>
              <a:t>Examples of</a:t>
            </a:r>
          </a:p>
          <a:p>
            <a:pPr marL="0" marR="0" lvl="0" indent="0" algn="r" defTabSz="457200" rtl="0" eaLnBrk="1" fontAlgn="auto" latinLnBrk="0" hangingPunct="1">
              <a:lnSpc>
                <a:spcPts val="1700"/>
              </a:lnSpc>
              <a:spcBef>
                <a:spcPct val="0"/>
              </a:spcBef>
              <a:spcAft>
                <a:spcPts val="0"/>
              </a:spcAft>
              <a:buClrTx/>
              <a:buSzTx/>
              <a:buFontTx/>
              <a:buNone/>
              <a:tabLst/>
              <a:defRPr/>
            </a:pPr>
            <a:r>
              <a:rPr kumimoji="1" lang="en-US" altLang="ja-JP" sz="1100" b="1" i="0" u="none" strike="noStrike" kern="1200" cap="all" spc="0" normalizeH="0" baseline="0" noProof="0" dirty="0">
                <a:ln w="3175" cmpd="sng">
                  <a:noFill/>
                </a:ln>
                <a:solidFill>
                  <a:srgbClr val="35791E"/>
                </a:solidFill>
                <a:uLnTx/>
                <a:uFillTx/>
                <a:latin typeface="Georgia" panose="02040502050405020303" pitchFamily="18" charset="0"/>
                <a:ea typeface="+mj-ea"/>
                <a:cs typeface="Arial" panose="020B0604020202020204" pitchFamily="34" charset="0"/>
              </a:rPr>
              <a:t> Learning Satellites</a:t>
            </a:r>
            <a:endParaRPr kumimoji="1" lang="ja-JP" altLang="en-US" sz="1100" b="1" i="0" u="none" strike="noStrike" kern="1200" cap="all" spc="0" normalizeH="0" baseline="0" noProof="0" dirty="0">
              <a:ln w="3175" cmpd="sng">
                <a:noFill/>
              </a:ln>
              <a:solidFill>
                <a:srgbClr val="35791E"/>
              </a:solidFill>
              <a:uLnTx/>
              <a:uFillTx/>
              <a:latin typeface="Georgia" panose="02040502050405020303" pitchFamily="18" charset="0"/>
              <a:ea typeface="+mj-ea"/>
              <a:cs typeface="Arial" panose="020B0604020202020204" pitchFamily="34" charset="0"/>
            </a:endParaRPr>
          </a:p>
        </p:txBody>
      </p:sp>
    </p:spTree>
    <p:extLst>
      <p:ext uri="{BB962C8B-B14F-4D97-AF65-F5344CB8AC3E}">
        <p14:creationId xmlns:p14="http://schemas.microsoft.com/office/powerpoint/2010/main" val="3053914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番号プレースホルダー 3"/>
          <p:cNvSpPr>
            <a:spLocks noGrp="1"/>
          </p:cNvSpPr>
          <p:nvPr>
            <p:ph type="sldNum" sz="quarter" idx="10"/>
          </p:nvPr>
        </p:nvSpPr>
        <p:spPr>
          <a:noFill/>
        </p:spPr>
        <p:txBody>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fld id="{0304B402-4D99-4A1C-A1DA-378E6C353045}" type="slidenum">
              <a:rPr kumimoji="1" lang="en-US" altLang="ja-JP" b="0" i="0" u="none" strike="noStrike" kern="0" cap="none" spc="0" normalizeH="0" baseline="0" noProof="0">
                <a:ln>
                  <a:noFill/>
                </a:ln>
                <a:solidFill>
                  <a:schemeClr val="bg1"/>
                </a:solidFill>
                <a:effectLst/>
                <a:uLnTx/>
                <a:uFillTx/>
                <a:latin typeface="Arial" panose="020B0604020202020204" pitchFamily="34" charset="0"/>
                <a:ea typeface="ＭＳ Ｐゴシック" panose="020B0600070205080204" pitchFamily="50" charset="-128"/>
              </a:rPr>
              <a:pPr marL="0" marR="0" lvl="0" indent="0" algn="r" defTabSz="914400" eaLnBrk="1" fontAlgn="auto" latinLnBrk="0" hangingPunct="1">
                <a:lnSpc>
                  <a:spcPct val="100000"/>
                </a:lnSpc>
                <a:spcBef>
                  <a:spcPts val="0"/>
                </a:spcBef>
                <a:spcAft>
                  <a:spcPts val="0"/>
                </a:spcAft>
                <a:buClrTx/>
                <a:buSzTx/>
                <a:buFontTx/>
                <a:buNone/>
                <a:tabLst/>
                <a:defRPr/>
              </a:pPr>
              <a:t>43</a:t>
            </a:fld>
            <a:endParaRPr kumimoji="1" lang="en-US" altLang="ja-JP"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pic>
        <p:nvPicPr>
          <p:cNvPr id="5123" name="Picture 6" descr="tmp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88" y="549275"/>
            <a:ext cx="8223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2"/>
          <p:cNvSpPr>
            <a:spLocks noGrp="1" noChangeArrowheads="1"/>
          </p:cNvSpPr>
          <p:nvPr>
            <p:ph type="title"/>
          </p:nvPr>
        </p:nvSpPr>
        <p:spPr>
          <a:xfrm>
            <a:off x="323850" y="765175"/>
            <a:ext cx="8496300" cy="509588"/>
          </a:xfrm>
        </p:spPr>
        <p:txBody>
          <a:bodyPr/>
          <a:lstStyle/>
          <a:p>
            <a:r>
              <a:rPr lang="en-US" altLang="ja-JP" dirty="0">
                <a:solidFill>
                  <a:srgbClr val="23651C"/>
                </a:solidFill>
              </a:rPr>
              <a:t>Double Degree Programs (DDP) and </a:t>
            </a:r>
            <a:r>
              <a:rPr lang="en-US" altLang="ja-JP" dirty="0" err="1">
                <a:solidFill>
                  <a:srgbClr val="23651C"/>
                </a:solidFill>
              </a:rPr>
              <a:t>Cotutelle</a:t>
            </a:r>
            <a:r>
              <a:rPr lang="en-US" altLang="ja-JP" dirty="0">
                <a:solidFill>
                  <a:srgbClr val="23651C"/>
                </a:solidFill>
              </a:rPr>
              <a:t> Programs (CP)</a:t>
            </a:r>
          </a:p>
        </p:txBody>
      </p:sp>
      <p:sp>
        <p:nvSpPr>
          <p:cNvPr id="5126" name="Text Box 4"/>
          <p:cNvSpPr txBox="1">
            <a:spLocks noChangeArrowheads="1"/>
          </p:cNvSpPr>
          <p:nvPr/>
        </p:nvSpPr>
        <p:spPr bwMode="auto">
          <a:xfrm>
            <a:off x="4427538" y="185738"/>
            <a:ext cx="42322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ct val="50000"/>
              </a:spcBef>
              <a:spcAft>
                <a:spcPts val="0"/>
              </a:spcAft>
              <a:buClrTx/>
              <a:buSzTx/>
              <a:buFontTx/>
              <a:buNone/>
              <a:tabLst/>
              <a:defRPr/>
            </a:pPr>
            <a:endParaRPr kumimoji="1" lang="en-US" altLang="ja-JP" sz="1200"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pic>
        <p:nvPicPr>
          <p:cNvPr id="7" name="Picture 2" descr="gif2"/>
          <p:cNvPicPr>
            <a:picLocks noChangeAspect="1" noChangeArrowheads="1"/>
          </p:cNvPicPr>
          <p:nvPr/>
        </p:nvPicPr>
        <p:blipFill>
          <a:blip r:embed="rId4">
            <a:extLst>
              <a:ext uri="{28A0092B-C50C-407E-A947-70E740481C1C}">
                <a14:useLocalDpi xmlns:a14="http://schemas.microsoft.com/office/drawing/2010/main" val="0"/>
              </a:ext>
            </a:extLst>
          </a:blip>
          <a:srcRect l="2153" t="3149" r="2153" b="12599"/>
          <a:stretch>
            <a:fillRect/>
          </a:stretch>
        </p:blipFill>
        <p:spPr bwMode="auto">
          <a:xfrm>
            <a:off x="657821" y="1628800"/>
            <a:ext cx="7539434" cy="4517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図 1"/>
          <p:cNvPicPr>
            <a:picLocks noChangeAspect="1"/>
          </p:cNvPicPr>
          <p:nvPr/>
        </p:nvPicPr>
        <p:blipFill>
          <a:blip r:embed="rId5"/>
          <a:stretch>
            <a:fillRect/>
          </a:stretch>
        </p:blipFill>
        <p:spPr>
          <a:xfrm>
            <a:off x="2160000" y="1511299"/>
            <a:ext cx="4497434" cy="3924000"/>
          </a:xfrm>
          <a:prstGeom prst="rect">
            <a:avLst/>
          </a:prstGeom>
        </p:spPr>
      </p:pic>
      <p:sp>
        <p:nvSpPr>
          <p:cNvPr id="9" name="Oval 4"/>
          <p:cNvSpPr>
            <a:spLocks noChangeArrowheads="1"/>
          </p:cNvSpPr>
          <p:nvPr/>
        </p:nvSpPr>
        <p:spPr bwMode="auto">
          <a:xfrm>
            <a:off x="2304000" y="1656000"/>
            <a:ext cx="4176000" cy="3636000"/>
          </a:xfrm>
          <a:prstGeom prst="ellipse">
            <a:avLst/>
          </a:prstGeom>
          <a:noFill/>
          <a:ln w="76200">
            <a:solidFill>
              <a:srgbClr val="FFCFC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262626"/>
              </a:solidFill>
              <a:effectLst/>
              <a:uLnTx/>
              <a:uFillTx/>
              <a:latin typeface="Arial" panose="020B0604020202020204" pitchFamily="34" charset="0"/>
              <a:ea typeface="ＭＳ Ｐゴシック" panose="020B0600070205080204" pitchFamily="50" charset="-128"/>
            </a:endParaRPr>
          </a:p>
        </p:txBody>
      </p:sp>
      <p:sp>
        <p:nvSpPr>
          <p:cNvPr id="11" name="Text Box 9"/>
          <p:cNvSpPr txBox="1">
            <a:spLocks noChangeArrowheads="1"/>
          </p:cNvSpPr>
          <p:nvPr/>
        </p:nvSpPr>
        <p:spPr bwMode="auto">
          <a:xfrm>
            <a:off x="108000" y="1656000"/>
            <a:ext cx="3132000" cy="2016000"/>
          </a:xfrm>
          <a:prstGeom prst="rect">
            <a:avLst/>
          </a:prstGeom>
          <a:gradFill rotWithShape="1">
            <a:gsLst>
              <a:gs pos="0">
                <a:srgbClr val="99CCFF">
                  <a:alpha val="70000"/>
                </a:srgbClr>
              </a:gs>
              <a:gs pos="100000">
                <a:srgbClr val="99CCFF">
                  <a:gamma/>
                  <a:shade val="46275"/>
                  <a:invGamma/>
                  <a:alpha val="69000"/>
                </a:srgbClr>
              </a:gs>
            </a:gsLst>
            <a:lin ang="5400000" scaled="1"/>
          </a:gradFill>
          <a:ln w="9525">
            <a:noFill/>
            <a:miter lim="800000"/>
            <a:headEnd/>
            <a:tailEnd/>
          </a:ln>
          <a:effectLst/>
        </p:spPr>
        <p:txBody>
          <a:bodyPr>
            <a:spAutoFit/>
          </a:bodyPr>
          <a:lstStyle/>
          <a:p>
            <a:pPr algn="ctr" eaLnBrk="1" fontAlgn="auto" hangingPunct="1">
              <a:spcBef>
                <a:spcPts val="0"/>
              </a:spcBef>
              <a:spcAft>
                <a:spcPts val="0"/>
              </a:spcAft>
              <a:defRPr/>
            </a:pPr>
            <a:r>
              <a:rPr lang="en-US" altLang="ja-JP" sz="2000" b="1" u="sng" dirty="0">
                <a:solidFill>
                  <a:srgbClr val="C00000"/>
                </a:solidFill>
                <a:effectLst>
                  <a:glow rad="190500">
                    <a:schemeClr val="bg1">
                      <a:alpha val="40000"/>
                    </a:schemeClr>
                  </a:glow>
                </a:effectLst>
                <a:latin typeface="Segoe UI"/>
                <a:ea typeface="メイリオ"/>
              </a:rPr>
              <a:t>European Region </a:t>
            </a:r>
          </a:p>
          <a:p>
            <a:pPr eaLnBrk="1" fontAlgn="auto" hangingPunct="1">
              <a:spcBef>
                <a:spcPts val="0"/>
              </a:spcBef>
              <a:spcAft>
                <a:spcPts val="0"/>
              </a:spcAft>
              <a:defRPr/>
            </a:pPr>
            <a:r>
              <a:rPr lang="ja-JP" altLang="en-US" sz="3200" b="1" u="sng" dirty="0">
                <a:solidFill>
                  <a:srgbClr val="262626"/>
                </a:solidFill>
                <a:effectLst>
                  <a:outerShdw blurRad="38100" dist="38100" dir="2700000" algn="tl">
                    <a:srgbClr val="FFFFFF"/>
                  </a:outerShdw>
                </a:effectLst>
                <a:latin typeface="游ゴシック" panose="020B0400000000000000" pitchFamily="50" charset="-128"/>
                <a:ea typeface="游ゴシック" panose="020B0400000000000000" pitchFamily="50" charset="-128"/>
              </a:rPr>
              <a:t>　</a:t>
            </a:r>
            <a:endParaRPr lang="en-US" altLang="ja-JP" sz="3200" b="1" u="sng" dirty="0">
              <a:solidFill>
                <a:srgbClr val="262626"/>
              </a:solidFill>
              <a:effectLst>
                <a:outerShdw blurRad="38100" dist="38100" dir="2700000" algn="tl">
                  <a:srgbClr val="FFFFFF"/>
                </a:outerShdw>
              </a:effectLst>
              <a:latin typeface="游ゴシック" panose="020B0400000000000000" pitchFamily="50" charset="-128"/>
              <a:ea typeface="游ゴシック" panose="020B0400000000000000" pitchFamily="50" charset="-128"/>
            </a:endParaRPr>
          </a:p>
          <a:p>
            <a:pPr eaLnBrk="1" fontAlgn="auto" hangingPunct="1">
              <a:spcBef>
                <a:spcPts val="0"/>
              </a:spcBef>
              <a:spcAft>
                <a:spcPts val="0"/>
              </a:spcAft>
              <a:defRPr/>
            </a:pPr>
            <a:r>
              <a:rPr lang="en-US" altLang="ja-JP" sz="1200" b="1" dirty="0">
                <a:solidFill>
                  <a:srgbClr val="002060"/>
                </a:solidFill>
                <a:effectLst>
                  <a:glow rad="190500">
                    <a:schemeClr val="bg1">
                      <a:alpha val="40000"/>
                    </a:schemeClr>
                  </a:glow>
                </a:effectLst>
                <a:latin typeface="Segoe UI" panose="020B0502040204020203" pitchFamily="34" charset="0"/>
                <a:ea typeface="Segoe UI" panose="020B0502040204020203" pitchFamily="34" charset="0"/>
                <a:cs typeface="Segoe UI" panose="020B0502040204020203" pitchFamily="34" charset="0"/>
              </a:rPr>
              <a:t>1. AGH University of Science  and   </a:t>
            </a:r>
          </a:p>
          <a:p>
            <a:pPr eaLnBrk="1" fontAlgn="auto" hangingPunct="1">
              <a:spcBef>
                <a:spcPts val="0"/>
              </a:spcBef>
              <a:spcAft>
                <a:spcPts val="0"/>
              </a:spcAft>
              <a:defRPr/>
            </a:pPr>
            <a:r>
              <a:rPr lang="en-US" altLang="ja-JP" sz="1200" b="1" dirty="0">
                <a:solidFill>
                  <a:srgbClr val="002060"/>
                </a:solidFill>
                <a:effectLst>
                  <a:glow rad="190500">
                    <a:schemeClr val="bg1">
                      <a:alpha val="40000"/>
                    </a:schemeClr>
                  </a:glow>
                </a:effectLst>
                <a:latin typeface="Segoe UI" panose="020B0502040204020203" pitchFamily="34" charset="0"/>
                <a:ea typeface="Segoe UI" panose="020B0502040204020203" pitchFamily="34" charset="0"/>
                <a:cs typeface="Segoe UI" panose="020B0502040204020203" pitchFamily="34" charset="0"/>
              </a:rPr>
              <a:t>    Technology</a:t>
            </a:r>
            <a:r>
              <a:rPr lang="ja-JP" altLang="en-US" sz="1200" b="1" dirty="0">
                <a:solidFill>
                  <a:srgbClr val="002060"/>
                </a:solidFill>
                <a:effectLst>
                  <a:glow rad="190500">
                    <a:schemeClr val="bg1">
                      <a:alpha val="40000"/>
                    </a:schemeClr>
                  </a:glow>
                </a:effectLst>
                <a:latin typeface="Segoe UI" panose="020B0502040204020203" pitchFamily="34" charset="0"/>
                <a:ea typeface="游ゴシック" panose="020B0400000000000000" pitchFamily="50" charset="-128"/>
                <a:cs typeface="Segoe UI" panose="020B0502040204020203" pitchFamily="34" charset="0"/>
              </a:rPr>
              <a:t>（</a:t>
            </a:r>
            <a:r>
              <a:rPr lang="en-US" altLang="ja-JP" sz="1200" b="1" dirty="0">
                <a:solidFill>
                  <a:srgbClr val="002060"/>
                </a:solidFill>
                <a:effectLst>
                  <a:glow rad="190500">
                    <a:schemeClr val="bg1">
                      <a:alpha val="40000"/>
                    </a:schemeClr>
                  </a:glow>
                </a:effectLst>
                <a:latin typeface="Segoe UI" panose="020B0502040204020203" pitchFamily="34" charset="0"/>
                <a:ea typeface="Segoe UI" panose="020B0502040204020203" pitchFamily="34" charset="0"/>
                <a:cs typeface="Segoe UI" panose="020B0502040204020203" pitchFamily="34" charset="0"/>
              </a:rPr>
              <a:t>Poland</a:t>
            </a:r>
            <a:r>
              <a:rPr lang="ja-JP" altLang="en-US" sz="1200" b="1" dirty="0">
                <a:solidFill>
                  <a:srgbClr val="002060"/>
                </a:solidFill>
                <a:effectLst>
                  <a:glow rad="190500">
                    <a:schemeClr val="bg1">
                      <a:alpha val="40000"/>
                    </a:schemeClr>
                  </a:glow>
                </a:effectLst>
                <a:latin typeface="Segoe UI" panose="020B0502040204020203" pitchFamily="34" charset="0"/>
                <a:ea typeface="游ゴシック" panose="020B0400000000000000" pitchFamily="50" charset="-128"/>
                <a:cs typeface="Segoe UI" panose="020B0502040204020203" pitchFamily="34" charset="0"/>
              </a:rPr>
              <a:t>）　</a:t>
            </a:r>
            <a:endParaRPr lang="en-US" altLang="ja-JP" sz="1200" b="1" dirty="0">
              <a:solidFill>
                <a:srgbClr val="002060"/>
              </a:solidFill>
              <a:effectLst>
                <a:glow rad="190500">
                  <a:schemeClr val="bg1">
                    <a:alpha val="40000"/>
                  </a:schemeClr>
                </a:glow>
              </a:effectLst>
              <a:latin typeface="Segoe UI" panose="020B0502040204020203" pitchFamily="34" charset="0"/>
              <a:ea typeface="Segoe UI" panose="020B0502040204020203" pitchFamily="34" charset="0"/>
              <a:cs typeface="Segoe UI" panose="020B0502040204020203" pitchFamily="34" charset="0"/>
            </a:endParaRPr>
          </a:p>
          <a:p>
            <a:pPr eaLnBrk="1" fontAlgn="auto" hangingPunct="1">
              <a:spcBef>
                <a:spcPts val="0"/>
              </a:spcBef>
              <a:spcAft>
                <a:spcPts val="0"/>
              </a:spcAft>
              <a:defRPr/>
            </a:pPr>
            <a:r>
              <a:rPr lang="en-US" altLang="ja-JP" sz="1200" b="1" dirty="0">
                <a:solidFill>
                  <a:srgbClr val="002060"/>
                </a:solidFill>
                <a:effectLst>
                  <a:glow rad="190500">
                    <a:schemeClr val="bg1">
                      <a:alpha val="40000"/>
                    </a:schemeClr>
                  </a:glow>
                </a:effectLst>
                <a:latin typeface="Segoe UI" panose="020B0502040204020203" pitchFamily="34" charset="0"/>
                <a:ea typeface="Segoe UI" panose="020B0502040204020203" pitchFamily="34" charset="0"/>
                <a:cs typeface="Segoe UI" panose="020B0502040204020203" pitchFamily="34" charset="0"/>
              </a:rPr>
              <a:t>2. Aarhus University   </a:t>
            </a:r>
          </a:p>
          <a:p>
            <a:pPr eaLnBrk="1" fontAlgn="auto" hangingPunct="1">
              <a:spcBef>
                <a:spcPts val="0"/>
              </a:spcBef>
              <a:spcAft>
                <a:spcPts val="0"/>
              </a:spcAft>
              <a:defRPr/>
            </a:pPr>
            <a:r>
              <a:rPr lang="en-US" altLang="ja-JP" sz="1200" b="1" dirty="0">
                <a:solidFill>
                  <a:srgbClr val="002060"/>
                </a:solidFill>
                <a:effectLst>
                  <a:glow rad="190500">
                    <a:schemeClr val="bg1">
                      <a:alpha val="40000"/>
                    </a:schemeClr>
                  </a:glow>
                </a:effectLst>
                <a:latin typeface="Segoe UI" panose="020B0502040204020203" pitchFamily="34" charset="0"/>
                <a:ea typeface="Segoe UI" panose="020B0502040204020203" pitchFamily="34" charset="0"/>
                <a:cs typeface="Segoe UI" panose="020B0502040204020203" pitchFamily="34" charset="0"/>
              </a:rPr>
              <a:t>  </a:t>
            </a:r>
            <a:r>
              <a:rPr lang="ja-JP" altLang="en-US" sz="1200" b="1" dirty="0">
                <a:solidFill>
                  <a:srgbClr val="002060"/>
                </a:solidFill>
                <a:effectLst>
                  <a:glow rad="190500">
                    <a:schemeClr val="bg1">
                      <a:alpha val="40000"/>
                    </a:schemeClr>
                  </a:glow>
                </a:effectLst>
                <a:latin typeface="Segoe UI" panose="020B0502040204020203" pitchFamily="34" charset="0"/>
                <a:ea typeface="游ゴシック" panose="020B0400000000000000" pitchFamily="50" charset="-128"/>
                <a:cs typeface="Segoe UI" panose="020B0502040204020203" pitchFamily="34" charset="0"/>
              </a:rPr>
              <a:t>（</a:t>
            </a:r>
            <a:r>
              <a:rPr lang="en-US" altLang="ja-JP" sz="1200" b="1" dirty="0">
                <a:solidFill>
                  <a:srgbClr val="002060"/>
                </a:solidFill>
                <a:effectLst>
                  <a:glow rad="190500">
                    <a:schemeClr val="bg1">
                      <a:alpha val="40000"/>
                    </a:schemeClr>
                  </a:glow>
                </a:effectLst>
                <a:latin typeface="Segoe UI" panose="020B0502040204020203" pitchFamily="34" charset="0"/>
                <a:ea typeface="Segoe UI" panose="020B0502040204020203" pitchFamily="34" charset="0"/>
                <a:cs typeface="Segoe UI" panose="020B0502040204020203" pitchFamily="34" charset="0"/>
              </a:rPr>
              <a:t>Denmark</a:t>
            </a:r>
            <a:r>
              <a:rPr lang="ja-JP" altLang="en-US" sz="1200" b="1" dirty="0">
                <a:solidFill>
                  <a:srgbClr val="002060"/>
                </a:solidFill>
                <a:effectLst>
                  <a:glow rad="190500">
                    <a:schemeClr val="bg1">
                      <a:alpha val="40000"/>
                    </a:schemeClr>
                  </a:glow>
                </a:effectLst>
                <a:latin typeface="Segoe UI" panose="020B0502040204020203" pitchFamily="34" charset="0"/>
                <a:ea typeface="游ゴシック" panose="020B0400000000000000" pitchFamily="50" charset="-128"/>
                <a:cs typeface="Segoe UI" panose="020B0502040204020203" pitchFamily="34" charset="0"/>
              </a:rPr>
              <a:t>）</a:t>
            </a:r>
            <a:endParaRPr lang="en-US" altLang="ja-JP" sz="1200" b="1" dirty="0">
              <a:solidFill>
                <a:srgbClr val="002060"/>
              </a:solidFill>
              <a:effectLst>
                <a:glow rad="190500">
                  <a:schemeClr val="bg1">
                    <a:alpha val="40000"/>
                  </a:schemeClr>
                </a:glow>
              </a:effectLst>
              <a:latin typeface="Segoe UI" panose="020B0502040204020203" pitchFamily="34" charset="0"/>
              <a:ea typeface="Segoe UI" panose="020B0502040204020203" pitchFamily="34" charset="0"/>
              <a:cs typeface="Segoe UI" panose="020B0502040204020203" pitchFamily="34" charset="0"/>
            </a:endParaRPr>
          </a:p>
          <a:p>
            <a:pPr eaLnBrk="1" fontAlgn="auto" hangingPunct="1">
              <a:spcBef>
                <a:spcPts val="0"/>
              </a:spcBef>
              <a:spcAft>
                <a:spcPts val="0"/>
              </a:spcAft>
              <a:defRPr/>
            </a:pPr>
            <a:r>
              <a:rPr lang="en-US" altLang="ja-JP" sz="1200" b="1" dirty="0">
                <a:solidFill>
                  <a:srgbClr val="002060"/>
                </a:solidFill>
                <a:effectLst>
                  <a:glow rad="190500">
                    <a:schemeClr val="bg1">
                      <a:alpha val="40000"/>
                    </a:schemeClr>
                  </a:glow>
                </a:effectLst>
                <a:latin typeface="Segoe UI" panose="020B0502040204020203" pitchFamily="34" charset="0"/>
                <a:ea typeface="Segoe UI" panose="020B0502040204020203" pitchFamily="34" charset="0"/>
                <a:cs typeface="Segoe UI" panose="020B0502040204020203" pitchFamily="34" charset="0"/>
              </a:rPr>
              <a:t>3. The University of Gothenburg    </a:t>
            </a:r>
          </a:p>
          <a:p>
            <a:pPr eaLnBrk="1" fontAlgn="auto" hangingPunct="1">
              <a:spcBef>
                <a:spcPts val="0"/>
              </a:spcBef>
              <a:spcAft>
                <a:spcPts val="0"/>
              </a:spcAft>
              <a:defRPr/>
            </a:pPr>
            <a:r>
              <a:rPr lang="en-US" altLang="ja-JP" sz="1200" b="1" dirty="0">
                <a:solidFill>
                  <a:srgbClr val="002060"/>
                </a:solidFill>
                <a:effectLst>
                  <a:glow rad="190500">
                    <a:schemeClr val="bg1">
                      <a:alpha val="40000"/>
                    </a:schemeClr>
                  </a:glow>
                </a:effectLst>
                <a:latin typeface="Segoe UI" panose="020B0502040204020203" pitchFamily="34" charset="0"/>
                <a:ea typeface="Segoe UI" panose="020B0502040204020203" pitchFamily="34" charset="0"/>
                <a:cs typeface="Segoe UI" panose="020B0502040204020203" pitchFamily="34" charset="0"/>
              </a:rPr>
              <a:t>  </a:t>
            </a:r>
            <a:r>
              <a:rPr lang="ja-JP" altLang="en-US" sz="1200" b="1" dirty="0">
                <a:solidFill>
                  <a:srgbClr val="002060"/>
                </a:solidFill>
                <a:effectLst>
                  <a:glow rad="190500">
                    <a:schemeClr val="bg1">
                      <a:alpha val="40000"/>
                    </a:schemeClr>
                  </a:glow>
                </a:effectLst>
                <a:latin typeface="Segoe UI" panose="020B0502040204020203" pitchFamily="34" charset="0"/>
                <a:ea typeface="游ゴシック" panose="020B0400000000000000" pitchFamily="50" charset="-128"/>
                <a:cs typeface="Segoe UI" panose="020B0502040204020203" pitchFamily="34" charset="0"/>
              </a:rPr>
              <a:t>（</a:t>
            </a:r>
            <a:r>
              <a:rPr lang="en-US" altLang="ja-JP" sz="1200" b="1" dirty="0">
                <a:solidFill>
                  <a:srgbClr val="002060"/>
                </a:solidFill>
                <a:effectLst>
                  <a:glow rad="190500">
                    <a:schemeClr val="bg1">
                      <a:alpha val="40000"/>
                    </a:schemeClr>
                  </a:glow>
                </a:effectLst>
                <a:latin typeface="Segoe UI" panose="020B0502040204020203" pitchFamily="34" charset="0"/>
                <a:ea typeface="Segoe UI" panose="020B0502040204020203" pitchFamily="34" charset="0"/>
                <a:cs typeface="Segoe UI" panose="020B0502040204020203" pitchFamily="34" charset="0"/>
              </a:rPr>
              <a:t>Sweden</a:t>
            </a:r>
            <a:r>
              <a:rPr lang="ja-JP" altLang="en-US" sz="1200" b="1" dirty="0">
                <a:solidFill>
                  <a:srgbClr val="002060"/>
                </a:solidFill>
                <a:effectLst>
                  <a:glow rad="190500">
                    <a:schemeClr val="bg1">
                      <a:alpha val="40000"/>
                    </a:schemeClr>
                  </a:glow>
                </a:effectLst>
                <a:latin typeface="Segoe UI" panose="020B0502040204020203" pitchFamily="34" charset="0"/>
                <a:ea typeface="游ゴシック" panose="020B0400000000000000" pitchFamily="50" charset="-128"/>
                <a:cs typeface="Segoe UI" panose="020B0502040204020203" pitchFamily="34" charset="0"/>
              </a:rPr>
              <a:t>）</a:t>
            </a:r>
            <a:endParaRPr lang="en-US" altLang="ja-JP" sz="1200" b="1" dirty="0">
              <a:solidFill>
                <a:srgbClr val="262626"/>
              </a:solidFill>
              <a:effectLst>
                <a:glow rad="190500">
                  <a:schemeClr val="bg1">
                    <a:alpha val="40000"/>
                  </a:schemeClr>
                </a:glow>
              </a:effectLst>
              <a:latin typeface="Segoe UI" panose="020B0502040204020203" pitchFamily="34" charset="0"/>
              <a:ea typeface="Segoe UI" panose="020B0502040204020203" pitchFamily="34" charset="0"/>
              <a:cs typeface="Segoe UI" panose="020B0502040204020203" pitchFamily="34" charset="0"/>
            </a:endParaRPr>
          </a:p>
        </p:txBody>
      </p:sp>
      <p:sp>
        <p:nvSpPr>
          <p:cNvPr id="12" name="Text Box 6"/>
          <p:cNvSpPr txBox="1">
            <a:spLocks noChangeArrowheads="1"/>
          </p:cNvSpPr>
          <p:nvPr/>
        </p:nvSpPr>
        <p:spPr bwMode="auto">
          <a:xfrm>
            <a:off x="5724000" y="1373688"/>
            <a:ext cx="3312000" cy="3477875"/>
          </a:xfrm>
          <a:prstGeom prst="rect">
            <a:avLst/>
          </a:prstGeom>
          <a:gradFill rotWithShape="1">
            <a:gsLst>
              <a:gs pos="0">
                <a:srgbClr val="99CCFF">
                  <a:alpha val="70000"/>
                </a:srgbClr>
              </a:gs>
              <a:gs pos="100000">
                <a:srgbClr val="99CCFF">
                  <a:gamma/>
                  <a:shade val="46275"/>
                  <a:invGamma/>
                  <a:alpha val="70000"/>
                </a:srgbClr>
              </a:gs>
            </a:gsLst>
            <a:lin ang="5400000" scaled="1"/>
          </a:gradFill>
          <a:ln w="9525">
            <a:solidFill>
              <a:srgbClr val="D3FFE9"/>
            </a:solidFill>
            <a:miter lim="800000"/>
            <a:headEnd/>
            <a:tailEnd/>
          </a:ln>
          <a:effectLst/>
        </p:spPr>
        <p:txBody>
          <a:bodyPr wrap="square">
            <a:spAutoFit/>
          </a:bodyPr>
          <a:lstStyle/>
          <a:p>
            <a:pPr algn="ctr" eaLnBrk="1" fontAlgn="auto" hangingPunct="1">
              <a:spcBef>
                <a:spcPts val="0"/>
              </a:spcBef>
              <a:spcAft>
                <a:spcPts val="0"/>
              </a:spcAft>
              <a:defRPr/>
            </a:pPr>
            <a:r>
              <a:rPr lang="en-US" altLang="ja-JP" sz="2000" b="1" u="sng" dirty="0">
                <a:solidFill>
                  <a:srgbClr val="C00000"/>
                </a:solidFill>
                <a:effectLst>
                  <a:glow rad="190500">
                    <a:schemeClr val="bg1">
                      <a:alpha val="40000"/>
                    </a:schemeClr>
                  </a:glow>
                </a:effectLst>
                <a:latin typeface="Segoe UI"/>
                <a:ea typeface="メイリオ"/>
              </a:rPr>
              <a:t>Asian Region</a:t>
            </a:r>
          </a:p>
          <a:p>
            <a:pPr eaLnBrk="1" fontAlgn="auto" hangingPunct="1">
              <a:spcBef>
                <a:spcPts val="0"/>
              </a:spcBef>
              <a:spcAft>
                <a:spcPts val="0"/>
              </a:spcAft>
              <a:defRPr/>
            </a:pPr>
            <a:endParaRPr lang="ja-JP" altLang="en-US" sz="2800" b="1" dirty="0">
              <a:solidFill>
                <a:srgbClr val="262626"/>
              </a:solidFill>
              <a:effectLst>
                <a:outerShdw blurRad="38100" dist="38100" dir="2700000" algn="tl">
                  <a:srgbClr val="FFFFFF"/>
                </a:outerShdw>
              </a:effectLst>
              <a:latin typeface="游ゴシック" panose="020B0400000000000000" pitchFamily="50" charset="-128"/>
              <a:ea typeface="游ゴシック" panose="020B0400000000000000" pitchFamily="50" charset="-128"/>
            </a:endParaRPr>
          </a:p>
          <a:p>
            <a:pPr eaLnBrk="1" fontAlgn="auto" hangingPunct="1">
              <a:spcBef>
                <a:spcPts val="0"/>
              </a:spcBef>
              <a:spcAft>
                <a:spcPts val="0"/>
              </a:spcAft>
              <a:defRPr/>
            </a:pPr>
            <a:r>
              <a:rPr lang="en-US" altLang="ja-JP" sz="1200" b="1" dirty="0">
                <a:solidFill>
                  <a:srgbClr val="002060"/>
                </a:solidFill>
                <a:effectLst>
                  <a:glow rad="190500">
                    <a:schemeClr val="bg1">
                      <a:alpha val="40000"/>
                    </a:schemeClr>
                  </a:glow>
                </a:effectLst>
                <a:latin typeface="Segoe UI" panose="020B0502040204020203" pitchFamily="34" charset="0"/>
                <a:ea typeface="Segoe UI" panose="020B0502040204020203" pitchFamily="34" charset="0"/>
                <a:cs typeface="Segoe UI" panose="020B0502040204020203" pitchFamily="34" charset="0"/>
              </a:rPr>
              <a:t>1.Northeast Normal University</a:t>
            </a:r>
            <a:r>
              <a:rPr lang="ja-JP" altLang="en-US" sz="1200" b="1" dirty="0">
                <a:solidFill>
                  <a:srgbClr val="002060"/>
                </a:solidFill>
                <a:effectLst>
                  <a:glow rad="190500">
                    <a:schemeClr val="bg1">
                      <a:alpha val="40000"/>
                    </a:schemeClr>
                  </a:glow>
                </a:effectLst>
                <a:latin typeface="Segoe UI" panose="020B0502040204020203" pitchFamily="34" charset="0"/>
                <a:ea typeface="游ゴシック" panose="020B0400000000000000" pitchFamily="50" charset="-128"/>
                <a:cs typeface="Segoe UI" panose="020B0502040204020203" pitchFamily="34" charset="0"/>
              </a:rPr>
              <a:t>（</a:t>
            </a:r>
            <a:r>
              <a:rPr lang="en-US" altLang="ja-JP" sz="1200" b="1" dirty="0">
                <a:solidFill>
                  <a:srgbClr val="002060"/>
                </a:solidFill>
                <a:effectLst>
                  <a:glow rad="190500">
                    <a:schemeClr val="bg1">
                      <a:alpha val="40000"/>
                    </a:schemeClr>
                  </a:glow>
                </a:effectLst>
                <a:latin typeface="Segoe UI" panose="020B0502040204020203" pitchFamily="34" charset="0"/>
                <a:ea typeface="Segoe UI" panose="020B0502040204020203" pitchFamily="34" charset="0"/>
                <a:cs typeface="Segoe UI" panose="020B0502040204020203" pitchFamily="34" charset="0"/>
              </a:rPr>
              <a:t>China</a:t>
            </a:r>
            <a:r>
              <a:rPr lang="ja-JP" altLang="en-US" sz="1200" b="1" dirty="0">
                <a:solidFill>
                  <a:srgbClr val="002060"/>
                </a:solidFill>
                <a:effectLst>
                  <a:glow rad="190500">
                    <a:schemeClr val="bg1">
                      <a:alpha val="40000"/>
                    </a:schemeClr>
                  </a:glow>
                </a:effectLst>
                <a:latin typeface="Segoe UI" panose="020B0502040204020203" pitchFamily="34" charset="0"/>
                <a:ea typeface="游ゴシック" panose="020B0400000000000000" pitchFamily="50" charset="-128"/>
                <a:cs typeface="Segoe UI" panose="020B0502040204020203" pitchFamily="34" charset="0"/>
              </a:rPr>
              <a:t>）</a:t>
            </a:r>
            <a:endParaRPr lang="en-US" altLang="ja-JP" sz="1200" b="1" dirty="0">
              <a:solidFill>
                <a:srgbClr val="002060"/>
              </a:solidFill>
              <a:effectLst>
                <a:glow rad="190500">
                  <a:schemeClr val="bg1">
                    <a:alpha val="40000"/>
                  </a:schemeClr>
                </a:glow>
              </a:effectLst>
              <a:latin typeface="Segoe UI" panose="020B0502040204020203" pitchFamily="34" charset="0"/>
              <a:ea typeface="Segoe UI" panose="020B0502040204020203" pitchFamily="34" charset="0"/>
              <a:cs typeface="Segoe UI" panose="020B0502040204020203" pitchFamily="34" charset="0"/>
            </a:endParaRPr>
          </a:p>
          <a:p>
            <a:pPr eaLnBrk="1" fontAlgn="auto" hangingPunct="1">
              <a:spcBef>
                <a:spcPts val="0"/>
              </a:spcBef>
              <a:spcAft>
                <a:spcPts val="0"/>
              </a:spcAft>
              <a:defRPr/>
            </a:pPr>
            <a:r>
              <a:rPr lang="en-US" altLang="ja-JP" sz="1200" b="1" dirty="0">
                <a:solidFill>
                  <a:srgbClr val="002060"/>
                </a:solidFill>
                <a:effectLst>
                  <a:glow rad="190500">
                    <a:schemeClr val="bg1">
                      <a:alpha val="40000"/>
                    </a:schemeClr>
                  </a:glow>
                </a:effectLst>
                <a:latin typeface="Segoe UI" panose="020B0502040204020203" pitchFamily="34" charset="0"/>
                <a:ea typeface="Segoe UI" panose="020B0502040204020203" pitchFamily="34" charset="0"/>
                <a:cs typeface="Segoe UI" panose="020B0502040204020203" pitchFamily="34" charset="0"/>
              </a:rPr>
              <a:t>2.Southeast University (China) </a:t>
            </a:r>
          </a:p>
          <a:p>
            <a:pPr eaLnBrk="1" fontAlgn="auto" hangingPunct="1">
              <a:spcBef>
                <a:spcPts val="0"/>
              </a:spcBef>
              <a:spcAft>
                <a:spcPts val="0"/>
              </a:spcAft>
              <a:defRPr/>
            </a:pPr>
            <a:r>
              <a:rPr lang="en-US" altLang="ja-JP" sz="1200" b="1" dirty="0">
                <a:solidFill>
                  <a:srgbClr val="002060"/>
                </a:solidFill>
                <a:effectLst>
                  <a:glow rad="190500">
                    <a:schemeClr val="bg1">
                      <a:alpha val="40000"/>
                    </a:schemeClr>
                  </a:glow>
                </a:effectLst>
                <a:latin typeface="Segoe UI" panose="020B0502040204020203" pitchFamily="34" charset="0"/>
                <a:ea typeface="Segoe UI" panose="020B0502040204020203" pitchFamily="34" charset="0"/>
                <a:cs typeface="Segoe UI" panose="020B0502040204020203" pitchFamily="34" charset="0"/>
              </a:rPr>
              <a:t>3.Asian Institute of Technology</a:t>
            </a:r>
            <a:r>
              <a:rPr lang="ja-JP" altLang="en-US" sz="1200" b="1" dirty="0">
                <a:solidFill>
                  <a:srgbClr val="002060"/>
                </a:solidFill>
                <a:effectLst>
                  <a:glow rad="190500">
                    <a:schemeClr val="bg1">
                      <a:alpha val="40000"/>
                    </a:schemeClr>
                  </a:glow>
                </a:effectLst>
                <a:latin typeface="Segoe UI" panose="020B0502040204020203" pitchFamily="34" charset="0"/>
                <a:ea typeface="游ゴシック" panose="020B0400000000000000" pitchFamily="50" charset="-128"/>
                <a:cs typeface="Segoe UI" panose="020B0502040204020203" pitchFamily="34" charset="0"/>
              </a:rPr>
              <a:t> </a:t>
            </a:r>
            <a:r>
              <a:rPr lang="en-US" altLang="ja-JP" sz="1200" b="1" dirty="0">
                <a:solidFill>
                  <a:srgbClr val="002060"/>
                </a:solidFill>
                <a:effectLst>
                  <a:glow rad="190500">
                    <a:schemeClr val="bg1">
                      <a:alpha val="40000"/>
                    </a:schemeClr>
                  </a:glow>
                </a:effectLst>
                <a:latin typeface="Segoe UI" panose="020B0502040204020203" pitchFamily="34" charset="0"/>
                <a:ea typeface="Segoe UI" panose="020B0502040204020203" pitchFamily="34" charset="0"/>
                <a:cs typeface="Segoe UI" panose="020B0502040204020203" pitchFamily="34" charset="0"/>
              </a:rPr>
              <a:t>(Thailand) </a:t>
            </a:r>
          </a:p>
          <a:p>
            <a:pPr eaLnBrk="1" fontAlgn="auto" hangingPunct="1">
              <a:spcBef>
                <a:spcPts val="0"/>
              </a:spcBef>
              <a:spcAft>
                <a:spcPts val="0"/>
              </a:spcAft>
              <a:defRPr/>
            </a:pPr>
            <a:r>
              <a:rPr lang="en-US" altLang="ja-JP" sz="1200" b="1" dirty="0">
                <a:solidFill>
                  <a:srgbClr val="002060"/>
                </a:solidFill>
                <a:effectLst>
                  <a:glow rad="190500">
                    <a:schemeClr val="bg1">
                      <a:alpha val="40000"/>
                    </a:schemeClr>
                  </a:glow>
                </a:effectLst>
                <a:latin typeface="Segoe UI" panose="020B0502040204020203" pitchFamily="34" charset="0"/>
                <a:ea typeface="Segoe UI" panose="020B0502040204020203" pitchFamily="34" charset="0"/>
                <a:cs typeface="Segoe UI" panose="020B0502040204020203" pitchFamily="34" charset="0"/>
              </a:rPr>
              <a:t>4.Seoul National University</a:t>
            </a:r>
            <a:r>
              <a:rPr lang="ja-JP" altLang="en-US" sz="1200" b="1" dirty="0">
                <a:solidFill>
                  <a:srgbClr val="002060"/>
                </a:solidFill>
                <a:effectLst>
                  <a:glow rad="190500">
                    <a:schemeClr val="bg1">
                      <a:alpha val="40000"/>
                    </a:schemeClr>
                  </a:glow>
                </a:effectLst>
                <a:latin typeface="Segoe UI" panose="020B0502040204020203" pitchFamily="34" charset="0"/>
                <a:ea typeface="游ゴシック" panose="020B0400000000000000" pitchFamily="50" charset="-128"/>
                <a:cs typeface="Segoe UI" panose="020B0502040204020203" pitchFamily="34" charset="0"/>
              </a:rPr>
              <a:t>（</a:t>
            </a:r>
            <a:r>
              <a:rPr lang="en-US" altLang="ja-JP" sz="1200" b="1" dirty="0">
                <a:solidFill>
                  <a:srgbClr val="002060"/>
                </a:solidFill>
                <a:effectLst>
                  <a:glow rad="190500">
                    <a:schemeClr val="bg1">
                      <a:alpha val="40000"/>
                    </a:schemeClr>
                  </a:glow>
                </a:effectLst>
                <a:latin typeface="Segoe UI" panose="020B0502040204020203" pitchFamily="34" charset="0"/>
                <a:ea typeface="Segoe UI" panose="020B0502040204020203" pitchFamily="34" charset="0"/>
                <a:cs typeface="Segoe UI" panose="020B0502040204020203" pitchFamily="34" charset="0"/>
              </a:rPr>
              <a:t>South Korea</a:t>
            </a:r>
            <a:r>
              <a:rPr lang="ja-JP" altLang="en-US" sz="1200" b="1" dirty="0">
                <a:solidFill>
                  <a:srgbClr val="002060"/>
                </a:solidFill>
                <a:effectLst>
                  <a:glow rad="190500">
                    <a:schemeClr val="bg1">
                      <a:alpha val="40000"/>
                    </a:schemeClr>
                  </a:glow>
                </a:effectLst>
                <a:latin typeface="Segoe UI" panose="020B0502040204020203" pitchFamily="34" charset="0"/>
                <a:ea typeface="游ゴシック" panose="020B0400000000000000" pitchFamily="50" charset="-128"/>
                <a:cs typeface="Segoe UI" panose="020B0502040204020203" pitchFamily="34" charset="0"/>
              </a:rPr>
              <a:t>）</a:t>
            </a:r>
            <a:endParaRPr lang="en-US" altLang="ja-JP" sz="1200" b="1" dirty="0">
              <a:solidFill>
                <a:srgbClr val="002060"/>
              </a:solidFill>
              <a:effectLst>
                <a:glow rad="190500">
                  <a:schemeClr val="bg1">
                    <a:alpha val="40000"/>
                  </a:schemeClr>
                </a:glow>
              </a:effectLst>
              <a:latin typeface="Segoe UI" panose="020B0502040204020203" pitchFamily="34" charset="0"/>
              <a:ea typeface="Segoe UI" panose="020B0502040204020203" pitchFamily="34" charset="0"/>
              <a:cs typeface="Segoe UI" panose="020B0502040204020203" pitchFamily="34" charset="0"/>
            </a:endParaRPr>
          </a:p>
          <a:p>
            <a:pPr eaLnBrk="1" fontAlgn="auto" hangingPunct="1">
              <a:spcBef>
                <a:spcPts val="0"/>
              </a:spcBef>
              <a:spcAft>
                <a:spcPts val="0"/>
              </a:spcAft>
              <a:defRPr/>
            </a:pPr>
            <a:r>
              <a:rPr lang="ja-JP" altLang="en-US" sz="1200" b="1" dirty="0">
                <a:solidFill>
                  <a:srgbClr val="002060"/>
                </a:solidFill>
                <a:effectLst>
                  <a:glow rad="190500">
                    <a:schemeClr val="bg1">
                      <a:alpha val="40000"/>
                    </a:schemeClr>
                  </a:glow>
                </a:effectLst>
                <a:latin typeface="Segoe UI" panose="020B0502040204020203" pitchFamily="34" charset="0"/>
                <a:ea typeface="Segoe UI" panose="020B0502040204020203" pitchFamily="34" charset="0"/>
                <a:cs typeface="Segoe UI" panose="020B0502040204020203" pitchFamily="34" charset="0"/>
              </a:rPr>
              <a:t>　</a:t>
            </a:r>
            <a:r>
              <a:rPr lang="en-US" altLang="ja-JP" sz="1200" b="1" dirty="0">
                <a:solidFill>
                  <a:srgbClr val="002060"/>
                </a:solidFill>
                <a:effectLst>
                  <a:glow rad="190500">
                    <a:schemeClr val="bg1">
                      <a:alpha val="40000"/>
                    </a:schemeClr>
                  </a:glow>
                </a:effectLst>
                <a:latin typeface="Segoe UI" panose="020B0502040204020203" pitchFamily="34" charset="0"/>
                <a:ea typeface="Segoe UI" panose="020B0502040204020203" pitchFamily="34" charset="0"/>
                <a:cs typeface="Segoe UI" panose="020B0502040204020203" pitchFamily="34" charset="0"/>
              </a:rPr>
              <a:t>5.Al-Farabi Kazakh National University</a:t>
            </a:r>
            <a:r>
              <a:rPr lang="ja-JP" altLang="en-US" sz="1200" b="1" dirty="0">
                <a:solidFill>
                  <a:srgbClr val="002060"/>
                </a:solidFill>
                <a:effectLst>
                  <a:glow rad="190500">
                    <a:schemeClr val="bg1">
                      <a:alpha val="40000"/>
                    </a:schemeClr>
                  </a:glow>
                </a:effectLst>
                <a:latin typeface="Segoe UI" panose="020B0502040204020203" pitchFamily="34" charset="0"/>
                <a:ea typeface="游ゴシック" panose="020B0400000000000000" pitchFamily="50" charset="-128"/>
                <a:cs typeface="Segoe UI" panose="020B0502040204020203" pitchFamily="34" charset="0"/>
              </a:rPr>
              <a:t>　　</a:t>
            </a:r>
            <a:endParaRPr lang="en-US" altLang="ja-JP" sz="1200" b="1" dirty="0">
              <a:solidFill>
                <a:srgbClr val="002060"/>
              </a:solidFill>
              <a:effectLst>
                <a:glow rad="190500">
                  <a:schemeClr val="bg1">
                    <a:alpha val="40000"/>
                  </a:schemeClr>
                </a:glow>
              </a:effectLst>
              <a:latin typeface="Segoe UI" panose="020B0502040204020203" pitchFamily="34" charset="0"/>
              <a:ea typeface="Segoe UI" panose="020B0502040204020203" pitchFamily="34" charset="0"/>
              <a:cs typeface="Segoe UI" panose="020B0502040204020203" pitchFamily="34" charset="0"/>
            </a:endParaRPr>
          </a:p>
          <a:p>
            <a:pPr eaLnBrk="1" fontAlgn="auto" hangingPunct="1">
              <a:spcBef>
                <a:spcPts val="0"/>
              </a:spcBef>
              <a:spcAft>
                <a:spcPts val="0"/>
              </a:spcAft>
              <a:defRPr/>
            </a:pPr>
            <a:r>
              <a:rPr lang="ja-JP" altLang="en-US" sz="1200" b="1" dirty="0">
                <a:solidFill>
                  <a:srgbClr val="002060"/>
                </a:solidFill>
                <a:effectLst>
                  <a:glow rad="190500">
                    <a:schemeClr val="bg1">
                      <a:alpha val="40000"/>
                    </a:schemeClr>
                  </a:glow>
                </a:effectLst>
                <a:latin typeface="Segoe UI" panose="020B0502040204020203" pitchFamily="34" charset="0"/>
                <a:ea typeface="游ゴシック" panose="020B0400000000000000" pitchFamily="50" charset="-128"/>
                <a:cs typeface="Segoe UI" panose="020B0502040204020203" pitchFamily="34" charset="0"/>
              </a:rPr>
              <a:t>　　 （</a:t>
            </a:r>
            <a:r>
              <a:rPr lang="en-US" altLang="ja-JP" sz="1200" b="1" dirty="0">
                <a:solidFill>
                  <a:srgbClr val="002060"/>
                </a:solidFill>
                <a:effectLst>
                  <a:glow rad="190500">
                    <a:schemeClr val="bg1">
                      <a:alpha val="40000"/>
                    </a:schemeClr>
                  </a:glow>
                </a:effectLst>
                <a:latin typeface="Segoe UI" panose="020B0502040204020203" pitchFamily="34" charset="0"/>
                <a:ea typeface="Segoe UI" panose="020B0502040204020203" pitchFamily="34" charset="0"/>
                <a:cs typeface="Segoe UI" panose="020B0502040204020203" pitchFamily="34" charset="0"/>
              </a:rPr>
              <a:t>Kazakhstan</a:t>
            </a:r>
            <a:r>
              <a:rPr lang="ja-JP" altLang="en-US" sz="1200" b="1" dirty="0">
                <a:solidFill>
                  <a:srgbClr val="002060"/>
                </a:solidFill>
                <a:effectLst>
                  <a:glow rad="190500">
                    <a:schemeClr val="bg1">
                      <a:alpha val="40000"/>
                    </a:schemeClr>
                  </a:glow>
                </a:effectLst>
                <a:latin typeface="Segoe UI" panose="020B0502040204020203" pitchFamily="34" charset="0"/>
                <a:ea typeface="游ゴシック" panose="020B0400000000000000" pitchFamily="50" charset="-128"/>
                <a:cs typeface="Segoe UI" panose="020B0502040204020203" pitchFamily="34" charset="0"/>
              </a:rPr>
              <a:t>）</a:t>
            </a:r>
            <a:endParaRPr lang="en-US" altLang="ja-JP" sz="1200" b="1" dirty="0">
              <a:solidFill>
                <a:srgbClr val="002060"/>
              </a:solidFill>
              <a:effectLst>
                <a:glow rad="190500">
                  <a:schemeClr val="bg1">
                    <a:alpha val="40000"/>
                  </a:schemeClr>
                </a:glow>
              </a:effectLst>
              <a:latin typeface="Segoe UI" panose="020B0502040204020203" pitchFamily="34" charset="0"/>
              <a:ea typeface="Segoe UI" panose="020B0502040204020203" pitchFamily="34" charset="0"/>
              <a:cs typeface="Segoe UI" panose="020B0502040204020203" pitchFamily="34" charset="0"/>
            </a:endParaRPr>
          </a:p>
          <a:p>
            <a:pPr eaLnBrk="1" fontAlgn="auto" hangingPunct="1">
              <a:spcBef>
                <a:spcPts val="0"/>
              </a:spcBef>
              <a:spcAft>
                <a:spcPts val="0"/>
              </a:spcAft>
              <a:defRPr/>
            </a:pPr>
            <a:r>
              <a:rPr lang="ja-JP" altLang="en-US" sz="1200" b="1" dirty="0">
                <a:solidFill>
                  <a:srgbClr val="002060"/>
                </a:solidFill>
                <a:effectLst>
                  <a:glow rad="190500">
                    <a:schemeClr val="bg1">
                      <a:alpha val="40000"/>
                    </a:schemeClr>
                  </a:glow>
                </a:effectLst>
                <a:latin typeface="Segoe UI" panose="020B0502040204020203" pitchFamily="34" charset="0"/>
                <a:ea typeface="Segoe UI" panose="020B0502040204020203" pitchFamily="34" charset="0"/>
                <a:cs typeface="Segoe UI" panose="020B0502040204020203" pitchFamily="34" charset="0"/>
              </a:rPr>
              <a:t>　　　</a:t>
            </a:r>
            <a:r>
              <a:rPr lang="en-US" altLang="ja-JP" sz="1200" b="1" dirty="0">
                <a:solidFill>
                  <a:srgbClr val="002060"/>
                </a:solidFill>
                <a:effectLst>
                  <a:glow rad="190500">
                    <a:schemeClr val="bg1">
                      <a:alpha val="40000"/>
                    </a:schemeClr>
                  </a:glow>
                </a:effectLst>
                <a:latin typeface="Segoe UI" panose="020B0502040204020203" pitchFamily="34" charset="0"/>
                <a:ea typeface="Segoe UI" panose="020B0502040204020203" pitchFamily="34" charset="0"/>
                <a:cs typeface="Segoe UI" panose="020B0502040204020203" pitchFamily="34" charset="0"/>
              </a:rPr>
              <a:t>6.Vietnam Academy of Science and </a:t>
            </a:r>
            <a:r>
              <a:rPr lang="ja-JP" altLang="en-US" sz="1200" b="1" dirty="0">
                <a:solidFill>
                  <a:srgbClr val="002060"/>
                </a:solidFill>
                <a:effectLst>
                  <a:glow rad="190500">
                    <a:schemeClr val="bg1">
                      <a:alpha val="40000"/>
                    </a:schemeClr>
                  </a:glow>
                </a:effectLst>
                <a:latin typeface="Segoe UI" panose="020B0502040204020203" pitchFamily="34" charset="0"/>
                <a:ea typeface="游ゴシック" panose="020B0400000000000000" pitchFamily="50" charset="-128"/>
                <a:cs typeface="Segoe UI" panose="020B0502040204020203" pitchFamily="34" charset="0"/>
              </a:rPr>
              <a:t>　</a:t>
            </a:r>
            <a:endParaRPr lang="en-US" altLang="ja-JP" sz="1200" b="1" dirty="0">
              <a:solidFill>
                <a:srgbClr val="002060"/>
              </a:solidFill>
              <a:effectLst>
                <a:glow rad="190500">
                  <a:schemeClr val="bg1">
                    <a:alpha val="40000"/>
                  </a:schemeClr>
                </a:glow>
              </a:effectLst>
              <a:latin typeface="Segoe UI" panose="020B0502040204020203" pitchFamily="34" charset="0"/>
              <a:ea typeface="Segoe UI" panose="020B0502040204020203" pitchFamily="34" charset="0"/>
              <a:cs typeface="Segoe UI" panose="020B0502040204020203" pitchFamily="34" charset="0"/>
            </a:endParaRPr>
          </a:p>
          <a:p>
            <a:pPr eaLnBrk="1" fontAlgn="auto" hangingPunct="1">
              <a:spcBef>
                <a:spcPts val="0"/>
              </a:spcBef>
              <a:spcAft>
                <a:spcPts val="0"/>
              </a:spcAft>
              <a:defRPr/>
            </a:pPr>
            <a:r>
              <a:rPr lang="ja-JP" altLang="en-US" sz="1200" b="1" dirty="0">
                <a:solidFill>
                  <a:srgbClr val="002060"/>
                </a:solidFill>
                <a:effectLst>
                  <a:glow rad="190500">
                    <a:schemeClr val="bg1">
                      <a:alpha val="40000"/>
                    </a:schemeClr>
                  </a:glow>
                </a:effectLst>
                <a:latin typeface="Segoe UI" panose="020B0502040204020203" pitchFamily="34" charset="0"/>
                <a:ea typeface="游ゴシック" panose="020B0400000000000000" pitchFamily="50" charset="-128"/>
                <a:cs typeface="Segoe UI" panose="020B0502040204020203" pitchFamily="34" charset="0"/>
              </a:rPr>
              <a:t>　　   　</a:t>
            </a:r>
            <a:r>
              <a:rPr lang="en-US" altLang="ja-JP" sz="1200" b="1" dirty="0">
                <a:solidFill>
                  <a:srgbClr val="002060"/>
                </a:solidFill>
                <a:effectLst>
                  <a:glow rad="190500">
                    <a:schemeClr val="bg1">
                      <a:alpha val="40000"/>
                    </a:schemeClr>
                  </a:glow>
                </a:effectLst>
                <a:latin typeface="Segoe UI" panose="020B0502040204020203" pitchFamily="34" charset="0"/>
                <a:ea typeface="Segoe UI" panose="020B0502040204020203" pitchFamily="34" charset="0"/>
                <a:cs typeface="Segoe UI" panose="020B0502040204020203" pitchFamily="34" charset="0"/>
              </a:rPr>
              <a:t>Technology</a:t>
            </a:r>
            <a:r>
              <a:rPr lang="ja-JP" altLang="en-US" sz="1200" b="1" dirty="0">
                <a:solidFill>
                  <a:srgbClr val="002060"/>
                </a:solidFill>
                <a:effectLst>
                  <a:glow rad="190500">
                    <a:schemeClr val="bg1">
                      <a:alpha val="40000"/>
                    </a:schemeClr>
                  </a:glow>
                </a:effectLst>
                <a:latin typeface="Segoe UI" panose="020B0502040204020203" pitchFamily="34" charset="0"/>
                <a:ea typeface="游ゴシック" panose="020B0400000000000000" pitchFamily="50" charset="-128"/>
                <a:cs typeface="Segoe UI" panose="020B0502040204020203" pitchFamily="34" charset="0"/>
              </a:rPr>
              <a:t>（</a:t>
            </a:r>
            <a:r>
              <a:rPr lang="en-US" altLang="ja-JP" sz="1200" b="1" dirty="0">
                <a:solidFill>
                  <a:srgbClr val="002060"/>
                </a:solidFill>
                <a:effectLst>
                  <a:glow rad="190500">
                    <a:schemeClr val="bg1">
                      <a:alpha val="40000"/>
                    </a:schemeClr>
                  </a:glow>
                </a:effectLst>
                <a:latin typeface="Segoe UI" panose="020B0502040204020203" pitchFamily="34" charset="0"/>
                <a:ea typeface="Segoe UI" panose="020B0502040204020203" pitchFamily="34" charset="0"/>
                <a:cs typeface="Segoe UI" panose="020B0502040204020203" pitchFamily="34" charset="0"/>
              </a:rPr>
              <a:t>Vietnam</a:t>
            </a:r>
            <a:r>
              <a:rPr lang="ja-JP" altLang="en-US" sz="1200" b="1" dirty="0">
                <a:solidFill>
                  <a:srgbClr val="002060"/>
                </a:solidFill>
                <a:effectLst>
                  <a:glow rad="190500">
                    <a:schemeClr val="bg1">
                      <a:alpha val="40000"/>
                    </a:schemeClr>
                  </a:glow>
                </a:effectLst>
                <a:latin typeface="Segoe UI" panose="020B0502040204020203" pitchFamily="34" charset="0"/>
                <a:ea typeface="游ゴシック" panose="020B0400000000000000" pitchFamily="50" charset="-128"/>
                <a:cs typeface="Segoe UI" panose="020B0502040204020203" pitchFamily="34" charset="0"/>
              </a:rPr>
              <a:t>）</a:t>
            </a:r>
            <a:endParaRPr lang="en-US" altLang="ja-JP" sz="1200" b="1" dirty="0">
              <a:solidFill>
                <a:srgbClr val="002060"/>
              </a:solidFill>
              <a:effectLst>
                <a:glow rad="190500">
                  <a:schemeClr val="bg1">
                    <a:alpha val="40000"/>
                  </a:schemeClr>
                </a:glow>
              </a:effectLst>
              <a:latin typeface="Segoe UI" panose="020B0502040204020203" pitchFamily="34" charset="0"/>
              <a:ea typeface="Segoe UI" panose="020B0502040204020203" pitchFamily="34" charset="0"/>
              <a:cs typeface="Segoe UI" panose="020B0502040204020203" pitchFamily="34" charset="0"/>
            </a:endParaRPr>
          </a:p>
          <a:p>
            <a:pPr eaLnBrk="1" fontAlgn="auto" hangingPunct="1">
              <a:spcBef>
                <a:spcPts val="0"/>
              </a:spcBef>
              <a:spcAft>
                <a:spcPts val="0"/>
              </a:spcAft>
              <a:defRPr/>
            </a:pPr>
            <a:r>
              <a:rPr lang="ja-JP" altLang="en-US" sz="1200" b="1" dirty="0">
                <a:solidFill>
                  <a:srgbClr val="002060"/>
                </a:solidFill>
                <a:effectLst>
                  <a:glow rad="190500">
                    <a:schemeClr val="bg1">
                      <a:alpha val="40000"/>
                    </a:schemeClr>
                  </a:glow>
                </a:effectLst>
                <a:latin typeface="Segoe UI" panose="020B0502040204020203" pitchFamily="34" charset="0"/>
                <a:ea typeface="Segoe UI" panose="020B0502040204020203" pitchFamily="34" charset="0"/>
                <a:cs typeface="Segoe UI" panose="020B0502040204020203" pitchFamily="34" charset="0"/>
              </a:rPr>
              <a:t>　　　</a:t>
            </a:r>
            <a:r>
              <a:rPr lang="en-US" altLang="ja-JP" sz="1200" b="1" dirty="0">
                <a:solidFill>
                  <a:srgbClr val="002060"/>
                </a:solidFill>
                <a:effectLst>
                  <a:glow rad="190500">
                    <a:schemeClr val="bg1">
                      <a:alpha val="40000"/>
                    </a:schemeClr>
                  </a:glow>
                </a:effectLst>
                <a:latin typeface="Segoe UI" panose="020B0502040204020203" pitchFamily="34" charset="0"/>
                <a:ea typeface="Segoe UI" panose="020B0502040204020203" pitchFamily="34" charset="0"/>
                <a:cs typeface="Segoe UI" panose="020B0502040204020203" pitchFamily="34" charset="0"/>
              </a:rPr>
              <a:t>7.</a:t>
            </a:r>
            <a:r>
              <a:rPr lang="en-US" altLang="ja-JP" sz="1100" b="1" dirty="0">
                <a:solidFill>
                  <a:srgbClr val="002060"/>
                </a:solidFill>
                <a:effectLst>
                  <a:glow rad="190500">
                    <a:schemeClr val="bg1">
                      <a:alpha val="40000"/>
                    </a:schemeClr>
                  </a:glow>
                </a:effectLst>
                <a:latin typeface="Segoe UI" panose="020B0502040204020203" pitchFamily="34" charset="0"/>
                <a:ea typeface="Segoe UI" panose="020B0502040204020203" pitchFamily="34" charset="0"/>
                <a:cs typeface="Segoe UI" panose="020B0502040204020203" pitchFamily="34" charset="0"/>
              </a:rPr>
              <a:t>National Taiwan University</a:t>
            </a:r>
            <a:r>
              <a:rPr lang="ja-JP" altLang="en-US" sz="1100" b="1" dirty="0">
                <a:solidFill>
                  <a:srgbClr val="002060"/>
                </a:solidFill>
                <a:effectLst>
                  <a:glow rad="190500">
                    <a:schemeClr val="bg1">
                      <a:alpha val="40000"/>
                    </a:schemeClr>
                  </a:glow>
                </a:effectLst>
                <a:latin typeface="Segoe UI" panose="020B0502040204020203" pitchFamily="34" charset="0"/>
                <a:ea typeface="游ゴシック" panose="020B0400000000000000" pitchFamily="50" charset="-128"/>
                <a:cs typeface="Segoe UI" panose="020B0502040204020203" pitchFamily="34" charset="0"/>
              </a:rPr>
              <a:t>（</a:t>
            </a:r>
            <a:r>
              <a:rPr lang="en-US" altLang="ja-JP" sz="1100" b="1" dirty="0">
                <a:solidFill>
                  <a:srgbClr val="002060"/>
                </a:solidFill>
                <a:effectLst>
                  <a:glow rad="190500">
                    <a:schemeClr val="bg1">
                      <a:alpha val="40000"/>
                    </a:schemeClr>
                  </a:glow>
                </a:effectLst>
                <a:latin typeface="Segoe UI" panose="020B0502040204020203" pitchFamily="34" charset="0"/>
                <a:ea typeface="Segoe UI" panose="020B0502040204020203" pitchFamily="34" charset="0"/>
                <a:cs typeface="Segoe UI" panose="020B0502040204020203" pitchFamily="34" charset="0"/>
              </a:rPr>
              <a:t>Taiwan</a:t>
            </a:r>
            <a:r>
              <a:rPr lang="ja-JP" altLang="en-US" sz="1100" b="1" dirty="0">
                <a:solidFill>
                  <a:srgbClr val="002060"/>
                </a:solidFill>
                <a:effectLst>
                  <a:glow rad="190500">
                    <a:schemeClr val="bg1">
                      <a:alpha val="40000"/>
                    </a:schemeClr>
                  </a:glow>
                </a:effectLst>
                <a:latin typeface="Segoe UI" panose="020B0502040204020203" pitchFamily="34" charset="0"/>
                <a:ea typeface="游ゴシック" panose="020B0400000000000000" pitchFamily="50" charset="-128"/>
                <a:cs typeface="Segoe UI" panose="020B0502040204020203" pitchFamily="34" charset="0"/>
              </a:rPr>
              <a:t>）</a:t>
            </a:r>
            <a:endParaRPr lang="en-US" altLang="ja-JP" sz="1100" b="1" dirty="0">
              <a:solidFill>
                <a:srgbClr val="002060"/>
              </a:solidFill>
              <a:effectLst>
                <a:glow rad="190500">
                  <a:schemeClr val="bg1">
                    <a:alpha val="40000"/>
                  </a:schemeClr>
                </a:glow>
              </a:effectLst>
              <a:latin typeface="Segoe UI" panose="020B0502040204020203" pitchFamily="34" charset="0"/>
              <a:ea typeface="Segoe UI" panose="020B0502040204020203" pitchFamily="34" charset="0"/>
              <a:cs typeface="Segoe UI" panose="020B0502040204020203" pitchFamily="34" charset="0"/>
            </a:endParaRPr>
          </a:p>
          <a:p>
            <a:pPr eaLnBrk="1" fontAlgn="auto" hangingPunct="1">
              <a:spcBef>
                <a:spcPts val="0"/>
              </a:spcBef>
              <a:spcAft>
                <a:spcPts val="0"/>
              </a:spcAft>
              <a:defRPr/>
            </a:pPr>
            <a:r>
              <a:rPr lang="ja-JP" altLang="en-US" sz="1200" b="1" dirty="0">
                <a:solidFill>
                  <a:srgbClr val="002060"/>
                </a:solidFill>
                <a:effectLst>
                  <a:glow rad="190500">
                    <a:schemeClr val="bg1">
                      <a:alpha val="40000"/>
                    </a:schemeClr>
                  </a:glow>
                </a:effectLst>
                <a:latin typeface="Segoe UI" panose="020B0502040204020203" pitchFamily="34" charset="0"/>
                <a:ea typeface="Segoe UI" panose="020B0502040204020203" pitchFamily="34" charset="0"/>
                <a:cs typeface="Segoe UI" panose="020B0502040204020203" pitchFamily="34" charset="0"/>
              </a:rPr>
              <a:t>　　</a:t>
            </a:r>
            <a:r>
              <a:rPr lang="en-US" altLang="ja-JP" sz="1200" b="1" dirty="0">
                <a:solidFill>
                  <a:srgbClr val="002060"/>
                </a:solidFill>
                <a:effectLst>
                  <a:glow rad="190500">
                    <a:schemeClr val="bg1">
                      <a:alpha val="40000"/>
                    </a:schemeClr>
                  </a:glow>
                </a:effectLst>
                <a:latin typeface="Segoe UI" panose="020B0502040204020203" pitchFamily="34" charset="0"/>
                <a:ea typeface="Segoe UI" panose="020B0502040204020203" pitchFamily="34" charset="0"/>
                <a:cs typeface="Segoe UI" panose="020B0502040204020203" pitchFamily="34" charset="0"/>
              </a:rPr>
              <a:t>8.Nanjing University</a:t>
            </a:r>
            <a:r>
              <a:rPr lang="ja-JP" altLang="en-US" sz="1200" b="1" dirty="0">
                <a:solidFill>
                  <a:srgbClr val="002060"/>
                </a:solidFill>
                <a:effectLst>
                  <a:glow rad="190500">
                    <a:schemeClr val="bg1">
                      <a:alpha val="40000"/>
                    </a:schemeClr>
                  </a:glow>
                </a:effectLst>
                <a:latin typeface="Segoe UI" panose="020B0502040204020203" pitchFamily="34" charset="0"/>
                <a:ea typeface="游ゴシック" panose="020B0400000000000000" pitchFamily="50" charset="-128"/>
                <a:cs typeface="Segoe UI" panose="020B0502040204020203" pitchFamily="34" charset="0"/>
              </a:rPr>
              <a:t>（</a:t>
            </a:r>
            <a:r>
              <a:rPr lang="en-US" altLang="ja-JP" sz="1200" b="1" dirty="0">
                <a:solidFill>
                  <a:srgbClr val="002060"/>
                </a:solidFill>
                <a:effectLst>
                  <a:glow rad="190500">
                    <a:schemeClr val="bg1">
                      <a:alpha val="40000"/>
                    </a:schemeClr>
                  </a:glow>
                </a:effectLst>
                <a:latin typeface="Segoe UI" panose="020B0502040204020203" pitchFamily="34" charset="0"/>
                <a:ea typeface="Segoe UI" panose="020B0502040204020203" pitchFamily="34" charset="0"/>
                <a:cs typeface="Segoe UI" panose="020B0502040204020203" pitchFamily="34" charset="0"/>
              </a:rPr>
              <a:t>China</a:t>
            </a:r>
            <a:r>
              <a:rPr lang="ja-JP" altLang="en-US" sz="1200" b="1" dirty="0">
                <a:solidFill>
                  <a:srgbClr val="002060"/>
                </a:solidFill>
                <a:effectLst>
                  <a:glow rad="190500">
                    <a:schemeClr val="bg1">
                      <a:alpha val="40000"/>
                    </a:schemeClr>
                  </a:glow>
                </a:effectLst>
                <a:latin typeface="Segoe UI" panose="020B0502040204020203" pitchFamily="34" charset="0"/>
                <a:ea typeface="游ゴシック" panose="020B0400000000000000" pitchFamily="50" charset="-128"/>
                <a:cs typeface="Segoe UI" panose="020B0502040204020203" pitchFamily="34" charset="0"/>
              </a:rPr>
              <a:t>）</a:t>
            </a:r>
            <a:r>
              <a:rPr lang="ja-JP" altLang="en-US" sz="1400" b="1" dirty="0">
                <a:solidFill>
                  <a:srgbClr val="002060"/>
                </a:solidFill>
                <a:latin typeface="Segoe UI" panose="020B0502040204020203" pitchFamily="34" charset="0"/>
                <a:ea typeface="游ゴシック" panose="020B0400000000000000" pitchFamily="50" charset="-128"/>
                <a:cs typeface="Segoe UI" panose="020B0502040204020203" pitchFamily="34" charset="0"/>
              </a:rPr>
              <a:t>　  </a:t>
            </a:r>
            <a:endParaRPr lang="en-US" altLang="ja-JP" b="1" dirty="0">
              <a:solidFill>
                <a:srgbClr val="262626"/>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endParaRPr>
          </a:p>
          <a:p>
            <a:pPr eaLnBrk="1" fontAlgn="auto" hangingPunct="1">
              <a:spcBef>
                <a:spcPts val="0"/>
              </a:spcBef>
              <a:spcAft>
                <a:spcPts val="0"/>
              </a:spcAft>
              <a:defRPr/>
            </a:pPr>
            <a:endParaRPr lang="en-US" altLang="ja-JP" sz="2400" b="1" dirty="0">
              <a:solidFill>
                <a:srgbClr val="262626"/>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endParaRPr>
          </a:p>
          <a:p>
            <a:pPr eaLnBrk="1" fontAlgn="auto" hangingPunct="1">
              <a:spcBef>
                <a:spcPts val="0"/>
              </a:spcBef>
              <a:spcAft>
                <a:spcPts val="0"/>
              </a:spcAft>
              <a:defRPr/>
            </a:pPr>
            <a:r>
              <a:rPr lang="en-US" altLang="ja-JP" sz="1200" b="1" dirty="0">
                <a:solidFill>
                  <a:srgbClr val="002060"/>
                </a:solidFill>
                <a:effectLst>
                  <a:glow rad="190500">
                    <a:schemeClr val="bg1">
                      <a:alpha val="40000"/>
                    </a:schemeClr>
                  </a:glow>
                </a:effectLst>
                <a:latin typeface="Segoe UI" panose="020B0502040204020203" pitchFamily="34" charset="0"/>
                <a:ea typeface="Segoe UI" panose="020B0502040204020203" pitchFamily="34" charset="0"/>
                <a:cs typeface="Segoe UI" panose="020B0502040204020203" pitchFamily="34" charset="0"/>
              </a:rPr>
              <a:t>1.Xiamen University</a:t>
            </a:r>
            <a:r>
              <a:rPr lang="ja-JP" altLang="en-US" sz="1200" b="1" dirty="0">
                <a:solidFill>
                  <a:srgbClr val="002060"/>
                </a:solidFill>
                <a:effectLst>
                  <a:glow rad="190500">
                    <a:schemeClr val="bg1">
                      <a:alpha val="40000"/>
                    </a:schemeClr>
                  </a:glow>
                </a:effectLst>
                <a:latin typeface="Segoe UI" panose="020B0502040204020203" pitchFamily="34" charset="0"/>
                <a:ea typeface="游ゴシック" panose="020B0400000000000000" pitchFamily="50" charset="-128"/>
                <a:cs typeface="Segoe UI" panose="020B0502040204020203" pitchFamily="34" charset="0"/>
              </a:rPr>
              <a:t>（</a:t>
            </a:r>
            <a:r>
              <a:rPr lang="en-US" altLang="ja-JP" sz="1200" b="1" dirty="0">
                <a:solidFill>
                  <a:srgbClr val="002060"/>
                </a:solidFill>
                <a:effectLst>
                  <a:glow rad="190500">
                    <a:schemeClr val="bg1">
                      <a:alpha val="40000"/>
                    </a:schemeClr>
                  </a:glow>
                </a:effectLst>
                <a:latin typeface="Segoe UI" panose="020B0502040204020203" pitchFamily="34" charset="0"/>
                <a:ea typeface="Segoe UI" panose="020B0502040204020203" pitchFamily="34" charset="0"/>
                <a:cs typeface="Segoe UI" panose="020B0502040204020203" pitchFamily="34" charset="0"/>
              </a:rPr>
              <a:t>China</a:t>
            </a:r>
            <a:r>
              <a:rPr lang="ja-JP" altLang="en-US" sz="1200" b="1" dirty="0">
                <a:solidFill>
                  <a:srgbClr val="002060"/>
                </a:solidFill>
                <a:effectLst>
                  <a:glow rad="190500">
                    <a:schemeClr val="bg1">
                      <a:alpha val="40000"/>
                    </a:schemeClr>
                  </a:glow>
                </a:effectLst>
                <a:latin typeface="Segoe UI" panose="020B0502040204020203" pitchFamily="34" charset="0"/>
                <a:ea typeface="游ゴシック" panose="020B0400000000000000" pitchFamily="50" charset="-128"/>
                <a:cs typeface="Segoe UI" panose="020B0502040204020203" pitchFamily="34" charset="0"/>
              </a:rPr>
              <a:t>）</a:t>
            </a:r>
            <a:endParaRPr lang="en-US" altLang="ja-JP" sz="1200" b="1" dirty="0">
              <a:solidFill>
                <a:srgbClr val="002060"/>
              </a:solidFill>
              <a:effectLst>
                <a:glow rad="190500">
                  <a:schemeClr val="bg1">
                    <a:alpha val="40000"/>
                  </a:schemeClr>
                </a:glow>
              </a:effectLst>
              <a:latin typeface="Segoe UI" panose="020B0502040204020203" pitchFamily="34" charset="0"/>
              <a:ea typeface="Segoe UI" panose="020B0502040204020203" pitchFamily="34" charset="0"/>
              <a:cs typeface="Segoe UI" panose="020B0502040204020203" pitchFamily="34" charset="0"/>
            </a:endParaRPr>
          </a:p>
          <a:p>
            <a:pPr eaLnBrk="1" fontAlgn="auto" hangingPunct="1">
              <a:spcBef>
                <a:spcPts val="0"/>
              </a:spcBef>
              <a:spcAft>
                <a:spcPts val="0"/>
              </a:spcAft>
              <a:defRPr/>
            </a:pPr>
            <a:r>
              <a:rPr lang="en-US" altLang="ja-JP" sz="1200" b="1" dirty="0">
                <a:solidFill>
                  <a:srgbClr val="002060"/>
                </a:solidFill>
                <a:effectLst>
                  <a:glow rad="190500">
                    <a:schemeClr val="bg1">
                      <a:alpha val="40000"/>
                    </a:schemeClr>
                  </a:glow>
                </a:effectLst>
                <a:latin typeface="Segoe UI" panose="020B0502040204020203" pitchFamily="34" charset="0"/>
                <a:ea typeface="Segoe UI" panose="020B0502040204020203" pitchFamily="34" charset="0"/>
                <a:cs typeface="Segoe UI" panose="020B0502040204020203" pitchFamily="34" charset="0"/>
              </a:rPr>
              <a:t>2.National Taiwan University</a:t>
            </a:r>
            <a:r>
              <a:rPr lang="ja-JP" altLang="en-US" sz="1200" b="1" dirty="0">
                <a:solidFill>
                  <a:srgbClr val="002060"/>
                </a:solidFill>
                <a:effectLst>
                  <a:glow rad="190500">
                    <a:schemeClr val="bg1">
                      <a:alpha val="40000"/>
                    </a:schemeClr>
                  </a:glow>
                </a:effectLst>
                <a:latin typeface="Segoe UI" panose="020B0502040204020203" pitchFamily="34" charset="0"/>
                <a:ea typeface="游ゴシック" panose="020B0400000000000000" pitchFamily="50" charset="-128"/>
                <a:cs typeface="Segoe UI" panose="020B0502040204020203" pitchFamily="34" charset="0"/>
              </a:rPr>
              <a:t>（</a:t>
            </a:r>
            <a:r>
              <a:rPr lang="en-US" altLang="ja-JP" sz="1200" b="1" dirty="0">
                <a:solidFill>
                  <a:srgbClr val="002060"/>
                </a:solidFill>
                <a:effectLst>
                  <a:glow rad="190500">
                    <a:schemeClr val="bg1">
                      <a:alpha val="40000"/>
                    </a:schemeClr>
                  </a:glow>
                </a:effectLst>
                <a:latin typeface="Segoe UI" panose="020B0502040204020203" pitchFamily="34" charset="0"/>
                <a:ea typeface="Segoe UI" panose="020B0502040204020203" pitchFamily="34" charset="0"/>
                <a:cs typeface="Segoe UI" panose="020B0502040204020203" pitchFamily="34" charset="0"/>
              </a:rPr>
              <a:t>Taiwan</a:t>
            </a:r>
            <a:r>
              <a:rPr lang="ja-JP" altLang="en-US" sz="1200" b="1" dirty="0">
                <a:solidFill>
                  <a:srgbClr val="002060"/>
                </a:solidFill>
                <a:effectLst>
                  <a:glow rad="190500">
                    <a:schemeClr val="bg1">
                      <a:alpha val="40000"/>
                    </a:schemeClr>
                  </a:glow>
                </a:effectLst>
                <a:latin typeface="Segoe UI" panose="020B0502040204020203" pitchFamily="34" charset="0"/>
                <a:ea typeface="游ゴシック" panose="020B0400000000000000" pitchFamily="50" charset="-128"/>
                <a:cs typeface="Segoe UI" panose="020B0502040204020203" pitchFamily="34" charset="0"/>
              </a:rPr>
              <a:t>）</a:t>
            </a:r>
            <a:r>
              <a:rPr lang="ja-JP" altLang="en-US" sz="1400" b="1" dirty="0">
                <a:solidFill>
                  <a:srgbClr val="002060"/>
                </a:solidFill>
                <a:effectLst>
                  <a:glow rad="190500">
                    <a:schemeClr val="bg1">
                      <a:alpha val="40000"/>
                    </a:schemeClr>
                  </a:glow>
                </a:effectLst>
                <a:latin typeface="Segoe UI" panose="020B0502040204020203" pitchFamily="34" charset="0"/>
                <a:ea typeface="游ゴシック" panose="020B0400000000000000" pitchFamily="50" charset="-128"/>
                <a:cs typeface="Segoe UI" panose="020B0502040204020203" pitchFamily="34" charset="0"/>
              </a:rPr>
              <a:t>　</a:t>
            </a:r>
          </a:p>
        </p:txBody>
      </p:sp>
      <p:sp>
        <p:nvSpPr>
          <p:cNvPr id="13" name="Text Box 7"/>
          <p:cNvSpPr txBox="1">
            <a:spLocks noChangeArrowheads="1"/>
          </p:cNvSpPr>
          <p:nvPr/>
        </p:nvSpPr>
        <p:spPr bwMode="auto">
          <a:xfrm>
            <a:off x="108000" y="3887484"/>
            <a:ext cx="3132000" cy="2062103"/>
          </a:xfrm>
          <a:prstGeom prst="rect">
            <a:avLst/>
          </a:prstGeom>
          <a:gradFill rotWithShape="1">
            <a:gsLst>
              <a:gs pos="0">
                <a:srgbClr val="99CCFF">
                  <a:alpha val="70000"/>
                </a:srgbClr>
              </a:gs>
              <a:gs pos="100000">
                <a:srgbClr val="99CCFF">
                  <a:gamma/>
                  <a:shade val="46275"/>
                  <a:invGamma/>
                  <a:alpha val="69000"/>
                </a:srgbClr>
              </a:gs>
            </a:gsLst>
            <a:lin ang="5400000" scaled="1"/>
          </a:gradFill>
          <a:ln w="9525">
            <a:solidFill>
              <a:srgbClr val="D3FFE9"/>
            </a:solidFill>
            <a:miter lim="800000"/>
            <a:headEnd/>
            <a:tailEnd/>
          </a:ln>
          <a:effectLst/>
        </p:spPr>
        <p:txBody>
          <a:bodyPr wrap="square">
            <a:spAutoFit/>
          </a:bodyPr>
          <a:lstStyle/>
          <a:p>
            <a:pPr algn="ctr" eaLnBrk="1" fontAlgn="auto" hangingPunct="1">
              <a:spcBef>
                <a:spcPts val="0"/>
              </a:spcBef>
              <a:spcAft>
                <a:spcPts val="0"/>
              </a:spcAft>
              <a:defRPr/>
            </a:pPr>
            <a:r>
              <a:rPr lang="en-US" altLang="ja-JP" sz="2000" b="1" u="sng" dirty="0">
                <a:solidFill>
                  <a:srgbClr val="C00000"/>
                </a:solidFill>
                <a:effectLst>
                  <a:glow rad="190500">
                    <a:schemeClr val="bg1">
                      <a:alpha val="40000"/>
                    </a:schemeClr>
                  </a:glow>
                </a:effectLst>
                <a:latin typeface="Segoe UI"/>
                <a:ea typeface="メイリオ"/>
              </a:rPr>
              <a:t>Oceania Region</a:t>
            </a:r>
          </a:p>
          <a:p>
            <a:pPr eaLnBrk="1" fontAlgn="auto" hangingPunct="1">
              <a:spcBef>
                <a:spcPts val="0"/>
              </a:spcBef>
              <a:spcAft>
                <a:spcPts val="0"/>
              </a:spcAft>
              <a:defRPr/>
            </a:pPr>
            <a:endParaRPr lang="ja-JP" altLang="en-US" sz="3200" b="1" dirty="0">
              <a:solidFill>
                <a:srgbClr val="262626"/>
              </a:solidFill>
              <a:effectLst>
                <a:outerShdw blurRad="38100" dist="38100" dir="2700000" algn="tl">
                  <a:srgbClr val="FFFFFF"/>
                </a:outerShdw>
              </a:effectLst>
              <a:latin typeface="HGP創英角ｺﾞｼｯｸUB" pitchFamily="50" charset="-128"/>
              <a:ea typeface="HGP創英角ｺﾞｼｯｸUB" pitchFamily="50" charset="-128"/>
            </a:endParaRPr>
          </a:p>
          <a:p>
            <a:pPr eaLnBrk="1" fontAlgn="auto" hangingPunct="1">
              <a:spcBef>
                <a:spcPts val="0"/>
              </a:spcBef>
              <a:spcAft>
                <a:spcPts val="0"/>
              </a:spcAft>
              <a:defRPr/>
            </a:pPr>
            <a:r>
              <a:rPr lang="en-US" altLang="ja-JP" sz="1200" b="1" dirty="0">
                <a:solidFill>
                  <a:srgbClr val="002060"/>
                </a:solidFill>
                <a:effectLst>
                  <a:glow rad="190500">
                    <a:schemeClr val="bg1">
                      <a:alpha val="40000"/>
                    </a:schemeClr>
                  </a:glow>
                </a:effectLst>
                <a:latin typeface="Segoe UI" panose="020B0502040204020203" pitchFamily="34" charset="0"/>
                <a:ea typeface="Segoe UI" panose="020B0502040204020203" pitchFamily="34" charset="0"/>
                <a:cs typeface="Segoe UI" panose="020B0502040204020203" pitchFamily="34" charset="0"/>
              </a:rPr>
              <a:t>1. The University of Tasmania    </a:t>
            </a:r>
          </a:p>
          <a:p>
            <a:pPr eaLnBrk="1" fontAlgn="auto" hangingPunct="1">
              <a:spcBef>
                <a:spcPts val="0"/>
              </a:spcBef>
              <a:spcAft>
                <a:spcPts val="0"/>
              </a:spcAft>
              <a:defRPr/>
            </a:pPr>
            <a:r>
              <a:rPr lang="en-US" altLang="ja-JP" sz="1200" b="1" dirty="0">
                <a:solidFill>
                  <a:srgbClr val="002060"/>
                </a:solidFill>
                <a:effectLst>
                  <a:glow rad="190500">
                    <a:schemeClr val="bg1">
                      <a:alpha val="40000"/>
                    </a:schemeClr>
                  </a:glow>
                </a:effectLst>
                <a:latin typeface="Segoe UI" panose="020B0502040204020203" pitchFamily="34" charset="0"/>
                <a:ea typeface="Segoe UI" panose="020B0502040204020203" pitchFamily="34" charset="0"/>
                <a:cs typeface="Segoe UI" panose="020B0502040204020203" pitchFamily="34" charset="0"/>
              </a:rPr>
              <a:t>  </a:t>
            </a:r>
            <a:r>
              <a:rPr lang="ja-JP" altLang="en-US" sz="1200" b="1" dirty="0">
                <a:solidFill>
                  <a:srgbClr val="002060"/>
                </a:solidFill>
                <a:effectLst>
                  <a:glow rad="190500">
                    <a:schemeClr val="bg1">
                      <a:alpha val="40000"/>
                    </a:schemeClr>
                  </a:glow>
                </a:effectLst>
                <a:latin typeface="Segoe UI" panose="020B0502040204020203" pitchFamily="34" charset="0"/>
                <a:ea typeface="游ゴシック" panose="020B0400000000000000" pitchFamily="50" charset="-128"/>
                <a:cs typeface="Segoe UI" panose="020B0502040204020203" pitchFamily="34" charset="0"/>
              </a:rPr>
              <a:t>（</a:t>
            </a:r>
            <a:r>
              <a:rPr lang="en-US" altLang="ja-JP" sz="1200" b="1" dirty="0">
                <a:solidFill>
                  <a:srgbClr val="002060"/>
                </a:solidFill>
                <a:effectLst>
                  <a:glow rad="190500">
                    <a:schemeClr val="bg1">
                      <a:alpha val="40000"/>
                    </a:schemeClr>
                  </a:glow>
                </a:effectLst>
                <a:latin typeface="Segoe UI" panose="020B0502040204020203" pitchFamily="34" charset="0"/>
                <a:ea typeface="Segoe UI" panose="020B0502040204020203" pitchFamily="34" charset="0"/>
                <a:cs typeface="Segoe UI" panose="020B0502040204020203" pitchFamily="34" charset="0"/>
              </a:rPr>
              <a:t>Australia</a:t>
            </a:r>
            <a:r>
              <a:rPr lang="ja-JP" altLang="en-US" sz="1200" b="1" dirty="0">
                <a:solidFill>
                  <a:srgbClr val="002060"/>
                </a:solidFill>
                <a:effectLst>
                  <a:glow rad="190500">
                    <a:schemeClr val="bg1">
                      <a:alpha val="40000"/>
                    </a:schemeClr>
                  </a:glow>
                </a:effectLst>
                <a:latin typeface="Segoe UI" panose="020B0502040204020203" pitchFamily="34" charset="0"/>
                <a:ea typeface="游ゴシック" panose="020B0400000000000000" pitchFamily="50" charset="-128"/>
                <a:cs typeface="Segoe UI" panose="020B0502040204020203" pitchFamily="34" charset="0"/>
              </a:rPr>
              <a:t>）  </a:t>
            </a:r>
            <a:endParaRPr lang="en-US" altLang="ja-JP" sz="1200" b="1" dirty="0">
              <a:solidFill>
                <a:srgbClr val="002060"/>
              </a:solidFill>
              <a:effectLst>
                <a:glow rad="190500">
                  <a:schemeClr val="bg1">
                    <a:alpha val="40000"/>
                  </a:schemeClr>
                </a:glow>
              </a:effectLst>
              <a:latin typeface="Segoe UI" panose="020B0502040204020203" pitchFamily="34" charset="0"/>
              <a:ea typeface="Segoe UI" panose="020B0502040204020203" pitchFamily="34" charset="0"/>
              <a:cs typeface="Segoe UI" panose="020B0502040204020203" pitchFamily="34" charset="0"/>
            </a:endParaRPr>
          </a:p>
          <a:p>
            <a:pPr eaLnBrk="1" fontAlgn="auto" hangingPunct="1">
              <a:spcBef>
                <a:spcPts val="0"/>
              </a:spcBef>
              <a:spcAft>
                <a:spcPts val="0"/>
              </a:spcAft>
              <a:defRPr/>
            </a:pPr>
            <a:endParaRPr lang="en-US" altLang="ja-JP" sz="2400" b="1" dirty="0">
              <a:solidFill>
                <a:srgbClr val="262626"/>
              </a:solidFill>
              <a:effectLst>
                <a:outerShdw blurRad="38100" dist="38100" dir="2700000" algn="tl">
                  <a:srgbClr val="FFFFFF"/>
                </a:outerShdw>
              </a:effectLst>
              <a:latin typeface="Segoe UI" panose="020B0502040204020203" pitchFamily="34" charset="0"/>
              <a:ea typeface="Segoe UI" panose="020B0502040204020203" pitchFamily="34" charset="0"/>
              <a:cs typeface="Segoe UI" panose="020B0502040204020203" pitchFamily="34" charset="0"/>
            </a:endParaRPr>
          </a:p>
          <a:p>
            <a:pPr eaLnBrk="1" fontAlgn="auto" hangingPunct="1">
              <a:spcBef>
                <a:spcPts val="0"/>
              </a:spcBef>
              <a:spcAft>
                <a:spcPts val="0"/>
              </a:spcAft>
              <a:defRPr/>
            </a:pPr>
            <a:r>
              <a:rPr lang="en-US" altLang="ja-JP" sz="1200" b="1" dirty="0">
                <a:solidFill>
                  <a:srgbClr val="002060"/>
                </a:solidFill>
                <a:effectLst>
                  <a:glow rad="190500">
                    <a:schemeClr val="bg1">
                      <a:alpha val="40000"/>
                    </a:schemeClr>
                  </a:glow>
                </a:effectLst>
                <a:latin typeface="Segoe UI" panose="020B0502040204020203" pitchFamily="34" charset="0"/>
                <a:ea typeface="Segoe UI" panose="020B0502040204020203" pitchFamily="34" charset="0"/>
                <a:cs typeface="Segoe UI" panose="020B0502040204020203" pitchFamily="34" charset="0"/>
              </a:rPr>
              <a:t>1. The University of Sydney    </a:t>
            </a:r>
          </a:p>
          <a:p>
            <a:pPr eaLnBrk="1" fontAlgn="auto" hangingPunct="1">
              <a:spcBef>
                <a:spcPts val="0"/>
              </a:spcBef>
              <a:spcAft>
                <a:spcPts val="0"/>
              </a:spcAft>
              <a:defRPr/>
            </a:pPr>
            <a:r>
              <a:rPr lang="en-US" altLang="ja-JP" sz="1200" b="1" dirty="0">
                <a:solidFill>
                  <a:srgbClr val="002060"/>
                </a:solidFill>
                <a:effectLst>
                  <a:glow rad="190500">
                    <a:schemeClr val="bg1">
                      <a:alpha val="40000"/>
                    </a:schemeClr>
                  </a:glow>
                </a:effectLst>
                <a:latin typeface="Segoe UI" panose="020B0502040204020203" pitchFamily="34" charset="0"/>
                <a:ea typeface="Segoe UI" panose="020B0502040204020203" pitchFamily="34" charset="0"/>
                <a:cs typeface="Segoe UI" panose="020B0502040204020203" pitchFamily="34" charset="0"/>
              </a:rPr>
              <a:t>  </a:t>
            </a:r>
            <a:r>
              <a:rPr lang="ja-JP" altLang="en-US" sz="1200" b="1" dirty="0">
                <a:solidFill>
                  <a:srgbClr val="002060"/>
                </a:solidFill>
                <a:effectLst>
                  <a:glow rad="190500">
                    <a:schemeClr val="bg1">
                      <a:alpha val="40000"/>
                    </a:schemeClr>
                  </a:glow>
                </a:effectLst>
                <a:latin typeface="Segoe UI" panose="020B0502040204020203" pitchFamily="34" charset="0"/>
                <a:ea typeface="游ゴシック" panose="020B0400000000000000" pitchFamily="50" charset="-128"/>
                <a:cs typeface="Segoe UI" panose="020B0502040204020203" pitchFamily="34" charset="0"/>
              </a:rPr>
              <a:t>（</a:t>
            </a:r>
            <a:r>
              <a:rPr lang="en-US" altLang="ja-JP" sz="1200" b="1" dirty="0">
                <a:solidFill>
                  <a:srgbClr val="002060"/>
                </a:solidFill>
                <a:effectLst>
                  <a:glow rad="190500">
                    <a:schemeClr val="bg1">
                      <a:alpha val="40000"/>
                    </a:schemeClr>
                  </a:glow>
                </a:effectLst>
                <a:latin typeface="Segoe UI" panose="020B0502040204020203" pitchFamily="34" charset="0"/>
                <a:ea typeface="Segoe UI" panose="020B0502040204020203" pitchFamily="34" charset="0"/>
                <a:cs typeface="Segoe UI" panose="020B0502040204020203" pitchFamily="34" charset="0"/>
              </a:rPr>
              <a:t>Australia</a:t>
            </a:r>
            <a:r>
              <a:rPr lang="ja-JP" altLang="en-US" sz="1200" b="1" dirty="0">
                <a:solidFill>
                  <a:srgbClr val="002060"/>
                </a:solidFill>
                <a:effectLst>
                  <a:glow rad="190500">
                    <a:schemeClr val="bg1">
                      <a:alpha val="40000"/>
                    </a:schemeClr>
                  </a:glow>
                </a:effectLst>
                <a:latin typeface="Segoe UI" panose="020B0502040204020203" pitchFamily="34" charset="0"/>
                <a:ea typeface="游ゴシック" panose="020B0400000000000000" pitchFamily="50" charset="-128"/>
                <a:cs typeface="Segoe UI" panose="020B0502040204020203" pitchFamily="34" charset="0"/>
              </a:rPr>
              <a:t>）  </a:t>
            </a:r>
            <a:endParaRPr lang="en-US" altLang="ja-JP" sz="1200" b="1" dirty="0">
              <a:solidFill>
                <a:srgbClr val="002060"/>
              </a:solidFill>
              <a:effectLst>
                <a:glow rad="190500">
                  <a:schemeClr val="bg1">
                    <a:alpha val="40000"/>
                  </a:schemeClr>
                </a:glow>
              </a:effectLst>
              <a:latin typeface="Segoe UI" panose="020B0502040204020203" pitchFamily="34" charset="0"/>
              <a:ea typeface="Segoe UI" panose="020B0502040204020203" pitchFamily="34" charset="0"/>
              <a:cs typeface="Segoe UI" panose="020B0502040204020203" pitchFamily="34" charset="0"/>
            </a:endParaRPr>
          </a:p>
        </p:txBody>
      </p:sp>
      <p:sp>
        <p:nvSpPr>
          <p:cNvPr id="14" name="Text Box 7"/>
          <p:cNvSpPr txBox="1">
            <a:spLocks noChangeArrowheads="1"/>
          </p:cNvSpPr>
          <p:nvPr/>
        </p:nvSpPr>
        <p:spPr bwMode="auto">
          <a:xfrm>
            <a:off x="5724000" y="4918535"/>
            <a:ext cx="3312000" cy="1152000"/>
          </a:xfrm>
          <a:prstGeom prst="rect">
            <a:avLst/>
          </a:prstGeom>
          <a:gradFill rotWithShape="1">
            <a:gsLst>
              <a:gs pos="0">
                <a:srgbClr val="99CCFF">
                  <a:alpha val="70000"/>
                </a:srgbClr>
              </a:gs>
              <a:gs pos="100000">
                <a:srgbClr val="99CCFF">
                  <a:gamma/>
                  <a:shade val="46275"/>
                  <a:invGamma/>
                  <a:alpha val="69000"/>
                </a:srgbClr>
              </a:gs>
            </a:gsLst>
            <a:lin ang="5400000" scaled="1"/>
          </a:gradFill>
          <a:ln w="9525">
            <a:solidFill>
              <a:srgbClr val="D3FFE9"/>
            </a:solidFill>
            <a:miter lim="800000"/>
            <a:headEnd/>
            <a:tailEnd/>
          </a:ln>
          <a:effectLst/>
        </p:spPr>
        <p:txBody>
          <a:bodyPr wrap="square">
            <a:spAutoFit/>
          </a:bodyPr>
          <a:lstStyle/>
          <a:p>
            <a:pPr algn="ctr" eaLnBrk="1" fontAlgn="auto" hangingPunct="1">
              <a:spcBef>
                <a:spcPts val="0"/>
              </a:spcBef>
              <a:spcAft>
                <a:spcPts val="0"/>
              </a:spcAft>
              <a:defRPr/>
            </a:pPr>
            <a:r>
              <a:rPr lang="en-US" altLang="ja-JP" sz="2000" b="1" u="sng" dirty="0">
                <a:solidFill>
                  <a:srgbClr val="C00000"/>
                </a:solidFill>
                <a:effectLst>
                  <a:glow rad="190500">
                    <a:schemeClr val="bg1">
                      <a:alpha val="40000"/>
                    </a:schemeClr>
                  </a:glow>
                </a:effectLst>
                <a:latin typeface="Segoe UI"/>
                <a:ea typeface="メイリオ"/>
              </a:rPr>
              <a:t>North American Region</a:t>
            </a:r>
            <a:endParaRPr lang="en-US" altLang="ja-JP" sz="2000" b="1" dirty="0">
              <a:solidFill>
                <a:srgbClr val="C00000"/>
              </a:solidFill>
              <a:effectLst>
                <a:glow rad="190500">
                  <a:schemeClr val="bg1">
                    <a:alpha val="40000"/>
                  </a:schemeClr>
                </a:glow>
              </a:effectLst>
              <a:latin typeface="HGP創英角ｺﾞｼｯｸUB" pitchFamily="50" charset="-128"/>
              <a:ea typeface="HGP創英角ｺﾞｼｯｸUB" pitchFamily="50" charset="-128"/>
            </a:endParaRPr>
          </a:p>
          <a:p>
            <a:pPr eaLnBrk="1" fontAlgn="auto" hangingPunct="1">
              <a:spcBef>
                <a:spcPts val="0"/>
              </a:spcBef>
              <a:spcAft>
                <a:spcPts val="0"/>
              </a:spcAft>
              <a:defRPr/>
            </a:pPr>
            <a:endParaRPr lang="en-US" altLang="ja-JP" sz="3600" b="1" dirty="0">
              <a:solidFill>
                <a:srgbClr val="262626"/>
              </a:solidFill>
              <a:effectLst>
                <a:outerShdw blurRad="38100" dist="38100" dir="2700000" algn="tl">
                  <a:srgbClr val="FFFFFF"/>
                </a:outerShdw>
              </a:effectLst>
              <a:latin typeface="HGP創英角ｺﾞｼｯｸUB" pitchFamily="50" charset="-128"/>
              <a:ea typeface="HGP創英角ｺﾞｼｯｸUB" pitchFamily="50" charset="-128"/>
            </a:endParaRPr>
          </a:p>
          <a:p>
            <a:pPr eaLnBrk="1" fontAlgn="auto" hangingPunct="1">
              <a:spcBef>
                <a:spcPts val="0"/>
              </a:spcBef>
              <a:spcAft>
                <a:spcPts val="0"/>
              </a:spcAft>
              <a:defRPr/>
            </a:pPr>
            <a:r>
              <a:rPr lang="en-US" altLang="ja-JP" sz="1200" b="1" dirty="0">
                <a:solidFill>
                  <a:srgbClr val="002060"/>
                </a:solidFill>
                <a:effectLst>
                  <a:glow rad="190500">
                    <a:schemeClr val="bg1">
                      <a:alpha val="40000"/>
                    </a:schemeClr>
                  </a:glow>
                </a:effectLst>
                <a:latin typeface="Segoe UI" panose="020B0502040204020203" pitchFamily="34" charset="0"/>
                <a:ea typeface="Segoe UI" panose="020B0502040204020203" pitchFamily="34" charset="0"/>
                <a:cs typeface="Segoe UI" panose="020B0502040204020203" pitchFamily="34" charset="0"/>
              </a:rPr>
              <a:t>1. The University of Montreal</a:t>
            </a:r>
            <a:r>
              <a:rPr lang="ja-JP" altLang="en-US" sz="1200" b="1" dirty="0">
                <a:solidFill>
                  <a:srgbClr val="002060"/>
                </a:solidFill>
                <a:effectLst>
                  <a:glow rad="190500">
                    <a:schemeClr val="bg1">
                      <a:alpha val="40000"/>
                    </a:schemeClr>
                  </a:glow>
                </a:effectLst>
                <a:latin typeface="Segoe UI" panose="020B0502040204020203" pitchFamily="34" charset="0"/>
                <a:ea typeface="游ゴシック" panose="020B0400000000000000" pitchFamily="50" charset="-128"/>
                <a:cs typeface="Segoe UI" panose="020B0502040204020203" pitchFamily="34" charset="0"/>
              </a:rPr>
              <a:t>（</a:t>
            </a:r>
            <a:r>
              <a:rPr lang="en-US" altLang="ja-JP" sz="1200" b="1" dirty="0">
                <a:solidFill>
                  <a:srgbClr val="002060"/>
                </a:solidFill>
                <a:effectLst>
                  <a:glow rad="190500">
                    <a:schemeClr val="bg1">
                      <a:alpha val="40000"/>
                    </a:schemeClr>
                  </a:glow>
                </a:effectLst>
                <a:latin typeface="Segoe UI" panose="020B0502040204020203" pitchFamily="34" charset="0"/>
                <a:ea typeface="Segoe UI" panose="020B0502040204020203" pitchFamily="34" charset="0"/>
                <a:cs typeface="Segoe UI" panose="020B0502040204020203" pitchFamily="34" charset="0"/>
              </a:rPr>
              <a:t>Canada</a:t>
            </a:r>
            <a:r>
              <a:rPr lang="ja-JP" altLang="en-US" sz="1200" b="1" dirty="0">
                <a:solidFill>
                  <a:srgbClr val="002060"/>
                </a:solidFill>
                <a:effectLst>
                  <a:glow rad="190500">
                    <a:schemeClr val="bg1">
                      <a:alpha val="40000"/>
                    </a:schemeClr>
                  </a:glow>
                </a:effectLst>
                <a:latin typeface="Segoe UI" panose="020B0502040204020203" pitchFamily="34" charset="0"/>
                <a:ea typeface="游ゴシック" panose="020B0400000000000000" pitchFamily="50" charset="-128"/>
                <a:cs typeface="Segoe UI" panose="020B0502040204020203" pitchFamily="34" charset="0"/>
              </a:rPr>
              <a:t>）</a:t>
            </a:r>
            <a:endParaRPr lang="en-US" altLang="ja-JP" sz="1400" b="1" dirty="0">
              <a:solidFill>
                <a:srgbClr val="002060"/>
              </a:solidFill>
              <a:effectLst>
                <a:glow rad="190500">
                  <a:schemeClr val="bg1">
                    <a:alpha val="40000"/>
                  </a:schemeClr>
                </a:glow>
              </a:effectLst>
              <a:latin typeface="Segoe UI" panose="020B0502040204020203" pitchFamily="34" charset="0"/>
              <a:ea typeface="Segoe UI" panose="020B0502040204020203" pitchFamily="34" charset="0"/>
              <a:cs typeface="Segoe UI" panose="020B0502040204020203" pitchFamily="34" charset="0"/>
            </a:endParaRPr>
          </a:p>
        </p:txBody>
      </p:sp>
      <p:sp>
        <p:nvSpPr>
          <p:cNvPr id="10" name="AutoShape 11"/>
          <p:cNvSpPr>
            <a:spLocks noChangeArrowheads="1"/>
          </p:cNvSpPr>
          <p:nvPr/>
        </p:nvSpPr>
        <p:spPr bwMode="auto">
          <a:xfrm>
            <a:off x="2666179" y="2181555"/>
            <a:ext cx="3456000" cy="2484000"/>
          </a:xfrm>
          <a:prstGeom prst="hexagon">
            <a:avLst>
              <a:gd name="adj" fmla="val 31330"/>
              <a:gd name="vf" fmla="val 115470"/>
            </a:avLst>
          </a:prstGeom>
          <a:solidFill>
            <a:srgbClr val="FFC000">
              <a:lumMod val="40000"/>
              <a:lumOff val="60000"/>
            </a:srgbClr>
          </a:solidFill>
          <a:ln w="9525">
            <a:noFill/>
            <a:miter lim="800000"/>
            <a:headEnd/>
            <a:tailEnd/>
          </a:ln>
          <a:effectLst/>
        </p:spPr>
        <p:txBody>
          <a:bodyPr wrap="none" anchor="ctr"/>
          <a:lstStyle/>
          <a:p>
            <a:pPr marL="0" marR="0" lvl="0" indent="0" defTabSz="914400" eaLnBrk="1" fontAlgn="auto" latinLnBrk="0" hangingPunct="1">
              <a:lnSpc>
                <a:spcPct val="130000"/>
              </a:lnSpc>
              <a:spcBef>
                <a:spcPts val="0"/>
              </a:spcBef>
              <a:spcAft>
                <a:spcPts val="0"/>
              </a:spcAft>
              <a:buClrTx/>
              <a:buSzTx/>
              <a:buFontTx/>
              <a:buNone/>
              <a:tabLst/>
              <a:defRPr/>
            </a:pPr>
            <a:r>
              <a:rPr kumimoji="0" lang="en-US" altLang="ja-JP" sz="2000" b="1" i="0" u="none" strike="noStrike" kern="0" cap="none" spc="0" normalizeH="0" baseline="0" noProof="0" dirty="0">
                <a:ln>
                  <a:noFill/>
                </a:ln>
                <a:solidFill>
                  <a:srgbClr val="C00000"/>
                </a:solidFill>
                <a:effectLst>
                  <a:glow rad="190500">
                    <a:schemeClr val="bg1">
                      <a:alpha val="40000"/>
                    </a:schemeClr>
                  </a:glow>
                </a:effectLst>
                <a:uLnTx/>
                <a:uFillTx/>
                <a:latin typeface="Segoe UI"/>
                <a:ea typeface="HG創英角ｺﾞｼｯｸUB" pitchFamily="49" charset="-128"/>
              </a:rPr>
              <a:t>Program Features</a:t>
            </a:r>
          </a:p>
          <a:p>
            <a:pPr marL="285750" marR="0" lvl="0" indent="-285750" defTabSz="91440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US" altLang="ja-JP" sz="1200" b="1" i="0" u="none" strike="noStrike" kern="0" cap="none" spc="0" normalizeH="0" baseline="0" noProof="0" dirty="0">
                <a:ln>
                  <a:noFill/>
                </a:ln>
                <a:solidFill>
                  <a:srgbClr val="262626"/>
                </a:solidFill>
                <a:effectLst>
                  <a:glow rad="190500">
                    <a:schemeClr val="bg1">
                      <a:alpha val="40000"/>
                    </a:schemeClr>
                  </a:glow>
                </a:effectLst>
                <a:uLnTx/>
                <a:uFillTx/>
                <a:latin typeface="Segoe UI"/>
                <a:ea typeface="HG創英角ｺﾞｼｯｸUB" pitchFamily="49" charset="-128"/>
              </a:rPr>
              <a:t>Long-term joint program</a:t>
            </a:r>
            <a:endParaRPr kumimoji="0" lang="ja-JP" altLang="en-US" sz="1200" b="1" i="0" u="none" strike="noStrike" kern="0" cap="none" spc="0" normalizeH="0" baseline="0" noProof="0" dirty="0">
              <a:ln>
                <a:noFill/>
              </a:ln>
              <a:solidFill>
                <a:srgbClr val="262626"/>
              </a:solidFill>
              <a:effectLst>
                <a:glow rad="190500">
                  <a:schemeClr val="bg1">
                    <a:alpha val="40000"/>
                  </a:schemeClr>
                </a:glow>
              </a:effectLst>
              <a:uLnTx/>
              <a:uFillTx/>
              <a:latin typeface="Segoe UI"/>
              <a:ea typeface="HG創英角ｺﾞｼｯｸUB" pitchFamily="49" charset="-128"/>
            </a:endParaRPr>
          </a:p>
          <a:p>
            <a:pPr marL="285750" marR="0" lvl="0" indent="-285750" defTabSz="91440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US" altLang="ja-JP" sz="1200" b="1" i="0" u="none" strike="noStrike" kern="0" cap="none" spc="0" normalizeH="0" baseline="0" noProof="0" dirty="0">
                <a:ln>
                  <a:noFill/>
                </a:ln>
                <a:solidFill>
                  <a:srgbClr val="262626"/>
                </a:solidFill>
                <a:effectLst>
                  <a:glow rad="190500">
                    <a:schemeClr val="bg1">
                      <a:alpha val="40000"/>
                    </a:schemeClr>
                  </a:glow>
                </a:effectLst>
                <a:uLnTx/>
                <a:uFillTx/>
                <a:latin typeface="Segoe UI"/>
                <a:ea typeface="HG創英角ｺﾞｼｯｸUB" pitchFamily="49" charset="-128"/>
              </a:rPr>
              <a:t>Advancement of joint research</a:t>
            </a:r>
            <a:endParaRPr kumimoji="0" lang="ja-JP" altLang="en-US" sz="1200" b="1" i="0" u="none" strike="noStrike" kern="0" cap="none" spc="0" normalizeH="0" baseline="0" noProof="0" dirty="0">
              <a:ln>
                <a:noFill/>
              </a:ln>
              <a:solidFill>
                <a:srgbClr val="262626"/>
              </a:solidFill>
              <a:effectLst>
                <a:glow rad="190500">
                  <a:schemeClr val="bg1">
                    <a:alpha val="40000"/>
                  </a:schemeClr>
                </a:glow>
              </a:effectLst>
              <a:uLnTx/>
              <a:uFillTx/>
              <a:latin typeface="Segoe UI"/>
              <a:ea typeface="HG創英角ｺﾞｼｯｸUB" pitchFamily="49" charset="-128"/>
            </a:endParaRPr>
          </a:p>
          <a:p>
            <a:pPr marL="285750" marR="0" lvl="0" indent="-285750" defTabSz="91440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US" altLang="ja-JP" sz="1200" b="1" i="0" u="none" strike="noStrike" kern="0" cap="none" spc="0" normalizeH="0" baseline="0" noProof="0" dirty="0">
                <a:ln>
                  <a:noFill/>
                </a:ln>
                <a:solidFill>
                  <a:srgbClr val="262626"/>
                </a:solidFill>
                <a:effectLst>
                  <a:glow rad="190500">
                    <a:schemeClr val="bg1">
                      <a:alpha val="40000"/>
                    </a:schemeClr>
                  </a:glow>
                </a:effectLst>
                <a:uLnTx/>
                <a:uFillTx/>
                <a:latin typeface="Segoe UI"/>
                <a:ea typeface="HG創英角ｺﾞｼｯｸUB" pitchFamily="49" charset="-128"/>
              </a:rPr>
              <a:t>Financial support to students</a:t>
            </a:r>
            <a:endParaRPr kumimoji="0" lang="ja-JP" altLang="en-US" sz="1200" b="1" i="0" u="none" strike="noStrike" kern="0" cap="none" spc="0" normalizeH="0" baseline="0" noProof="0" dirty="0">
              <a:ln>
                <a:noFill/>
              </a:ln>
              <a:solidFill>
                <a:srgbClr val="262626"/>
              </a:solidFill>
              <a:effectLst>
                <a:glow rad="190500">
                  <a:schemeClr val="bg1">
                    <a:alpha val="40000"/>
                  </a:schemeClr>
                </a:glow>
              </a:effectLst>
              <a:uLnTx/>
              <a:uFillTx/>
              <a:latin typeface="Segoe UI"/>
              <a:ea typeface="HG創英角ｺﾞｼｯｸUB" pitchFamily="49" charset="-128"/>
            </a:endParaRPr>
          </a:p>
          <a:p>
            <a:pPr marL="171450" marR="0" lvl="0" indent="-171450" defTabSz="91440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ja-JP" altLang="en-US" sz="1200" b="1" i="0" u="none" strike="noStrike" kern="0" cap="none" spc="0" normalizeH="0" baseline="0" noProof="0" dirty="0">
                <a:ln>
                  <a:noFill/>
                </a:ln>
                <a:solidFill>
                  <a:srgbClr val="262626"/>
                </a:solidFill>
                <a:effectLst>
                  <a:glow rad="190500">
                    <a:schemeClr val="bg1">
                      <a:alpha val="40000"/>
                    </a:schemeClr>
                  </a:glow>
                </a:effectLst>
                <a:uLnTx/>
                <a:uFillTx/>
                <a:latin typeface="Segoe UI"/>
                <a:ea typeface="HG創英角ｺﾞｼｯｸUB" pitchFamily="49" charset="-128"/>
              </a:rPr>
              <a:t>　（</a:t>
            </a:r>
            <a:r>
              <a:rPr kumimoji="0" lang="en-US" altLang="ja-JP" sz="1200" b="1" i="0" u="none" strike="noStrike" kern="0" cap="none" spc="0" normalizeH="0" baseline="0" noProof="0" dirty="0">
                <a:ln>
                  <a:noFill/>
                </a:ln>
                <a:solidFill>
                  <a:srgbClr val="262626"/>
                </a:solidFill>
                <a:effectLst>
                  <a:glow rad="190500">
                    <a:schemeClr val="bg1">
                      <a:alpha val="40000"/>
                    </a:schemeClr>
                  </a:glow>
                </a:effectLst>
                <a:uLnTx/>
                <a:uFillTx/>
                <a:latin typeface="Segoe UI"/>
                <a:ea typeface="HG創英角ｺﾞｼｯｸUB" pitchFamily="49" charset="-128"/>
              </a:rPr>
              <a:t>Mutual Tuition Waiver, etc.</a:t>
            </a:r>
            <a:r>
              <a:rPr kumimoji="0" lang="ja-JP" altLang="en-US" sz="1200" b="1" i="0" u="none" strike="noStrike" kern="0" cap="none" spc="0" normalizeH="0" baseline="0" noProof="0" dirty="0">
                <a:ln>
                  <a:noFill/>
                </a:ln>
                <a:solidFill>
                  <a:srgbClr val="262626"/>
                </a:solidFill>
                <a:effectLst>
                  <a:glow rad="190500">
                    <a:schemeClr val="bg1">
                      <a:alpha val="40000"/>
                    </a:schemeClr>
                  </a:glow>
                </a:effectLst>
                <a:uLnTx/>
                <a:uFillTx/>
                <a:latin typeface="Segoe UI"/>
                <a:ea typeface="HG創英角ｺﾞｼｯｸUB" pitchFamily="49" charset="-128"/>
              </a:rPr>
              <a:t>）</a:t>
            </a:r>
          </a:p>
          <a:p>
            <a:pPr marL="285750" marR="0" lvl="0" indent="-285750" defTabSz="91440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US" altLang="ja-JP" sz="1200" b="1" i="0" u="none" strike="noStrike" kern="0" cap="none" spc="0" normalizeH="0" baseline="0" noProof="0" dirty="0">
                <a:ln>
                  <a:noFill/>
                </a:ln>
                <a:solidFill>
                  <a:srgbClr val="262626"/>
                </a:solidFill>
                <a:effectLst>
                  <a:glow rad="190500">
                    <a:schemeClr val="bg1">
                      <a:alpha val="40000"/>
                    </a:schemeClr>
                  </a:glow>
                </a:effectLst>
                <a:uLnTx/>
                <a:uFillTx/>
                <a:latin typeface="Segoe UI"/>
                <a:ea typeface="HG創英角ｺﾞｼｯｸUB" pitchFamily="49" charset="-128"/>
              </a:rPr>
              <a:t>Joint thesis review</a:t>
            </a:r>
          </a:p>
          <a:p>
            <a:pPr marL="285750" marR="0" lvl="0" indent="-285750" defTabSz="91440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US" altLang="ja-JP" sz="1200" b="1" i="0" u="none" strike="noStrike" kern="0" cap="none" spc="0" normalizeH="0" baseline="0" noProof="0" dirty="0">
                <a:ln>
                  <a:noFill/>
                </a:ln>
                <a:solidFill>
                  <a:srgbClr val="262626"/>
                </a:solidFill>
                <a:effectLst>
                  <a:glow rad="190500">
                    <a:schemeClr val="bg1">
                      <a:alpha val="40000"/>
                    </a:schemeClr>
                  </a:glow>
                </a:effectLst>
                <a:uLnTx/>
                <a:uFillTx/>
                <a:latin typeface="Segoe UI"/>
                <a:ea typeface="HG創英角ｺﾞｼｯｸUB" pitchFamily="49" charset="-128"/>
              </a:rPr>
              <a:t>Increase in joint papers</a:t>
            </a:r>
          </a:p>
        </p:txBody>
      </p:sp>
      <p:sp>
        <p:nvSpPr>
          <p:cNvPr id="21" name="四角形: 角を丸くする 20"/>
          <p:cNvSpPr/>
          <p:nvPr/>
        </p:nvSpPr>
        <p:spPr bwMode="auto">
          <a:xfrm>
            <a:off x="5796000" y="1872000"/>
            <a:ext cx="792000" cy="252000"/>
          </a:xfrm>
          <a:prstGeom prst="roundRect">
            <a:avLst>
              <a:gd name="adj" fmla="val 50000"/>
            </a:avLst>
          </a:prstGeom>
          <a:noFill/>
          <a:ln w="28575" cap="flat" cmpd="sng" algn="ctr">
            <a:solidFill>
              <a:srgbClr val="23651C"/>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dirty="0">
                <a:ln>
                  <a:noFill/>
                </a:ln>
                <a:solidFill>
                  <a:srgbClr val="FF0000"/>
                </a:solidFill>
                <a:effectLst>
                  <a:glow rad="190500">
                    <a:schemeClr val="tx1">
                      <a:alpha val="40000"/>
                    </a:schemeClr>
                  </a:glow>
                </a:effectLst>
                <a:latin typeface="AR Pゴシック体S" panose="020B0A00000000000000" pitchFamily="50" charset="-128"/>
                <a:ea typeface="AR Pゴシック体S" panose="020B0A00000000000000" pitchFamily="50" charset="-128"/>
              </a:rPr>
              <a:t>DDP</a:t>
            </a:r>
            <a:endParaRPr kumimoji="1" lang="ja-JP" altLang="en-US" sz="1400" b="0" i="0" u="none" strike="noStrike" cap="none" normalizeH="0" baseline="0" dirty="0">
              <a:ln>
                <a:noFill/>
              </a:ln>
              <a:solidFill>
                <a:srgbClr val="FF0000"/>
              </a:solidFill>
              <a:effectLst>
                <a:glow rad="190500">
                  <a:schemeClr val="tx1">
                    <a:alpha val="40000"/>
                  </a:schemeClr>
                </a:glow>
              </a:effectLst>
              <a:latin typeface="AR Pゴシック体S" panose="020B0A00000000000000" pitchFamily="50" charset="-128"/>
              <a:ea typeface="AR Pゴシック体S" panose="020B0A00000000000000" pitchFamily="50" charset="-128"/>
            </a:endParaRPr>
          </a:p>
        </p:txBody>
      </p:sp>
      <p:sp>
        <p:nvSpPr>
          <p:cNvPr id="22" name="四角形: 角を丸くする 21"/>
          <p:cNvSpPr/>
          <p:nvPr/>
        </p:nvSpPr>
        <p:spPr bwMode="auto">
          <a:xfrm>
            <a:off x="5796000" y="5508000"/>
            <a:ext cx="792000" cy="252000"/>
          </a:xfrm>
          <a:prstGeom prst="roundRect">
            <a:avLst>
              <a:gd name="adj" fmla="val 50000"/>
            </a:avLst>
          </a:prstGeom>
          <a:noFill/>
          <a:ln w="28575" cap="flat" cmpd="sng" algn="ctr">
            <a:solidFill>
              <a:srgbClr val="23651C"/>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dirty="0">
                <a:ln>
                  <a:noFill/>
                </a:ln>
                <a:solidFill>
                  <a:srgbClr val="FF0000"/>
                </a:solidFill>
                <a:effectLst>
                  <a:glow rad="190500">
                    <a:schemeClr val="tx1">
                      <a:alpha val="40000"/>
                    </a:schemeClr>
                  </a:glow>
                </a:effectLst>
                <a:latin typeface="AR Pゴシック体S" panose="020B0A00000000000000" pitchFamily="50" charset="-128"/>
                <a:ea typeface="AR Pゴシック体S" panose="020B0A00000000000000" pitchFamily="50" charset="-128"/>
              </a:rPr>
              <a:t>DDP</a:t>
            </a:r>
            <a:endParaRPr kumimoji="1" lang="ja-JP" altLang="en-US" sz="1400" b="0" i="0" u="none" strike="noStrike" cap="none" normalizeH="0" baseline="0" dirty="0">
              <a:ln>
                <a:noFill/>
              </a:ln>
              <a:solidFill>
                <a:srgbClr val="FF0000"/>
              </a:solidFill>
              <a:effectLst>
                <a:glow rad="190500">
                  <a:schemeClr val="tx1">
                    <a:alpha val="40000"/>
                  </a:schemeClr>
                </a:glow>
              </a:effectLst>
              <a:latin typeface="AR Pゴシック体S" panose="020B0A00000000000000" pitchFamily="50" charset="-128"/>
              <a:ea typeface="AR Pゴシック体S" panose="020B0A00000000000000" pitchFamily="50" charset="-128"/>
            </a:endParaRPr>
          </a:p>
        </p:txBody>
      </p:sp>
      <p:sp>
        <p:nvSpPr>
          <p:cNvPr id="23" name="四角形: 角を丸くする 22"/>
          <p:cNvSpPr/>
          <p:nvPr/>
        </p:nvSpPr>
        <p:spPr bwMode="auto">
          <a:xfrm>
            <a:off x="180000" y="2196000"/>
            <a:ext cx="792000" cy="252000"/>
          </a:xfrm>
          <a:prstGeom prst="roundRect">
            <a:avLst>
              <a:gd name="adj" fmla="val 50000"/>
            </a:avLst>
          </a:prstGeom>
          <a:noFill/>
          <a:ln w="28575" cap="flat" cmpd="sng" algn="ctr">
            <a:solidFill>
              <a:srgbClr val="23651C"/>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dirty="0">
                <a:ln>
                  <a:noFill/>
                </a:ln>
                <a:solidFill>
                  <a:srgbClr val="FF0000"/>
                </a:solidFill>
                <a:effectLst>
                  <a:glow rad="190500">
                    <a:schemeClr val="tx1">
                      <a:alpha val="40000"/>
                    </a:schemeClr>
                  </a:glow>
                </a:effectLst>
                <a:latin typeface="AR Pゴシック体S" panose="020B0A00000000000000" pitchFamily="50" charset="-128"/>
                <a:ea typeface="AR Pゴシック体S" panose="020B0A00000000000000" pitchFamily="50" charset="-128"/>
              </a:rPr>
              <a:t>DDP</a:t>
            </a:r>
            <a:endParaRPr kumimoji="1" lang="ja-JP" altLang="en-US" sz="1400" b="0" i="0" u="none" strike="noStrike" cap="none" normalizeH="0" baseline="0" dirty="0">
              <a:ln>
                <a:noFill/>
              </a:ln>
              <a:solidFill>
                <a:srgbClr val="FF0000"/>
              </a:solidFill>
              <a:effectLst>
                <a:glow rad="190500">
                  <a:schemeClr val="tx1">
                    <a:alpha val="40000"/>
                  </a:schemeClr>
                </a:glow>
              </a:effectLst>
              <a:latin typeface="AR Pゴシック体S" panose="020B0A00000000000000" pitchFamily="50" charset="-128"/>
              <a:ea typeface="AR Pゴシック体S" panose="020B0A00000000000000" pitchFamily="50" charset="-128"/>
            </a:endParaRPr>
          </a:p>
        </p:txBody>
      </p:sp>
      <p:sp>
        <p:nvSpPr>
          <p:cNvPr id="24" name="四角形: 角を丸くする 23"/>
          <p:cNvSpPr/>
          <p:nvPr/>
        </p:nvSpPr>
        <p:spPr bwMode="auto">
          <a:xfrm>
            <a:off x="180000" y="4428000"/>
            <a:ext cx="792000" cy="252000"/>
          </a:xfrm>
          <a:prstGeom prst="roundRect">
            <a:avLst>
              <a:gd name="adj" fmla="val 50000"/>
            </a:avLst>
          </a:prstGeom>
          <a:noFill/>
          <a:ln w="28575" cap="flat" cmpd="sng" algn="ctr">
            <a:solidFill>
              <a:srgbClr val="23651C"/>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dirty="0">
                <a:ln>
                  <a:noFill/>
                </a:ln>
                <a:solidFill>
                  <a:srgbClr val="FF0000"/>
                </a:solidFill>
                <a:effectLst>
                  <a:glow rad="190500">
                    <a:schemeClr val="tx1">
                      <a:alpha val="40000"/>
                    </a:schemeClr>
                  </a:glow>
                </a:effectLst>
                <a:latin typeface="AR Pゴシック体S" panose="020B0A00000000000000" pitchFamily="50" charset="-128"/>
                <a:ea typeface="AR Pゴシック体S" panose="020B0A00000000000000" pitchFamily="50" charset="-128"/>
              </a:rPr>
              <a:t>DDP</a:t>
            </a:r>
            <a:endParaRPr kumimoji="1" lang="ja-JP" altLang="en-US" sz="1400" b="0" i="0" u="none" strike="noStrike" cap="none" normalizeH="0" baseline="0" dirty="0">
              <a:ln>
                <a:noFill/>
              </a:ln>
              <a:solidFill>
                <a:srgbClr val="FF0000"/>
              </a:solidFill>
              <a:effectLst>
                <a:glow rad="190500">
                  <a:schemeClr val="tx1">
                    <a:alpha val="40000"/>
                  </a:schemeClr>
                </a:glow>
              </a:effectLst>
              <a:latin typeface="AR Pゴシック体S" panose="020B0A00000000000000" pitchFamily="50" charset="-128"/>
              <a:ea typeface="AR Pゴシック体S" panose="020B0A00000000000000" pitchFamily="50" charset="-128"/>
            </a:endParaRPr>
          </a:p>
        </p:txBody>
      </p:sp>
      <p:sp>
        <p:nvSpPr>
          <p:cNvPr id="25" name="四角形: 角を丸くする 24"/>
          <p:cNvSpPr/>
          <p:nvPr/>
        </p:nvSpPr>
        <p:spPr bwMode="auto">
          <a:xfrm>
            <a:off x="180000" y="5148000"/>
            <a:ext cx="792000" cy="252000"/>
          </a:xfrm>
          <a:prstGeom prst="roundRect">
            <a:avLst>
              <a:gd name="adj" fmla="val 50000"/>
            </a:avLst>
          </a:prstGeom>
          <a:noFill/>
          <a:ln w="28575" cap="flat" cmpd="sng" algn="ctr">
            <a:solidFill>
              <a:srgbClr val="23651C"/>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dirty="0">
                <a:ln>
                  <a:noFill/>
                </a:ln>
                <a:solidFill>
                  <a:srgbClr val="FFC000"/>
                </a:solidFill>
                <a:effectLst>
                  <a:glow rad="190500">
                    <a:schemeClr val="tx1">
                      <a:alpha val="40000"/>
                    </a:schemeClr>
                  </a:glow>
                </a:effectLst>
                <a:latin typeface="AR Pゴシック体S" panose="020B0A00000000000000" pitchFamily="50" charset="-128"/>
                <a:ea typeface="AR Pゴシック体S" panose="020B0A00000000000000" pitchFamily="50" charset="-128"/>
              </a:rPr>
              <a:t>C P</a:t>
            </a:r>
            <a:endParaRPr kumimoji="1" lang="ja-JP" altLang="en-US" sz="1400" b="0" i="0" u="none" strike="noStrike" cap="none" normalizeH="0" baseline="0" dirty="0">
              <a:ln>
                <a:noFill/>
              </a:ln>
              <a:solidFill>
                <a:srgbClr val="FFC000"/>
              </a:solidFill>
              <a:effectLst>
                <a:glow rad="190500">
                  <a:schemeClr val="tx1">
                    <a:alpha val="40000"/>
                  </a:schemeClr>
                </a:glow>
              </a:effectLst>
              <a:latin typeface="AR Pゴシック体S" panose="020B0A00000000000000" pitchFamily="50" charset="-128"/>
              <a:ea typeface="AR Pゴシック体S" panose="020B0A00000000000000" pitchFamily="50" charset="-128"/>
            </a:endParaRPr>
          </a:p>
        </p:txBody>
      </p:sp>
      <p:sp>
        <p:nvSpPr>
          <p:cNvPr id="26" name="四角形: 角を丸くする 25"/>
          <p:cNvSpPr/>
          <p:nvPr/>
        </p:nvSpPr>
        <p:spPr bwMode="auto">
          <a:xfrm>
            <a:off x="5795672" y="4068000"/>
            <a:ext cx="792000" cy="252000"/>
          </a:xfrm>
          <a:prstGeom prst="roundRect">
            <a:avLst>
              <a:gd name="adj" fmla="val 50000"/>
            </a:avLst>
          </a:prstGeom>
          <a:noFill/>
          <a:ln w="28575" cap="flat" cmpd="sng" algn="ctr">
            <a:solidFill>
              <a:srgbClr val="23651C"/>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dirty="0">
                <a:ln>
                  <a:noFill/>
                </a:ln>
                <a:solidFill>
                  <a:srgbClr val="FFC000"/>
                </a:solidFill>
                <a:effectLst>
                  <a:glow rad="190500">
                    <a:schemeClr val="tx1">
                      <a:alpha val="40000"/>
                    </a:schemeClr>
                  </a:glow>
                </a:effectLst>
                <a:latin typeface="AR Pゴシック体S" panose="020B0A00000000000000" pitchFamily="50" charset="-128"/>
                <a:ea typeface="AR Pゴシック体S" panose="020B0A00000000000000" pitchFamily="50" charset="-128"/>
              </a:rPr>
              <a:t>C P</a:t>
            </a:r>
            <a:endParaRPr kumimoji="1" lang="ja-JP" altLang="en-US" sz="1400" b="0" i="0" u="none" strike="noStrike" cap="none" normalizeH="0" baseline="0" dirty="0">
              <a:ln>
                <a:noFill/>
              </a:ln>
              <a:solidFill>
                <a:srgbClr val="FFC000"/>
              </a:solidFill>
              <a:effectLst>
                <a:glow rad="190500">
                  <a:schemeClr val="tx1">
                    <a:alpha val="40000"/>
                  </a:schemeClr>
                </a:glow>
              </a:effectLst>
              <a:latin typeface="AR Pゴシック体S" panose="020B0A00000000000000" pitchFamily="50" charset="-128"/>
              <a:ea typeface="AR Pゴシック体S" panose="020B0A00000000000000" pitchFamily="50" charset="-128"/>
            </a:endParaRPr>
          </a:p>
        </p:txBody>
      </p:sp>
    </p:spTree>
    <p:extLst>
      <p:ext uri="{BB962C8B-B14F-4D97-AF65-F5344CB8AC3E}">
        <p14:creationId xmlns:p14="http://schemas.microsoft.com/office/powerpoint/2010/main" val="23183774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0" y="4230000"/>
            <a:ext cx="9144000" cy="1944000"/>
          </a:xfrm>
          <a:prstGeom prst="rect">
            <a:avLst/>
          </a:prstGeom>
          <a:solidFill>
            <a:schemeClr val="accent3">
              <a:lumMod val="85000"/>
            </a:schemeClr>
          </a:solidFill>
          <a:ln w="12700" cap="flat" cmpd="sng" algn="ctr">
            <a:noFill/>
            <a:prstDash val="solid"/>
            <a:miter lim="800000"/>
          </a:ln>
          <a:effectLst/>
        </p:spPr>
        <p:txBody>
          <a:bodyPr lIns="91408" tIns="45704" rIns="91408" bIns="45704" rtlCol="0" anchor="ctr"/>
          <a:lstStyle/>
          <a:p>
            <a:pPr marL="0" marR="0" lvl="0" indent="0" algn="ctr" defTabSz="914088"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Segoe UI"/>
              <a:ea typeface="メイリオ"/>
              <a:cs typeface="+mn-cs"/>
            </a:endParaRPr>
          </a:p>
        </p:txBody>
      </p:sp>
      <p:sp>
        <p:nvSpPr>
          <p:cNvPr id="5122" name="スライド番号プレースホルダー 3"/>
          <p:cNvSpPr>
            <a:spLocks noGrp="1"/>
          </p:cNvSpPr>
          <p:nvPr>
            <p:ph type="sldNum" sz="quarter" idx="10"/>
          </p:nvPr>
        </p:nvSpPr>
        <p:spPr>
          <a:noFill/>
        </p:spPr>
        <p:txBody>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fld id="{0304B402-4D99-4A1C-A1DA-378E6C353045}" type="slidenum">
              <a:rPr kumimoji="1" lang="en-US" altLang="ja-JP" b="0" i="0" u="none" strike="noStrike" kern="0" cap="none" spc="0" normalizeH="0" baseline="0" noProof="0">
                <a:ln>
                  <a:noFill/>
                </a:ln>
                <a:solidFill>
                  <a:schemeClr val="bg1"/>
                </a:solidFill>
                <a:effectLst/>
                <a:uLnTx/>
                <a:uFillTx/>
                <a:latin typeface="Arial" panose="020B0604020202020204" pitchFamily="34" charset="0"/>
                <a:ea typeface="ＭＳ Ｐゴシック" panose="020B0600070205080204" pitchFamily="50" charset="-128"/>
              </a:rPr>
              <a:pPr marL="0" marR="0" lvl="0" indent="0" algn="r" defTabSz="914400" eaLnBrk="1" fontAlgn="auto" latinLnBrk="0" hangingPunct="1">
                <a:lnSpc>
                  <a:spcPct val="100000"/>
                </a:lnSpc>
                <a:spcBef>
                  <a:spcPts val="0"/>
                </a:spcBef>
                <a:spcAft>
                  <a:spcPts val="0"/>
                </a:spcAft>
                <a:buClrTx/>
                <a:buSzTx/>
                <a:buFontTx/>
                <a:buNone/>
                <a:tabLst/>
                <a:defRPr/>
              </a:pPr>
              <a:t>44</a:t>
            </a:fld>
            <a:endParaRPr kumimoji="1" lang="en-US" altLang="ja-JP"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pic>
        <p:nvPicPr>
          <p:cNvPr id="5123" name="Picture 6" descr="tmp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88" y="549275"/>
            <a:ext cx="8223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2"/>
          <p:cNvSpPr>
            <a:spLocks noGrp="1" noChangeArrowheads="1"/>
          </p:cNvSpPr>
          <p:nvPr>
            <p:ph type="title"/>
          </p:nvPr>
        </p:nvSpPr>
        <p:spPr>
          <a:xfrm>
            <a:off x="323850" y="765175"/>
            <a:ext cx="8496300" cy="509588"/>
          </a:xfrm>
        </p:spPr>
        <p:txBody>
          <a:bodyPr/>
          <a:lstStyle/>
          <a:p>
            <a:pPr eaLnBrk="1" hangingPunct="1"/>
            <a:r>
              <a:rPr lang="en-US" altLang="ja-JP" dirty="0">
                <a:solidFill>
                  <a:srgbClr val="23651C"/>
                </a:solidFill>
              </a:rPr>
              <a:t>Learn From NITOBE</a:t>
            </a:r>
          </a:p>
        </p:txBody>
      </p:sp>
      <p:sp>
        <p:nvSpPr>
          <p:cNvPr id="5126" name="Text Box 4"/>
          <p:cNvSpPr txBox="1">
            <a:spLocks noChangeArrowheads="1"/>
          </p:cNvSpPr>
          <p:nvPr/>
        </p:nvSpPr>
        <p:spPr bwMode="auto">
          <a:xfrm>
            <a:off x="4427538" y="185738"/>
            <a:ext cx="42322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ct val="50000"/>
              </a:spcBef>
              <a:spcAft>
                <a:spcPts val="0"/>
              </a:spcAft>
              <a:buClrTx/>
              <a:buSzTx/>
              <a:buFontTx/>
              <a:buNone/>
              <a:tabLst/>
              <a:defRPr/>
            </a:pPr>
            <a:endParaRPr kumimoji="1" lang="en-US" altLang="ja-JP" sz="1200"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pic>
        <p:nvPicPr>
          <p:cNvPr id="6"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16466" b="5602"/>
          <a:stretch/>
        </p:blipFill>
        <p:spPr>
          <a:xfrm>
            <a:off x="6588000" y="612000"/>
            <a:ext cx="2417110" cy="1412779"/>
          </a:xfrm>
          <a:prstGeom prst="rect">
            <a:avLst/>
          </a:prstGeom>
        </p:spPr>
      </p:pic>
      <p:sp>
        <p:nvSpPr>
          <p:cNvPr id="7" name="TextBox 52"/>
          <p:cNvSpPr txBox="1"/>
          <p:nvPr/>
        </p:nvSpPr>
        <p:spPr>
          <a:xfrm>
            <a:off x="0" y="1584000"/>
            <a:ext cx="6660248" cy="656590"/>
          </a:xfrm>
          <a:prstGeom prst="rect">
            <a:avLst/>
          </a:prstGeom>
          <a:noFill/>
        </p:spPr>
        <p:txBody>
          <a:bodyPr wrap="square" rtlCol="0">
            <a:spAutoFit/>
          </a:bodyPr>
          <a:lstStyle/>
          <a:p>
            <a:pPr marL="0" marR="0" lvl="0" indent="0" algn="l" defTabSz="457200" eaLnBrk="1" fontAlgn="auto" latinLnBrk="0" hangingPunct="1">
              <a:lnSpc>
                <a:spcPts val="2200"/>
              </a:lnSpc>
              <a:spcBef>
                <a:spcPts val="0"/>
              </a:spcBef>
              <a:spcAft>
                <a:spcPts val="0"/>
              </a:spcAft>
              <a:buClrTx/>
              <a:buSzTx/>
              <a:buFontTx/>
              <a:buNone/>
              <a:tabLst/>
              <a:defRPr/>
            </a:pPr>
            <a:r>
              <a:rPr kumimoji="0" lang="en-US" altLang="ja-JP" sz="1600" b="0" i="0" strike="noStrike" kern="0" cap="none" spc="0" normalizeH="0" baseline="0" noProof="0" dirty="0">
                <a:ln>
                  <a:noFill/>
                </a:ln>
                <a:solidFill>
                  <a:sysClr val="windowText" lastClr="000000"/>
                </a:solidFill>
                <a:effectLst/>
                <a:uLnTx/>
                <a:uFillTx/>
                <a:latin typeface="Segoe UI" panose="020B0502040204020203" pitchFamily="34" charset="0"/>
                <a:ea typeface="Segoe UI" panose="020B0502040204020203" pitchFamily="34" charset="0"/>
                <a:cs typeface="Segoe UI" panose="020B0502040204020203" pitchFamily="34" charset="0"/>
              </a:rPr>
              <a:t>The </a:t>
            </a:r>
            <a:r>
              <a:rPr kumimoji="0" lang="en-US" altLang="ja-JP" sz="1600" b="0" i="0" u="sng" strike="noStrike" kern="0" cap="none" spc="0" normalizeH="0" baseline="0" noProof="0" dirty="0">
                <a:ln>
                  <a:noFill/>
                </a:ln>
                <a:solidFill>
                  <a:sysClr val="windowText" lastClr="000000"/>
                </a:solidFill>
                <a:effectLst/>
                <a:uLnTx/>
                <a:uFillTx/>
                <a:latin typeface="Segoe UI" panose="020B0502040204020203" pitchFamily="34" charset="0"/>
                <a:ea typeface="Segoe UI" panose="020B0502040204020203" pitchFamily="34" charset="0"/>
                <a:cs typeface="Segoe UI" panose="020B0502040204020203" pitchFamily="34" charset="0"/>
              </a:rPr>
              <a:t>NITOBE College</a:t>
            </a:r>
            <a:r>
              <a:rPr kumimoji="0" lang="en-US" altLang="ja-JP" sz="1600" b="0" i="0" u="none" strike="noStrike" kern="0" cap="none" spc="0" normalizeH="0" baseline="0" noProof="0" dirty="0">
                <a:ln>
                  <a:noFill/>
                </a:ln>
                <a:solidFill>
                  <a:sysClr val="windowText" lastClr="000000"/>
                </a:solidFill>
                <a:effectLst/>
                <a:uLnTx/>
                <a:uFillTx/>
                <a:latin typeface="Segoe UI" panose="020B0502040204020203" pitchFamily="34" charset="0"/>
                <a:ea typeface="Segoe UI" panose="020B0502040204020203" pitchFamily="34" charset="0"/>
                <a:cs typeface="Segoe UI" panose="020B0502040204020203" pitchFamily="34" charset="0"/>
              </a:rPr>
              <a:t> program started in 2013 to educate undergraduate students to become the next generation of global leaders.</a:t>
            </a:r>
            <a:endParaRPr kumimoji="0" lang="ja-JP" altLang="en-US" sz="1600" b="0" i="0" u="none" strike="noStrike" kern="0" cap="none" spc="0" normalizeH="0" baseline="0" noProof="0" dirty="0">
              <a:ln>
                <a:noFill/>
              </a:ln>
              <a:solidFill>
                <a:sysClr val="windowText" lastClr="000000"/>
              </a:solidFill>
              <a:effectLst/>
              <a:uLnTx/>
              <a:uFillTx/>
              <a:latin typeface="Segoe UI" panose="020B0502040204020203" pitchFamily="34" charset="0"/>
              <a:ea typeface="ＭＳ Ｐ明朝"/>
              <a:cs typeface="Segoe UI" panose="020B0502040204020203" pitchFamily="34" charset="0"/>
            </a:endParaRPr>
          </a:p>
        </p:txBody>
      </p:sp>
      <p:sp>
        <p:nvSpPr>
          <p:cNvPr id="8" name="TextBox 52"/>
          <p:cNvSpPr txBox="1"/>
          <p:nvPr/>
        </p:nvSpPr>
        <p:spPr>
          <a:xfrm>
            <a:off x="324000" y="2304000"/>
            <a:ext cx="8335813" cy="1913344"/>
          </a:xfrm>
          <a:prstGeom prst="rect">
            <a:avLst/>
          </a:prstGeom>
          <a:noFill/>
        </p:spPr>
        <p:txBody>
          <a:bodyPr wrap="square" rtlCol="0">
            <a:spAutoFit/>
          </a:bodyPr>
          <a:lstStyle/>
          <a:p>
            <a:pPr marL="0" marR="0" lvl="0" indent="0" algn="l" defTabSz="914253" eaLnBrk="1" fontAlgn="auto" latinLnBrk="0" hangingPunct="1">
              <a:lnSpc>
                <a:spcPts val="1600"/>
              </a:lnSpc>
              <a:spcBef>
                <a:spcPts val="0"/>
              </a:spcBef>
              <a:spcAft>
                <a:spcPts val="0"/>
              </a:spcAft>
              <a:buClrTx/>
              <a:buSzTx/>
              <a:buFontTx/>
              <a:buNone/>
              <a:tabLst/>
              <a:defRPr/>
            </a:pPr>
            <a:r>
              <a:rPr kumimoji="0" lang="en-US" altLang="ja-JP" sz="1400" b="0" i="0" u="none" strike="noStrike" kern="0" cap="none" spc="0" normalizeH="0" baseline="0" noProof="0" dirty="0">
                <a:ln>
                  <a:noFill/>
                </a:ln>
                <a:solidFill>
                  <a:srgbClr val="C00000"/>
                </a:solidFill>
                <a:effectLst/>
                <a:uLnTx/>
                <a:uFillTx/>
                <a:latin typeface="Segoe UI" panose="020B0502040204020203" pitchFamily="34" charset="0"/>
                <a:ea typeface="Segoe UI" panose="020B0502040204020203" pitchFamily="34" charset="0"/>
                <a:cs typeface="Segoe UI" panose="020B0502040204020203" pitchFamily="34" charset="0"/>
              </a:rPr>
              <a:t>Offers a multidisciplinary educational curriculum designed for: </a:t>
            </a:r>
          </a:p>
          <a:p>
            <a:pPr marL="800100" marR="0" lvl="1" indent="-342900" algn="l" defTabSz="914253" eaLnBrk="1" fontAlgn="auto" latinLnBrk="0" hangingPunct="1">
              <a:lnSpc>
                <a:spcPts val="2100"/>
              </a:lnSpc>
              <a:spcBef>
                <a:spcPts val="0"/>
              </a:spcBef>
              <a:spcAft>
                <a:spcPts val="0"/>
              </a:spcAft>
              <a:buClrTx/>
              <a:buSzTx/>
              <a:buFont typeface="Wingdings" panose="05000000000000000000" pitchFamily="2" charset="2"/>
              <a:buChar char="ü"/>
              <a:tabLst/>
              <a:defRPr/>
            </a:pPr>
            <a:r>
              <a:rPr kumimoji="0" lang="en-US" altLang="ja-JP" sz="1400" b="0" i="0" u="none" strike="noStrike" kern="0" cap="none" spc="0" normalizeH="0" baseline="0" noProof="0" dirty="0">
                <a:ln>
                  <a:noFill/>
                </a:ln>
                <a:solidFill>
                  <a:srgbClr val="C00000"/>
                </a:solidFill>
                <a:effectLst/>
                <a:uLnTx/>
                <a:uFillTx/>
                <a:latin typeface="Segoe UI" panose="020B0502040204020203" pitchFamily="34" charset="0"/>
                <a:ea typeface="Segoe UI" panose="020B0502040204020203" pitchFamily="34" charset="0"/>
                <a:cs typeface="Segoe UI" panose="020B0502040204020203" pitchFamily="34" charset="0"/>
              </a:rPr>
              <a:t>Maximum of 250 students from all 12 faculties of Hokkaido University. </a:t>
            </a:r>
          </a:p>
          <a:p>
            <a:pPr marL="0" marR="0" lvl="0" indent="0" algn="l" defTabSz="914253" eaLnBrk="1" fontAlgn="auto" latinLnBrk="0" hangingPunct="1">
              <a:lnSpc>
                <a:spcPts val="2100"/>
              </a:lnSpc>
              <a:spcBef>
                <a:spcPts val="0"/>
              </a:spcBef>
              <a:spcAft>
                <a:spcPts val="0"/>
              </a:spcAft>
              <a:buClrTx/>
              <a:buSzTx/>
              <a:buFontTx/>
              <a:buNone/>
              <a:tabLst/>
              <a:defRPr/>
            </a:pPr>
            <a:endParaRPr kumimoji="0" lang="en-US" altLang="ja-JP" sz="1400" b="0" i="0" u="none" strike="noStrike" kern="0" cap="none" spc="0" normalizeH="0" baseline="0" noProof="0" dirty="0">
              <a:ln>
                <a:noFill/>
              </a:ln>
              <a:solidFill>
                <a:srgbClr val="C00000"/>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algn="l" defTabSz="914253" eaLnBrk="1" fontAlgn="auto" latinLnBrk="0" hangingPunct="1">
              <a:lnSpc>
                <a:spcPts val="2100"/>
              </a:lnSpc>
              <a:spcBef>
                <a:spcPts val="0"/>
              </a:spcBef>
              <a:spcAft>
                <a:spcPts val="0"/>
              </a:spcAft>
              <a:buClrTx/>
              <a:buSzTx/>
              <a:buFontTx/>
              <a:buNone/>
              <a:tabLst/>
              <a:defRPr/>
            </a:pPr>
            <a:r>
              <a:rPr kumimoji="0" lang="en-US" altLang="ja-JP" sz="1400" b="0" i="0" u="none" strike="noStrike" kern="0" cap="none" spc="0" normalizeH="0" baseline="0" noProof="0" dirty="0">
                <a:ln>
                  <a:noFill/>
                </a:ln>
                <a:solidFill>
                  <a:srgbClr val="C00000"/>
                </a:solidFill>
                <a:effectLst/>
                <a:uLnTx/>
                <a:uFillTx/>
                <a:latin typeface="Segoe UI" panose="020B0502040204020203" pitchFamily="34" charset="0"/>
                <a:ea typeface="Segoe UI" panose="020B0502040204020203" pitchFamily="34" charset="0"/>
                <a:cs typeface="Segoe UI" panose="020B0502040204020203" pitchFamily="34" charset="0"/>
              </a:rPr>
              <a:t>Program Requirements: </a:t>
            </a:r>
          </a:p>
          <a:p>
            <a:pPr marL="800100" marR="0" lvl="1" indent="-342900" algn="l" defTabSz="914253" eaLnBrk="1" fontAlgn="auto" latinLnBrk="0" hangingPunct="1">
              <a:lnSpc>
                <a:spcPts val="2100"/>
              </a:lnSpc>
              <a:spcBef>
                <a:spcPts val="0"/>
              </a:spcBef>
              <a:spcAft>
                <a:spcPts val="0"/>
              </a:spcAft>
              <a:buClrTx/>
              <a:buSzTx/>
              <a:buFont typeface="Wingdings" panose="05000000000000000000" pitchFamily="2" charset="2"/>
              <a:buChar char="ü"/>
              <a:tabLst/>
              <a:defRPr/>
            </a:pPr>
            <a:r>
              <a:rPr kumimoji="0" lang="en-US" altLang="ja-JP" sz="1400" b="0" i="0" u="none" strike="noStrike" kern="0" cap="none" spc="0" normalizeH="0" baseline="0" noProof="0" dirty="0">
                <a:ln>
                  <a:noFill/>
                </a:ln>
                <a:solidFill>
                  <a:srgbClr val="C00000"/>
                </a:solidFill>
                <a:effectLst/>
                <a:uLnTx/>
                <a:uFillTx/>
                <a:latin typeface="Segoe UI" panose="020B0502040204020203" pitchFamily="34" charset="0"/>
                <a:ea typeface="Segoe UI" panose="020B0502040204020203" pitchFamily="34" charset="0"/>
                <a:cs typeface="Segoe UI" panose="020B0502040204020203" pitchFamily="34" charset="0"/>
              </a:rPr>
              <a:t>Students complete a study abroad program.</a:t>
            </a:r>
          </a:p>
          <a:p>
            <a:pPr marL="800100" marR="0" lvl="1" indent="-342900" algn="l" defTabSz="914253" eaLnBrk="1" fontAlgn="auto" latinLnBrk="0" hangingPunct="1">
              <a:lnSpc>
                <a:spcPts val="2100"/>
              </a:lnSpc>
              <a:spcBef>
                <a:spcPts val="0"/>
              </a:spcBef>
              <a:spcAft>
                <a:spcPts val="0"/>
              </a:spcAft>
              <a:buClrTx/>
              <a:buSzTx/>
              <a:buFont typeface="Wingdings" panose="05000000000000000000" pitchFamily="2" charset="2"/>
              <a:buChar char="ü"/>
              <a:tabLst/>
              <a:defRPr/>
            </a:pPr>
            <a:r>
              <a:rPr kumimoji="0" lang="en-US" altLang="ja-JP" sz="1400" kern="0" dirty="0">
                <a:solidFill>
                  <a:srgbClr val="C00000"/>
                </a:solidFill>
                <a:latin typeface="Segoe UI" panose="020B0502040204020203" pitchFamily="34" charset="0"/>
                <a:ea typeface="Segoe UI" panose="020B0502040204020203" pitchFamily="34" charset="0"/>
                <a:cs typeface="Segoe UI" panose="020B0502040204020203" pitchFamily="34" charset="0"/>
              </a:rPr>
              <a:t>E</a:t>
            </a:r>
            <a:r>
              <a:rPr kumimoji="0" lang="en-US" altLang="ja-JP" sz="1400" b="0" i="0" u="none" strike="noStrike" kern="0" cap="none" spc="0" normalizeH="0" baseline="0" noProof="0" dirty="0" err="1">
                <a:ln>
                  <a:noFill/>
                </a:ln>
                <a:solidFill>
                  <a:srgbClr val="C00000"/>
                </a:solidFill>
                <a:effectLst/>
                <a:uLnTx/>
                <a:uFillTx/>
                <a:latin typeface="Segoe UI" panose="020B0502040204020203" pitchFamily="34" charset="0"/>
                <a:ea typeface="Segoe UI" panose="020B0502040204020203" pitchFamily="34" charset="0"/>
                <a:cs typeface="Segoe UI" panose="020B0502040204020203" pitchFamily="34" charset="0"/>
              </a:rPr>
              <a:t>arn</a:t>
            </a:r>
            <a:r>
              <a:rPr kumimoji="0" lang="en-US" altLang="ja-JP" sz="1400" b="0" i="0" u="none" strike="noStrike" kern="0" cap="none" spc="0" normalizeH="0" baseline="0" noProof="0" dirty="0">
                <a:ln>
                  <a:noFill/>
                </a:ln>
                <a:solidFill>
                  <a:srgbClr val="C00000"/>
                </a:solidFill>
                <a:effectLst/>
                <a:uLnTx/>
                <a:uFillTx/>
                <a:latin typeface="Segoe UI" panose="020B0502040204020203" pitchFamily="34" charset="0"/>
                <a:ea typeface="Segoe UI" panose="020B0502040204020203" pitchFamily="34" charset="0"/>
                <a:cs typeface="Segoe UI" panose="020B0502040204020203" pitchFamily="34" charset="0"/>
              </a:rPr>
              <a:t> the designated 5 credits in the Foundation Program and receive a certificate of completion (11 credits in the Honors Program from 2018).</a:t>
            </a:r>
          </a:p>
        </p:txBody>
      </p:sp>
      <p:sp>
        <p:nvSpPr>
          <p:cNvPr id="10" name="Rectangle 4"/>
          <p:cNvSpPr/>
          <p:nvPr/>
        </p:nvSpPr>
        <p:spPr>
          <a:xfrm>
            <a:off x="2196000" y="4320000"/>
            <a:ext cx="5745602" cy="400110"/>
          </a:xfrm>
          <a:prstGeom prst="rect">
            <a:avLst/>
          </a:prstGeom>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ja-JP" sz="2000" b="1" i="1" u="none" strike="noStrike" kern="0" cap="none" spc="0" normalizeH="0" baseline="0" noProof="0" dirty="0">
                <a:ln>
                  <a:noFill/>
                </a:ln>
                <a:solidFill>
                  <a:schemeClr val="accent6">
                    <a:lumMod val="75000"/>
                  </a:schemeClr>
                </a:solidFill>
                <a:uLnTx/>
                <a:uFillTx/>
                <a:latin typeface="Georgia"/>
                <a:ea typeface="ＭＳ Ｐ明朝"/>
              </a:rPr>
              <a:t>Japan’s pioneer of internationalism</a:t>
            </a:r>
            <a:endParaRPr kumimoji="0" lang="ja-JP" altLang="ja-JP" sz="2000" b="1" i="1" u="none" strike="noStrike" kern="0" cap="none" spc="0" normalizeH="0" baseline="0" noProof="0" dirty="0">
              <a:ln>
                <a:noFill/>
              </a:ln>
              <a:solidFill>
                <a:schemeClr val="accent6">
                  <a:lumMod val="75000"/>
                </a:schemeClr>
              </a:solidFill>
              <a:uLnTx/>
              <a:uFillTx/>
              <a:latin typeface="Georgia"/>
              <a:ea typeface="ＭＳ Ｐ明朝"/>
            </a:endParaRPr>
          </a:p>
        </p:txBody>
      </p:sp>
      <p:sp>
        <p:nvSpPr>
          <p:cNvPr id="11" name="Rectangle 4"/>
          <p:cNvSpPr/>
          <p:nvPr/>
        </p:nvSpPr>
        <p:spPr>
          <a:xfrm>
            <a:off x="1619672" y="4752000"/>
            <a:ext cx="7298062" cy="1310615"/>
          </a:xfrm>
          <a:prstGeom prst="rect">
            <a:avLst/>
          </a:prstGeom>
        </p:spPr>
        <p:txBody>
          <a:bodyPr wrap="square">
            <a:spAutoFit/>
          </a:bodyPr>
          <a:lstStyle/>
          <a:p>
            <a:pPr marL="0" marR="0" lvl="0" indent="0" algn="just" defTabSz="457200" eaLnBrk="1" fontAlgn="auto" latinLnBrk="0" hangingPunct="1">
              <a:lnSpc>
                <a:spcPts val="1900"/>
              </a:lnSpc>
              <a:spcBef>
                <a:spcPts val="0"/>
              </a:spcBef>
              <a:spcAft>
                <a:spcPts val="0"/>
              </a:spcAft>
              <a:buClrTx/>
              <a:buSzTx/>
              <a:buFontTx/>
              <a:buNone/>
              <a:tabLst/>
              <a:defRPr/>
            </a:pPr>
            <a:r>
              <a:rPr kumimoji="0" lang="en-US" altLang="ja-JP" sz="1600" i="0" u="none" strike="noStrike" kern="0" cap="none" spc="0" normalizeH="0" baseline="0" noProof="0" dirty="0" err="1">
                <a:ln>
                  <a:noFill/>
                </a:ln>
                <a:solidFill>
                  <a:srgbClr val="23651C"/>
                </a:solidFill>
                <a:effectLst/>
                <a:uLnTx/>
                <a:uFillTx/>
                <a:latin typeface="Georgia"/>
                <a:ea typeface="ＭＳ Ｐ明朝"/>
              </a:rPr>
              <a:t>Inazo</a:t>
            </a:r>
            <a:r>
              <a:rPr kumimoji="0" lang="en-US" altLang="ja-JP" sz="1600" i="0" u="none" strike="noStrike" kern="0" cap="none" spc="0" normalizeH="0" baseline="0" noProof="0" dirty="0">
                <a:ln>
                  <a:noFill/>
                </a:ln>
                <a:solidFill>
                  <a:srgbClr val="23651C"/>
                </a:solidFill>
                <a:effectLst/>
                <a:uLnTx/>
                <a:uFillTx/>
                <a:latin typeface="Georgia"/>
                <a:ea typeface="ＭＳ Ｐ明朝"/>
              </a:rPr>
              <a:t> NITOBE (1862-1933) is best known as the author of </a:t>
            </a:r>
            <a:r>
              <a:rPr kumimoji="0" lang="en-US" altLang="ja-JP" sz="1600" i="1" u="none" strike="noStrike" kern="0" cap="none" spc="0" normalizeH="0" baseline="0" noProof="0" dirty="0">
                <a:ln>
                  <a:noFill/>
                </a:ln>
                <a:solidFill>
                  <a:srgbClr val="23651C"/>
                </a:solidFill>
                <a:effectLst/>
                <a:uLnTx/>
                <a:uFillTx/>
                <a:latin typeface="Georgia"/>
                <a:ea typeface="ＭＳ Ｐ明朝"/>
              </a:rPr>
              <a:t>Bushido: the Soul of Japan,</a:t>
            </a:r>
            <a:r>
              <a:rPr kumimoji="0" lang="en-US" altLang="ja-JP" sz="1600" i="0" u="none" strike="noStrike" kern="0" cap="none" spc="0" normalizeH="0" baseline="0" noProof="0" dirty="0">
                <a:ln>
                  <a:noFill/>
                </a:ln>
                <a:solidFill>
                  <a:srgbClr val="23651C"/>
                </a:solidFill>
                <a:effectLst/>
                <a:uLnTx/>
                <a:uFillTx/>
                <a:latin typeface="Georgia"/>
                <a:ea typeface="ＭＳ Ｐ明朝"/>
              </a:rPr>
              <a:t> in which he introduced Japan’s spiritual and moral precepts and practices to the world. From the age of 21, NITOBE was driven by the ambition “to become a bridge across the Pacific.” His deep spirituality and forceful actions epitomize the educational philosophies of Hokkaido University.</a:t>
            </a:r>
            <a:endParaRPr kumimoji="0" lang="ja-JP" altLang="en-US" sz="1600" i="0" u="none" strike="noStrike" kern="0" cap="none" spc="0" normalizeH="0" baseline="0" noProof="0" dirty="0">
              <a:ln>
                <a:noFill/>
              </a:ln>
              <a:solidFill>
                <a:srgbClr val="23651C"/>
              </a:solidFill>
              <a:effectLst/>
              <a:uLnTx/>
              <a:uFillTx/>
              <a:latin typeface="Georgia"/>
              <a:ea typeface="ＭＳ Ｐ明朝"/>
            </a:endParaRPr>
          </a:p>
        </p:txBody>
      </p:sp>
      <p:pic>
        <p:nvPicPr>
          <p:cNvPr id="2" name="図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76000" y="2160000"/>
            <a:ext cx="2106001" cy="1404000"/>
          </a:xfrm>
          <a:prstGeom prst="rect">
            <a:avLst/>
          </a:prstGeom>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t="486" r="14260" b="33832"/>
          <a:stretch/>
        </p:blipFill>
        <p:spPr>
          <a:xfrm>
            <a:off x="-252536" y="4230000"/>
            <a:ext cx="1788848" cy="1944921"/>
          </a:xfrm>
          <a:prstGeom prst="rect">
            <a:avLst/>
          </a:prstGeom>
        </p:spPr>
      </p:pic>
    </p:spTree>
    <p:extLst>
      <p:ext uri="{BB962C8B-B14F-4D97-AF65-F5344CB8AC3E}">
        <p14:creationId xmlns:p14="http://schemas.microsoft.com/office/powerpoint/2010/main" val="23571602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innovation\Documents\all\イノベーション\D_クリエイティブ\白地図\キャプチャ.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1887"/>
          <a:stretch/>
        </p:blipFill>
        <p:spPr bwMode="auto">
          <a:xfrm>
            <a:off x="118789" y="1037644"/>
            <a:ext cx="8660412" cy="50400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5" name="Picture 6" descr="tmp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88" y="549275"/>
            <a:ext cx="8223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2"/>
          <p:cNvSpPr>
            <a:spLocks noGrp="1" noChangeArrowheads="1"/>
          </p:cNvSpPr>
          <p:nvPr>
            <p:ph type="title"/>
          </p:nvPr>
        </p:nvSpPr>
        <p:spPr>
          <a:xfrm>
            <a:off x="323850" y="765175"/>
            <a:ext cx="8496300" cy="509588"/>
          </a:xfrm>
        </p:spPr>
        <p:txBody>
          <a:bodyPr/>
          <a:lstStyle/>
          <a:p>
            <a:r>
              <a:rPr lang="en-US" altLang="ja-JP" dirty="0">
                <a:solidFill>
                  <a:srgbClr val="23651C"/>
                </a:solidFill>
              </a:rPr>
              <a:t>Overseas Satellite Offices</a:t>
            </a:r>
          </a:p>
        </p:txBody>
      </p:sp>
      <p:sp>
        <p:nvSpPr>
          <p:cNvPr id="5126" name="Text Box 4"/>
          <p:cNvSpPr txBox="1">
            <a:spLocks noChangeArrowheads="1"/>
          </p:cNvSpPr>
          <p:nvPr/>
        </p:nvSpPr>
        <p:spPr bwMode="auto">
          <a:xfrm>
            <a:off x="4363215" y="139392"/>
            <a:ext cx="42322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ct val="50000"/>
              </a:spcBef>
              <a:spcAft>
                <a:spcPts val="0"/>
              </a:spcAft>
              <a:buClrTx/>
              <a:buSzTx/>
              <a:buFontTx/>
              <a:buNone/>
              <a:tabLst/>
              <a:defRPr/>
            </a:pPr>
            <a:endParaRPr kumimoji="1" lang="en-US" altLang="ja-JP" sz="1200"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sp>
        <p:nvSpPr>
          <p:cNvPr id="15" name="円/楕円 14"/>
          <p:cNvSpPr/>
          <p:nvPr/>
        </p:nvSpPr>
        <p:spPr bwMode="auto">
          <a:xfrm>
            <a:off x="2908025" y="4301371"/>
            <a:ext cx="2168032" cy="800283"/>
          </a:xfrm>
          <a:prstGeom prst="ellipse">
            <a:avLst/>
          </a:prstGeom>
          <a:solidFill>
            <a:srgbClr val="EBFFEB"/>
          </a:solidFill>
          <a:ln w="15875" cap="flat" cmpd="sng" algn="ctr">
            <a:solidFill>
              <a:srgbClr val="23651C"/>
            </a:solidFill>
            <a:prstDash val="solid"/>
            <a:headEnd type="none" w="med" len="med"/>
            <a:tailEnd type="none" w="med" len="med"/>
          </a:ln>
          <a:effectLst>
            <a:outerShdw blurRad="50800" dist="50800" dir="5400000" rotWithShape="0">
              <a:srgbClr val="000000">
                <a:alpha val="35000"/>
              </a:srgbClr>
            </a:outerShdw>
          </a:effectLst>
          <a:extLst/>
        </p:spPr>
        <p:txBody>
          <a:bodyPr vert="horz" wrap="square" lIns="91440" tIns="45720" rIns="91440" bIns="45720" numCol="1" rtlCol="0" anchor="ctr" anchorCtr="1"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dirty="0">
                <a:ln>
                  <a:noFill/>
                </a:ln>
                <a:solidFill>
                  <a:srgbClr val="C00000"/>
                </a:solidFill>
                <a:effectLst/>
                <a:uLnTx/>
                <a:uFillTx/>
                <a:latin typeface="Segoe UI" panose="020B0502040204020203" pitchFamily="34" charset="0"/>
                <a:ea typeface="Segoe UI" panose="020B0502040204020203" pitchFamily="34" charset="0"/>
                <a:cs typeface="Segoe UI" panose="020B0502040204020203" pitchFamily="34" charset="0"/>
              </a:rPr>
              <a:t>Office</a:t>
            </a:r>
            <a:r>
              <a:rPr kumimoji="0" lang="ja-JP" altLang="en-US" sz="1400" b="1" i="0" u="none" strike="noStrike" kern="0" cap="none" spc="0" normalizeH="0" baseline="0" noProof="0" dirty="0">
                <a:ln>
                  <a:noFill/>
                </a:ln>
                <a:solidFill>
                  <a:srgbClr val="C00000"/>
                </a:solidFill>
                <a:effectLst/>
                <a:uLnTx/>
                <a:uFillTx/>
                <a:latin typeface="Segoe UI" panose="020B0502040204020203" pitchFamily="34" charset="0"/>
                <a:ea typeface="ＭＳ Ｐゴシック"/>
                <a:cs typeface="Segoe UI" panose="020B0502040204020203" pitchFamily="34" charset="0"/>
              </a:rPr>
              <a:t> </a:t>
            </a:r>
            <a:r>
              <a:rPr kumimoji="0" lang="en-US" altLang="ja-JP" sz="1400" b="1" i="0" u="none" strike="noStrike" kern="0" cap="none" spc="0" normalizeH="0" baseline="0" noProof="0" dirty="0">
                <a:ln>
                  <a:noFill/>
                </a:ln>
                <a:solidFill>
                  <a:srgbClr val="C00000"/>
                </a:solidFill>
                <a:effectLst/>
                <a:uLnTx/>
                <a:uFillTx/>
                <a:latin typeface="Segoe UI" panose="020B0502040204020203" pitchFamily="34" charset="0"/>
                <a:ea typeface="Segoe UI" panose="020B0502040204020203" pitchFamily="34" charset="0"/>
                <a:cs typeface="Segoe UI" panose="020B0502040204020203" pitchFamily="34" charset="0"/>
              </a:rPr>
              <a:t>in</a:t>
            </a:r>
            <a:r>
              <a:rPr kumimoji="0" lang="ja-JP" altLang="en-US" sz="1400" b="1" i="0" u="none" strike="noStrike" kern="0" cap="none" spc="0" normalizeH="0" baseline="0" noProof="0" dirty="0">
                <a:ln>
                  <a:noFill/>
                </a:ln>
                <a:solidFill>
                  <a:srgbClr val="C00000"/>
                </a:solidFill>
                <a:effectLst/>
                <a:uLnTx/>
                <a:uFillTx/>
                <a:latin typeface="Segoe UI" panose="020B0502040204020203" pitchFamily="34" charset="0"/>
                <a:ea typeface="ＭＳ Ｐゴシック"/>
                <a:cs typeface="Segoe UI" panose="020B0502040204020203" pitchFamily="34" charset="0"/>
              </a:rPr>
              <a:t> </a:t>
            </a:r>
            <a:r>
              <a:rPr kumimoji="0" lang="en-US" altLang="ja-JP" sz="1400" b="1" i="0" u="none" strike="noStrike" kern="0" cap="none" spc="0" normalizeH="0" baseline="0" noProof="0" dirty="0">
                <a:ln>
                  <a:noFill/>
                </a:ln>
                <a:solidFill>
                  <a:srgbClr val="C00000"/>
                </a:solidFill>
                <a:effectLst/>
                <a:uLnTx/>
                <a:uFillTx/>
                <a:latin typeface="Segoe UI" panose="020B0502040204020203" pitchFamily="34" charset="0"/>
                <a:ea typeface="Segoe UI" panose="020B0502040204020203" pitchFamily="34" charset="0"/>
                <a:cs typeface="Segoe UI" panose="020B0502040204020203" pitchFamily="34" charset="0"/>
              </a:rPr>
              <a:t>ASEAN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a:ln>
                  <a:noFill/>
                </a:ln>
                <a:solidFill>
                  <a:sysClr val="windowText" lastClr="000000"/>
                </a:solidFill>
                <a:effectLst/>
                <a:uLnTx/>
                <a:uFillTx/>
                <a:latin typeface="Segoe UI" panose="020B0502040204020203" pitchFamily="34" charset="0"/>
                <a:ea typeface="Segoe UI" panose="020B0502040204020203" pitchFamily="34" charset="0"/>
                <a:cs typeface="Segoe UI" panose="020B0502040204020203" pitchFamily="34" charset="0"/>
              </a:rPr>
              <a:t>Scheduled to open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a:ln>
                  <a:noFill/>
                </a:ln>
                <a:solidFill>
                  <a:sysClr val="windowText" lastClr="000000"/>
                </a:solidFill>
                <a:effectLst/>
                <a:uLnTx/>
                <a:uFillTx/>
                <a:latin typeface="Segoe UI" panose="020B0502040204020203" pitchFamily="34" charset="0"/>
                <a:ea typeface="Segoe UI" panose="020B0502040204020203" pitchFamily="34" charset="0"/>
                <a:cs typeface="Segoe UI" panose="020B0502040204020203" pitchFamily="34" charset="0"/>
              </a:rPr>
              <a:t>2017-2018</a:t>
            </a:r>
          </a:p>
        </p:txBody>
      </p:sp>
      <p:sp>
        <p:nvSpPr>
          <p:cNvPr id="2" name="角丸四角形吹き出し 1"/>
          <p:cNvSpPr/>
          <p:nvPr/>
        </p:nvSpPr>
        <p:spPr bwMode="auto">
          <a:xfrm>
            <a:off x="278447" y="1278457"/>
            <a:ext cx="2570882" cy="509470"/>
          </a:xfrm>
          <a:prstGeom prst="wedgeRoundRectCallout">
            <a:avLst>
              <a:gd name="adj1" fmla="val -3383"/>
              <a:gd name="adj2" fmla="val 157721"/>
              <a:gd name="adj3" fmla="val 16667"/>
            </a:avLst>
          </a:prstGeom>
          <a:solidFill>
            <a:srgbClr val="EBFFEB"/>
          </a:solidFill>
          <a:ln w="15875" cap="flat" cmpd="sng" algn="ctr">
            <a:solidFill>
              <a:srgbClr val="23651C"/>
            </a:solidFill>
            <a:prstDash val="solid"/>
            <a:round/>
            <a:headEnd type="none" w="med" len="med"/>
            <a:tailEnd type="none" w="med" len="med"/>
          </a:ln>
          <a:effectLst>
            <a:outerShdw blurRad="50800" dist="50800" dir="5400000" algn="ctr" rotWithShape="0">
              <a:schemeClr val="tx1">
                <a:alpha val="35000"/>
              </a:schemeClr>
            </a:outerShdw>
          </a:effectLst>
          <a:extLst/>
        </p:spPr>
        <p:txBody>
          <a:bodyPr vert="horz" wrap="square" lIns="91440" tIns="45720" rIns="91440" bIns="45720" numCol="1" rtlCol="0" anchor="t"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0" cap="none" spc="0" normalizeH="0" baseline="0" noProof="0" dirty="0">
                <a:ln>
                  <a:noFill/>
                </a:ln>
                <a:solidFill>
                  <a:srgbClr val="C00000"/>
                </a:solidFill>
                <a:effectLst/>
                <a:uLnTx/>
                <a:uFillTx/>
                <a:latin typeface="Segoe UI" panose="020B0502040204020203" pitchFamily="34" charset="0"/>
                <a:ea typeface="Segoe UI" panose="020B0502040204020203" pitchFamily="34" charset="0"/>
                <a:cs typeface="Segoe UI" panose="020B0502040204020203" pitchFamily="34" charset="0"/>
              </a:rPr>
              <a:t>Europe</a:t>
            </a:r>
            <a:r>
              <a:rPr kumimoji="1" lang="ja-JP" altLang="en-US" sz="1400" b="1" i="0" u="none" strike="noStrike" kern="0" cap="none" spc="0" normalizeH="0" baseline="0" noProof="0" dirty="0">
                <a:ln>
                  <a:noFill/>
                </a:ln>
                <a:solidFill>
                  <a:srgbClr val="C00000"/>
                </a:solidFill>
                <a:effectLst/>
                <a:uLnTx/>
                <a:uFillTx/>
                <a:latin typeface="Segoe UI" panose="020B0502040204020203" pitchFamily="34" charset="0"/>
                <a:cs typeface="Segoe UI" panose="020B0502040204020203" pitchFamily="34" charset="0"/>
              </a:rPr>
              <a:t> </a:t>
            </a:r>
            <a:r>
              <a:rPr kumimoji="1" lang="en-US" altLang="ja-JP" sz="1400" b="1" i="0" u="none" strike="noStrike" kern="0" cap="none" spc="0" normalizeH="0" baseline="0" noProof="0" dirty="0">
                <a:ln>
                  <a:noFill/>
                </a:ln>
                <a:solidFill>
                  <a:srgbClr val="C00000"/>
                </a:solidFill>
                <a:effectLst/>
                <a:uLnTx/>
                <a:uFillTx/>
                <a:latin typeface="Segoe UI" panose="020B0502040204020203" pitchFamily="34" charset="0"/>
                <a:ea typeface="Segoe UI" panose="020B0502040204020203" pitchFamily="34" charset="0"/>
                <a:cs typeface="Segoe UI" panose="020B0502040204020203" pitchFamily="34" charset="0"/>
              </a:rPr>
              <a:t>Office</a:t>
            </a:r>
            <a:r>
              <a:rPr kumimoji="1" lang="ja-JP" altLang="en-US" sz="1400" b="1" i="0" u="none" strike="noStrike" kern="0" cap="none" spc="0" normalizeH="0" baseline="0" noProof="0" dirty="0">
                <a:ln>
                  <a:noFill/>
                </a:ln>
                <a:solidFill>
                  <a:srgbClr val="C00000"/>
                </a:solidFill>
                <a:effectLst/>
                <a:uLnTx/>
                <a:uFillTx/>
                <a:latin typeface="Segoe UI" panose="020B0502040204020203" pitchFamily="34" charset="0"/>
                <a:cs typeface="Segoe UI" panose="020B0502040204020203" pitchFamily="34" charset="0"/>
              </a:rPr>
              <a:t> </a:t>
            </a:r>
            <a:r>
              <a:rPr kumimoji="1" lang="en-US" altLang="ja-JP" sz="1400" b="1" i="0" u="none" strike="noStrike" kern="0" cap="none" spc="0" normalizeH="0" baseline="0" noProof="0" dirty="0">
                <a:ln>
                  <a:noFill/>
                </a:ln>
                <a:solidFill>
                  <a:srgbClr val="C00000"/>
                </a:solidFill>
                <a:effectLst/>
                <a:uLnTx/>
                <a:uFillTx/>
                <a:latin typeface="Segoe UI" panose="020B0502040204020203" pitchFamily="34" charset="0"/>
                <a:ea typeface="Segoe UI" panose="020B0502040204020203" pitchFamily="34" charset="0"/>
                <a:cs typeface="Segoe UI" panose="020B0502040204020203" pitchFamily="34" charset="0"/>
              </a:rPr>
              <a:t>in</a:t>
            </a:r>
            <a:r>
              <a:rPr kumimoji="1" lang="ja-JP" altLang="en-US" sz="1400" b="1" i="0" u="none" strike="noStrike" kern="0" cap="none" spc="0" normalizeH="0" baseline="0" noProof="0" dirty="0">
                <a:ln>
                  <a:noFill/>
                </a:ln>
                <a:solidFill>
                  <a:srgbClr val="C00000"/>
                </a:solidFill>
                <a:effectLst/>
                <a:uLnTx/>
                <a:uFillTx/>
                <a:latin typeface="Segoe UI" panose="020B0502040204020203" pitchFamily="34" charset="0"/>
                <a:cs typeface="Segoe UI" panose="020B0502040204020203" pitchFamily="34" charset="0"/>
              </a:rPr>
              <a:t> </a:t>
            </a:r>
            <a:r>
              <a:rPr kumimoji="1" lang="en-US" altLang="ja-JP" sz="1400" b="1" i="0" u="none" strike="noStrike" kern="0" cap="none" spc="0" normalizeH="0" baseline="0" noProof="0" dirty="0">
                <a:ln>
                  <a:noFill/>
                </a:ln>
                <a:solidFill>
                  <a:srgbClr val="C00000"/>
                </a:solidFill>
                <a:effectLst/>
                <a:uLnTx/>
                <a:uFillTx/>
                <a:latin typeface="Segoe UI" panose="020B0502040204020203" pitchFamily="34" charset="0"/>
                <a:ea typeface="Segoe UI" panose="020B0502040204020203" pitchFamily="34" charset="0"/>
                <a:cs typeface="Segoe UI" panose="020B0502040204020203" pitchFamily="34" charset="0"/>
              </a:rPr>
              <a:t>Helsinki</a:t>
            </a:r>
          </a:p>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ja-JP" sz="1100" b="0" i="0" u="none" strike="noStrike" kern="0" cap="none" spc="0" normalizeH="0" baseline="0" noProof="0" dirty="0">
                <a:ln>
                  <a:noFill/>
                </a:ln>
                <a:solidFill>
                  <a:sysClr val="windowText" lastClr="000000"/>
                </a:solidFill>
                <a:effectLst/>
                <a:uLnTx/>
                <a:uFillTx/>
                <a:latin typeface="Segoe UI" panose="020B0502040204020203" pitchFamily="34" charset="0"/>
                <a:ea typeface="Segoe UI" panose="020B0502040204020203" pitchFamily="34" charset="0"/>
                <a:cs typeface="Segoe UI" panose="020B0502040204020203" pitchFamily="34" charset="0"/>
              </a:rPr>
              <a:t>Opened in 2012</a:t>
            </a:r>
          </a:p>
          <a:p>
            <a:pPr marL="0" marR="0" lvl="0" indent="0" defTabSz="914400" rtl="0" eaLnBrk="1" fontAlgn="base" latinLnBrk="0" hangingPunct="1">
              <a:lnSpc>
                <a:spcPct val="100000"/>
              </a:lnSpc>
              <a:spcBef>
                <a:spcPct val="0"/>
              </a:spcBef>
              <a:spcAft>
                <a:spcPct val="0"/>
              </a:spcAft>
              <a:buClrTx/>
              <a:buSzTx/>
              <a:buFontTx/>
              <a:buNone/>
              <a:tabLst/>
              <a:defRPr/>
            </a:pPr>
            <a:endParaRPr kumimoji="1" lang="ja-JP" altLang="en-US" sz="1400" b="1" i="0" u="none" strike="noStrike" kern="0" cap="none" spc="0" normalizeH="0" baseline="0" noProof="0" dirty="0">
              <a:ln>
                <a:noFill/>
              </a:ln>
              <a:solidFill>
                <a:schemeClr val="tx1"/>
              </a:solidFill>
              <a:effectLst/>
              <a:uLnTx/>
              <a:uFillTx/>
              <a:cs typeface="Arial" panose="020B0604020202020204" pitchFamily="34" charset="0"/>
            </a:endParaRPr>
          </a:p>
        </p:txBody>
      </p:sp>
      <p:sp>
        <p:nvSpPr>
          <p:cNvPr id="18" name="角丸四角形吹き出し 17"/>
          <p:cNvSpPr/>
          <p:nvPr/>
        </p:nvSpPr>
        <p:spPr bwMode="auto">
          <a:xfrm>
            <a:off x="320288" y="4761313"/>
            <a:ext cx="2529191" cy="576064"/>
          </a:xfrm>
          <a:prstGeom prst="wedgeRoundRectCallout">
            <a:avLst>
              <a:gd name="adj1" fmla="val 1737"/>
              <a:gd name="adj2" fmla="val -117939"/>
              <a:gd name="adj3" fmla="val 16667"/>
            </a:avLst>
          </a:prstGeom>
          <a:solidFill>
            <a:srgbClr val="EBFFEB"/>
          </a:solidFill>
          <a:ln w="15875" cap="flat" cmpd="sng" algn="ctr">
            <a:solidFill>
              <a:srgbClr val="23651C"/>
            </a:solidFill>
            <a:prstDash val="solid"/>
            <a:round/>
            <a:headEnd type="none" w="med" len="med"/>
            <a:tailEnd type="none" w="med" len="med"/>
          </a:ln>
          <a:effectLst>
            <a:outerShdw blurRad="50800" dist="50800" dir="5400000" algn="ctr" rotWithShape="0">
              <a:schemeClr val="tx1">
                <a:alpha val="35000"/>
              </a:schemeClr>
            </a:outerShdw>
          </a:effectLst>
          <a:extLst/>
        </p:spPr>
        <p:txBody>
          <a:bodyPr vert="horz" wrap="square" lIns="91440" tIns="45720" rIns="91440" bIns="45720" numCol="1" rtlCol="0" anchor="t"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ja-JP" sz="1400" b="1" i="0" u="none" strike="noStrike" kern="0" cap="none" spc="0" normalizeH="0" baseline="0" noProof="0" dirty="0">
                <a:ln>
                  <a:noFill/>
                </a:ln>
                <a:solidFill>
                  <a:srgbClr val="C00000"/>
                </a:solidFill>
                <a:effectLst/>
                <a:uLnTx/>
                <a:uFillTx/>
                <a:latin typeface="Segoe UI" panose="020B0502040204020203" pitchFamily="34" charset="0"/>
                <a:ea typeface="Segoe UI" panose="020B0502040204020203" pitchFamily="34" charset="0"/>
                <a:cs typeface="Segoe UI" panose="020B0502040204020203" pitchFamily="34" charset="0"/>
              </a:rPr>
              <a:t>Africa</a:t>
            </a:r>
            <a:r>
              <a:rPr kumimoji="1" lang="ja-JP" altLang="en-US" sz="1400" b="1" i="0" u="none" strike="noStrike" kern="0" cap="none" spc="0" normalizeH="0" baseline="0" noProof="0" dirty="0">
                <a:ln>
                  <a:noFill/>
                </a:ln>
                <a:solidFill>
                  <a:srgbClr val="C00000"/>
                </a:solidFill>
                <a:effectLst/>
                <a:uLnTx/>
                <a:uFillTx/>
                <a:latin typeface="Segoe UI" panose="020B0502040204020203" pitchFamily="34" charset="0"/>
                <a:cs typeface="Segoe UI" panose="020B0502040204020203" pitchFamily="34" charset="0"/>
              </a:rPr>
              <a:t> </a:t>
            </a:r>
            <a:r>
              <a:rPr kumimoji="1" lang="en-US" altLang="ja-JP" sz="1400" b="1" i="0" u="none" strike="noStrike" kern="0" cap="none" spc="0" normalizeH="0" baseline="0" noProof="0" dirty="0">
                <a:ln>
                  <a:noFill/>
                </a:ln>
                <a:solidFill>
                  <a:srgbClr val="C00000"/>
                </a:solidFill>
                <a:effectLst/>
                <a:uLnTx/>
                <a:uFillTx/>
                <a:latin typeface="Segoe UI" panose="020B0502040204020203" pitchFamily="34" charset="0"/>
                <a:ea typeface="Segoe UI" panose="020B0502040204020203" pitchFamily="34" charset="0"/>
                <a:cs typeface="Segoe UI" panose="020B0502040204020203" pitchFamily="34" charset="0"/>
              </a:rPr>
              <a:t>Office</a:t>
            </a:r>
            <a:r>
              <a:rPr kumimoji="1" lang="ja-JP" altLang="en-US" sz="1400" b="1" i="0" u="none" strike="noStrike" kern="0" cap="none" spc="0" normalizeH="0" baseline="0" noProof="0" dirty="0">
                <a:ln>
                  <a:noFill/>
                </a:ln>
                <a:solidFill>
                  <a:srgbClr val="C00000"/>
                </a:solidFill>
                <a:effectLst/>
                <a:uLnTx/>
                <a:uFillTx/>
                <a:latin typeface="Segoe UI" panose="020B0502040204020203" pitchFamily="34" charset="0"/>
                <a:cs typeface="Segoe UI" panose="020B0502040204020203" pitchFamily="34" charset="0"/>
              </a:rPr>
              <a:t> </a:t>
            </a:r>
            <a:r>
              <a:rPr kumimoji="1" lang="en-US" altLang="ja-JP" sz="1400" b="1" i="0" u="none" strike="noStrike" kern="0" cap="none" spc="0" normalizeH="0" baseline="0" noProof="0" dirty="0">
                <a:ln>
                  <a:noFill/>
                </a:ln>
                <a:solidFill>
                  <a:srgbClr val="C00000"/>
                </a:solidFill>
                <a:effectLst/>
                <a:uLnTx/>
                <a:uFillTx/>
                <a:latin typeface="Segoe UI" panose="020B0502040204020203" pitchFamily="34" charset="0"/>
                <a:ea typeface="Segoe UI" panose="020B0502040204020203" pitchFamily="34" charset="0"/>
                <a:cs typeface="Segoe UI" panose="020B0502040204020203" pitchFamily="34" charset="0"/>
              </a:rPr>
              <a:t>in</a:t>
            </a:r>
            <a:r>
              <a:rPr kumimoji="1" lang="ja-JP" altLang="en-US" sz="1400" b="1" i="0" u="none" strike="noStrike" kern="0" cap="none" spc="0" normalizeH="0" baseline="0" noProof="0" dirty="0">
                <a:ln>
                  <a:noFill/>
                </a:ln>
                <a:solidFill>
                  <a:srgbClr val="C00000"/>
                </a:solidFill>
                <a:effectLst/>
                <a:uLnTx/>
                <a:uFillTx/>
                <a:latin typeface="Segoe UI" panose="020B0502040204020203" pitchFamily="34" charset="0"/>
                <a:cs typeface="Segoe UI" panose="020B0502040204020203" pitchFamily="34" charset="0"/>
              </a:rPr>
              <a:t> </a:t>
            </a:r>
            <a:r>
              <a:rPr kumimoji="1" lang="en-US" altLang="ja-JP" sz="1400" b="1" i="0" u="none" strike="noStrike" kern="0" cap="none" spc="0" normalizeH="0" baseline="0" noProof="0" dirty="0">
                <a:ln>
                  <a:noFill/>
                </a:ln>
                <a:solidFill>
                  <a:srgbClr val="C00000"/>
                </a:solidFill>
                <a:effectLst/>
                <a:uLnTx/>
                <a:uFillTx/>
                <a:latin typeface="Segoe UI" panose="020B0502040204020203" pitchFamily="34" charset="0"/>
                <a:ea typeface="Segoe UI" panose="020B0502040204020203" pitchFamily="34" charset="0"/>
                <a:cs typeface="Segoe UI" panose="020B0502040204020203" pitchFamily="34" charset="0"/>
              </a:rPr>
              <a:t>Lusaka</a:t>
            </a:r>
          </a:p>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ja-JP" sz="1100" b="0" i="0" u="none" strike="noStrike" kern="0" cap="none" spc="0" normalizeH="0" baseline="0" noProof="0" dirty="0">
                <a:ln>
                  <a:noFill/>
                </a:ln>
                <a:solidFill>
                  <a:sysClr val="windowText" lastClr="000000"/>
                </a:solidFill>
                <a:effectLst/>
                <a:uLnTx/>
                <a:uFillTx/>
                <a:latin typeface="Segoe UI" panose="020B0502040204020203" pitchFamily="34" charset="0"/>
                <a:ea typeface="Segoe UI" panose="020B0502040204020203" pitchFamily="34" charset="0"/>
                <a:cs typeface="Segoe UI" panose="020B0502040204020203" pitchFamily="34" charset="0"/>
              </a:rPr>
              <a:t>Opened in 2012</a:t>
            </a:r>
            <a:endParaRPr kumimoji="1" lang="ja-JP" altLang="en-US" sz="1100" b="0" i="0" u="none" strike="noStrike" kern="0" cap="none" spc="0" normalizeH="0" baseline="0" noProof="0" dirty="0">
              <a:ln>
                <a:noFill/>
              </a:ln>
              <a:solidFill>
                <a:schemeClr val="tx1"/>
              </a:solidFill>
              <a:effectLst/>
              <a:uLnTx/>
              <a:uFillTx/>
              <a:latin typeface="Segoe UI" panose="020B0502040204020203" pitchFamily="34" charset="0"/>
              <a:cs typeface="Segoe UI" panose="020B0502040204020203" pitchFamily="34" charset="0"/>
            </a:endParaRPr>
          </a:p>
        </p:txBody>
      </p:sp>
      <p:sp>
        <p:nvSpPr>
          <p:cNvPr id="21" name="角丸四角形吹き出し 20"/>
          <p:cNvSpPr/>
          <p:nvPr/>
        </p:nvSpPr>
        <p:spPr bwMode="auto">
          <a:xfrm>
            <a:off x="3720903" y="1264297"/>
            <a:ext cx="2147241" cy="551482"/>
          </a:xfrm>
          <a:prstGeom prst="wedgeRoundRectCallout">
            <a:avLst>
              <a:gd name="adj1" fmla="val -53235"/>
              <a:gd name="adj2" fmla="val 246014"/>
              <a:gd name="adj3" fmla="val 16667"/>
            </a:avLst>
          </a:prstGeom>
          <a:solidFill>
            <a:srgbClr val="EBFFEB"/>
          </a:solidFill>
          <a:ln w="15875" cap="flat" cmpd="sng" algn="ctr">
            <a:solidFill>
              <a:srgbClr val="23651C"/>
            </a:solidFill>
            <a:prstDash val="solid"/>
            <a:round/>
            <a:headEnd type="none" w="med" len="med"/>
            <a:tailEnd type="none" w="med" len="med"/>
          </a:ln>
          <a:effectLst>
            <a:outerShdw blurRad="50800" dist="50800" dir="5400000" algn="ctr" rotWithShape="0">
              <a:schemeClr val="tx1">
                <a:alpha val="35000"/>
              </a:schemeClr>
            </a:outerShdw>
          </a:effectLst>
          <a:extLst/>
        </p:spPr>
        <p:txBody>
          <a:bodyPr vert="horz" wrap="square" lIns="91440" tIns="45720" rIns="91440" bIns="45720" numCol="1" rtlCol="0" anchor="t"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0" cap="none" spc="0" normalizeH="0" baseline="0" noProof="0" dirty="0">
                <a:ln>
                  <a:noFill/>
                </a:ln>
                <a:solidFill>
                  <a:srgbClr val="C00000"/>
                </a:solidFill>
                <a:effectLst/>
                <a:uLnTx/>
                <a:uFillTx/>
                <a:latin typeface="Segoe UI" panose="020B0502040204020203" pitchFamily="34" charset="0"/>
                <a:ea typeface="Segoe UI" panose="020B0502040204020203" pitchFamily="34" charset="0"/>
                <a:cs typeface="Segoe UI" panose="020B0502040204020203" pitchFamily="34" charset="0"/>
              </a:rPr>
              <a:t>Office</a:t>
            </a:r>
            <a:r>
              <a:rPr kumimoji="1" lang="ja-JP" altLang="en-US" sz="1400" b="1" i="0" u="none" strike="noStrike" kern="0" cap="none" spc="0" normalizeH="0" baseline="0" noProof="0" dirty="0">
                <a:ln>
                  <a:noFill/>
                </a:ln>
                <a:solidFill>
                  <a:srgbClr val="C00000"/>
                </a:solidFill>
                <a:effectLst/>
                <a:uLnTx/>
                <a:uFillTx/>
                <a:latin typeface="Segoe UI" panose="020B0502040204020203" pitchFamily="34" charset="0"/>
                <a:cs typeface="Segoe UI" panose="020B0502040204020203" pitchFamily="34" charset="0"/>
              </a:rPr>
              <a:t> </a:t>
            </a:r>
            <a:r>
              <a:rPr kumimoji="1" lang="en-US" altLang="ja-JP" sz="1400" b="1" i="0" u="none" strike="noStrike" kern="0" cap="none" spc="0" normalizeH="0" baseline="0" noProof="0" dirty="0">
                <a:ln>
                  <a:noFill/>
                </a:ln>
                <a:solidFill>
                  <a:srgbClr val="C00000"/>
                </a:solidFill>
                <a:effectLst/>
                <a:uLnTx/>
                <a:uFillTx/>
                <a:latin typeface="Segoe UI" panose="020B0502040204020203" pitchFamily="34" charset="0"/>
                <a:ea typeface="Segoe UI" panose="020B0502040204020203" pitchFamily="34" charset="0"/>
                <a:cs typeface="Segoe UI" panose="020B0502040204020203" pitchFamily="34" charset="0"/>
              </a:rPr>
              <a:t>in</a:t>
            </a:r>
            <a:r>
              <a:rPr kumimoji="1" lang="ja-JP" altLang="en-US" sz="1400" b="1" i="0" u="none" strike="noStrike" kern="0" cap="none" spc="0" normalizeH="0" baseline="0" noProof="0" dirty="0">
                <a:ln>
                  <a:noFill/>
                </a:ln>
                <a:solidFill>
                  <a:srgbClr val="C00000"/>
                </a:solidFill>
                <a:effectLst/>
                <a:uLnTx/>
                <a:uFillTx/>
                <a:latin typeface="Segoe UI" panose="020B0502040204020203" pitchFamily="34" charset="0"/>
                <a:cs typeface="Segoe UI" panose="020B0502040204020203" pitchFamily="34" charset="0"/>
              </a:rPr>
              <a:t> </a:t>
            </a:r>
            <a:r>
              <a:rPr kumimoji="1" lang="en-US" altLang="ja-JP" sz="1400" b="1" i="0" u="none" strike="noStrike" kern="0" cap="none" spc="0" normalizeH="0" baseline="0" noProof="0" dirty="0">
                <a:ln>
                  <a:noFill/>
                </a:ln>
                <a:solidFill>
                  <a:srgbClr val="C00000"/>
                </a:solidFill>
                <a:effectLst/>
                <a:uLnTx/>
                <a:uFillTx/>
                <a:latin typeface="Segoe UI" panose="020B0502040204020203" pitchFamily="34" charset="0"/>
                <a:ea typeface="Segoe UI" panose="020B0502040204020203" pitchFamily="34" charset="0"/>
                <a:cs typeface="Segoe UI" panose="020B0502040204020203" pitchFamily="34" charset="0"/>
              </a:rPr>
              <a:t>China</a:t>
            </a:r>
          </a:p>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ja-JP" sz="1100" b="0" i="0" u="none" strike="noStrike" kern="0" cap="none" spc="0" normalizeH="0" baseline="0" noProof="0" dirty="0">
                <a:ln>
                  <a:noFill/>
                </a:ln>
                <a:solidFill>
                  <a:sysClr val="windowText" lastClr="000000"/>
                </a:solidFill>
                <a:effectLst/>
                <a:uLnTx/>
                <a:uFillTx/>
                <a:latin typeface="Segoe UI" panose="020B0502040204020203" pitchFamily="34" charset="0"/>
                <a:ea typeface="Segoe UI" panose="020B0502040204020203" pitchFamily="34" charset="0"/>
                <a:cs typeface="Segoe UI" panose="020B0502040204020203" pitchFamily="34" charset="0"/>
              </a:rPr>
              <a:t>Scheduled to open 2017-2018</a:t>
            </a:r>
            <a:endParaRPr kumimoji="1" lang="en-US" altLang="ja-JP" sz="1100" b="0" i="0" u="none" strike="noStrike" kern="0" cap="none" spc="0" normalizeH="0" baseline="0" noProof="0" dirty="0">
              <a:ln>
                <a:noFill/>
              </a:ln>
              <a:solidFill>
                <a:schemeClr val="tx1"/>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0" cap="none" spc="0" normalizeH="0" baseline="0" noProof="0" dirty="0">
              <a:ln>
                <a:noFill/>
              </a:ln>
              <a:solidFill>
                <a:schemeClr val="tx1"/>
              </a:solidFill>
              <a:effectLst/>
              <a:uLnTx/>
              <a:uFillTx/>
              <a:cs typeface="Arial" panose="020B0604020202020204" pitchFamily="34" charset="0"/>
            </a:endParaRPr>
          </a:p>
        </p:txBody>
      </p:sp>
      <p:sp>
        <p:nvSpPr>
          <p:cNvPr id="23" name="角丸四角形吹き出し 22"/>
          <p:cNvSpPr/>
          <p:nvPr/>
        </p:nvSpPr>
        <p:spPr bwMode="auto">
          <a:xfrm>
            <a:off x="234236" y="2734582"/>
            <a:ext cx="2570882" cy="516031"/>
          </a:xfrm>
          <a:prstGeom prst="wedgeRoundRectCallout">
            <a:avLst>
              <a:gd name="adj1" fmla="val 88272"/>
              <a:gd name="adj2" fmla="val 12819"/>
              <a:gd name="adj3" fmla="val 16667"/>
            </a:avLst>
          </a:prstGeom>
          <a:solidFill>
            <a:srgbClr val="EBFFEB"/>
          </a:solidFill>
          <a:ln w="15875" cap="flat" cmpd="sng" algn="ctr">
            <a:solidFill>
              <a:srgbClr val="23651C"/>
            </a:solidFill>
            <a:prstDash val="solid"/>
            <a:round/>
            <a:headEnd type="none" w="med" len="med"/>
            <a:tailEnd type="none" w="med" len="med"/>
          </a:ln>
          <a:effectLst>
            <a:outerShdw blurRad="50800" dist="50800" dir="5400000" algn="ctr" rotWithShape="0">
              <a:schemeClr val="tx1">
                <a:alpha val="35000"/>
              </a:schemeClr>
            </a:outerShdw>
          </a:effectLst>
          <a:extLst/>
        </p:spPr>
        <p:txBody>
          <a:bodyPr vert="horz" wrap="square" lIns="91440" tIns="45720" rIns="91440" bIns="45720" numCol="1" rtlCol="0" anchor="t"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ja-JP" sz="1400" b="1" i="0" u="none" strike="noStrike" kern="0" cap="none" spc="0" normalizeH="0" baseline="0" noProof="0" dirty="0">
                <a:ln>
                  <a:noFill/>
                </a:ln>
                <a:solidFill>
                  <a:srgbClr val="C00000"/>
                </a:solidFill>
                <a:effectLst/>
                <a:uLnTx/>
                <a:uFillTx/>
                <a:latin typeface="Segoe UI" panose="020B0502040204020203" pitchFamily="34" charset="0"/>
                <a:ea typeface="Segoe UI" panose="020B0502040204020203" pitchFamily="34" charset="0"/>
                <a:cs typeface="Segoe UI" panose="020B0502040204020203" pitchFamily="34" charset="0"/>
              </a:rPr>
              <a:t>Korea</a:t>
            </a:r>
            <a:r>
              <a:rPr kumimoji="1" lang="ja-JP" altLang="en-US" sz="1400" b="1" i="0" u="none" strike="noStrike" kern="0" cap="none" spc="0" normalizeH="0" baseline="0" noProof="0" dirty="0">
                <a:ln>
                  <a:noFill/>
                </a:ln>
                <a:solidFill>
                  <a:srgbClr val="C00000"/>
                </a:solidFill>
                <a:effectLst/>
                <a:uLnTx/>
                <a:uFillTx/>
                <a:latin typeface="Segoe UI" panose="020B0502040204020203" pitchFamily="34" charset="0"/>
                <a:cs typeface="Segoe UI" panose="020B0502040204020203" pitchFamily="34" charset="0"/>
              </a:rPr>
              <a:t> </a:t>
            </a:r>
            <a:r>
              <a:rPr kumimoji="1" lang="en-US" altLang="ja-JP" sz="1400" b="1" i="0" u="none" strike="noStrike" kern="0" cap="none" spc="0" normalizeH="0" baseline="0" noProof="0" dirty="0">
                <a:ln>
                  <a:noFill/>
                </a:ln>
                <a:solidFill>
                  <a:srgbClr val="C00000"/>
                </a:solidFill>
                <a:effectLst/>
                <a:uLnTx/>
                <a:uFillTx/>
                <a:latin typeface="Segoe UI" panose="020B0502040204020203" pitchFamily="34" charset="0"/>
                <a:ea typeface="Segoe UI" panose="020B0502040204020203" pitchFamily="34" charset="0"/>
                <a:cs typeface="Segoe UI" panose="020B0502040204020203" pitchFamily="34" charset="0"/>
              </a:rPr>
              <a:t>Office</a:t>
            </a:r>
            <a:r>
              <a:rPr kumimoji="1" lang="ja-JP" altLang="en-US" sz="1400" b="1" i="0" u="none" strike="noStrike" kern="0" cap="none" spc="0" normalizeH="0" baseline="0" noProof="0" dirty="0">
                <a:ln>
                  <a:noFill/>
                </a:ln>
                <a:solidFill>
                  <a:srgbClr val="C00000"/>
                </a:solidFill>
                <a:effectLst/>
                <a:uLnTx/>
                <a:uFillTx/>
                <a:latin typeface="Segoe UI" panose="020B0502040204020203" pitchFamily="34" charset="0"/>
                <a:cs typeface="Segoe UI" panose="020B0502040204020203" pitchFamily="34" charset="0"/>
              </a:rPr>
              <a:t> </a:t>
            </a:r>
            <a:r>
              <a:rPr kumimoji="1" lang="en-US" altLang="ja-JP" sz="1400" b="1" i="0" u="none" strike="noStrike" kern="0" cap="none" spc="0" normalizeH="0" baseline="0" noProof="0" dirty="0">
                <a:ln>
                  <a:noFill/>
                </a:ln>
                <a:solidFill>
                  <a:srgbClr val="C00000"/>
                </a:solidFill>
                <a:effectLst/>
                <a:uLnTx/>
                <a:uFillTx/>
                <a:latin typeface="Segoe UI" panose="020B0502040204020203" pitchFamily="34" charset="0"/>
                <a:ea typeface="Segoe UI" panose="020B0502040204020203" pitchFamily="34" charset="0"/>
                <a:cs typeface="Segoe UI" panose="020B0502040204020203" pitchFamily="34" charset="0"/>
              </a:rPr>
              <a:t>in</a:t>
            </a:r>
            <a:r>
              <a:rPr kumimoji="1" lang="ja-JP" altLang="en-US" sz="1400" b="1" i="0" u="none" strike="noStrike" kern="0" cap="none" spc="0" normalizeH="0" baseline="0" noProof="0" dirty="0">
                <a:ln>
                  <a:noFill/>
                </a:ln>
                <a:solidFill>
                  <a:srgbClr val="C00000"/>
                </a:solidFill>
                <a:effectLst/>
                <a:uLnTx/>
                <a:uFillTx/>
                <a:latin typeface="Segoe UI" panose="020B0502040204020203" pitchFamily="34" charset="0"/>
                <a:cs typeface="Segoe UI" panose="020B0502040204020203" pitchFamily="34" charset="0"/>
              </a:rPr>
              <a:t> </a:t>
            </a:r>
            <a:r>
              <a:rPr kumimoji="1" lang="en-US" altLang="ja-JP" sz="1400" b="1" i="0" u="none" strike="noStrike" kern="0" cap="none" spc="0" normalizeH="0" baseline="0" noProof="0" dirty="0">
                <a:ln>
                  <a:noFill/>
                </a:ln>
                <a:solidFill>
                  <a:srgbClr val="C00000"/>
                </a:solidFill>
                <a:effectLst/>
                <a:uLnTx/>
                <a:uFillTx/>
                <a:latin typeface="Segoe UI" panose="020B0502040204020203" pitchFamily="34" charset="0"/>
                <a:ea typeface="Segoe UI" panose="020B0502040204020203" pitchFamily="34" charset="0"/>
                <a:cs typeface="Segoe UI" panose="020B0502040204020203" pitchFamily="34" charset="0"/>
              </a:rPr>
              <a:t>Seoul</a:t>
            </a:r>
          </a:p>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ja-JP" sz="1100" b="0" i="0" u="none" strike="noStrike" kern="0" cap="none" spc="0" normalizeH="0" baseline="0" noProof="0" dirty="0">
                <a:ln>
                  <a:noFill/>
                </a:ln>
                <a:solidFill>
                  <a:sysClr val="windowText" lastClr="000000"/>
                </a:solidFill>
                <a:effectLst/>
                <a:uLnTx/>
                <a:uFillTx/>
                <a:latin typeface="Segoe UI" panose="020B0502040204020203" pitchFamily="34" charset="0"/>
                <a:ea typeface="Segoe UI" panose="020B0502040204020203" pitchFamily="34" charset="0"/>
                <a:cs typeface="Segoe UI" panose="020B0502040204020203" pitchFamily="34" charset="0"/>
              </a:rPr>
              <a:t>Opened in 2011</a:t>
            </a:r>
            <a:endParaRPr kumimoji="1" lang="en-US" altLang="ja-JP" sz="1100" b="0" i="0" u="none" strike="noStrike" kern="0" cap="none" spc="0" normalizeH="0" baseline="0" noProof="0" dirty="0">
              <a:ln>
                <a:noFill/>
              </a:ln>
              <a:solidFill>
                <a:schemeClr val="tx1"/>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pic>
        <p:nvPicPr>
          <p:cNvPr id="4" name="図 3"/>
          <p:cNvPicPr>
            <a:picLocks noChangeAspect="1"/>
          </p:cNvPicPr>
          <p:nvPr/>
        </p:nvPicPr>
        <p:blipFill>
          <a:blip r:embed="rId5"/>
          <a:stretch>
            <a:fillRect/>
          </a:stretch>
        </p:blipFill>
        <p:spPr>
          <a:xfrm>
            <a:off x="1771677" y="1594784"/>
            <a:ext cx="841047" cy="1038436"/>
          </a:xfrm>
          <a:prstGeom prst="rect">
            <a:avLst/>
          </a:prstGeom>
          <a:ln w="15875">
            <a:solidFill>
              <a:srgbClr val="23651C"/>
            </a:solidFill>
          </a:ln>
          <a:effectLst>
            <a:outerShdw blurRad="50800" dist="50800" dir="5400000" algn="ctr" rotWithShape="0">
              <a:schemeClr val="tx1">
                <a:alpha val="35000"/>
              </a:schemeClr>
            </a:outerShdw>
          </a:effectLst>
        </p:spPr>
      </p:pic>
      <p:sp>
        <p:nvSpPr>
          <p:cNvPr id="24" name="円/楕円 23"/>
          <p:cNvSpPr/>
          <p:nvPr/>
        </p:nvSpPr>
        <p:spPr bwMode="auto">
          <a:xfrm>
            <a:off x="6214259" y="1920983"/>
            <a:ext cx="2407001" cy="917659"/>
          </a:xfrm>
          <a:prstGeom prst="ellipse">
            <a:avLst/>
          </a:prstGeom>
          <a:solidFill>
            <a:srgbClr val="EBFFEB"/>
          </a:solidFill>
          <a:ln w="15875" cap="flat" cmpd="sng" algn="ctr">
            <a:solidFill>
              <a:srgbClr val="23651C"/>
            </a:solidFill>
            <a:prstDash val="solid"/>
            <a:headEnd type="none" w="med" len="med"/>
            <a:tailEnd type="none" w="med" len="med"/>
          </a:ln>
          <a:effectLst>
            <a:outerShdw blurRad="50800" dist="50800" dir="5400000" rotWithShape="0">
              <a:srgbClr val="000000">
                <a:alpha val="35000"/>
              </a:srgbClr>
            </a:outerShdw>
          </a:effectLst>
          <a:extLst/>
        </p:spPr>
        <p:txBody>
          <a:bodyPr vert="horz" wrap="square" lIns="91440" tIns="45720" rIns="91440" bIns="45720" numCol="1" rtlCol="0" anchor="ctr" anchorCtr="1"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dirty="0">
                <a:ln>
                  <a:noFill/>
                </a:ln>
                <a:solidFill>
                  <a:srgbClr val="C00000"/>
                </a:solidFill>
                <a:effectLst/>
                <a:uLnTx/>
                <a:uFillTx/>
                <a:latin typeface="Segoe UI" panose="020B0502040204020203" pitchFamily="34" charset="0"/>
                <a:ea typeface="Segoe UI" panose="020B0502040204020203" pitchFamily="34" charset="0"/>
                <a:cs typeface="Segoe UI" panose="020B0502040204020203" pitchFamily="34" charset="0"/>
              </a:rPr>
              <a:t>Office</a:t>
            </a:r>
            <a:r>
              <a:rPr kumimoji="0" lang="ja-JP" altLang="en-US" sz="1400" b="1" i="0" u="none" strike="noStrike" kern="0" cap="none" spc="0" normalizeH="0" baseline="0" noProof="0" dirty="0">
                <a:ln>
                  <a:noFill/>
                </a:ln>
                <a:solidFill>
                  <a:srgbClr val="C00000"/>
                </a:solidFill>
                <a:effectLst/>
                <a:uLnTx/>
                <a:uFillTx/>
                <a:latin typeface="Segoe UI" panose="020B0502040204020203" pitchFamily="34" charset="0"/>
                <a:ea typeface="ＭＳ Ｐゴシック"/>
                <a:cs typeface="Segoe UI" panose="020B0502040204020203" pitchFamily="34" charset="0"/>
              </a:rPr>
              <a:t> </a:t>
            </a:r>
            <a:r>
              <a:rPr kumimoji="0" lang="en-US" altLang="ja-JP" sz="1400" b="1" i="0" u="none" strike="noStrike" kern="0" cap="none" spc="0" normalizeH="0" baseline="0" noProof="0" dirty="0">
                <a:ln>
                  <a:noFill/>
                </a:ln>
                <a:solidFill>
                  <a:srgbClr val="C00000"/>
                </a:solidFill>
                <a:effectLst/>
                <a:uLnTx/>
                <a:uFillTx/>
                <a:latin typeface="Segoe UI" panose="020B0502040204020203" pitchFamily="34" charset="0"/>
                <a:ea typeface="Segoe UI" panose="020B0502040204020203" pitchFamily="34" charset="0"/>
                <a:cs typeface="Segoe UI" panose="020B0502040204020203" pitchFamily="34" charset="0"/>
              </a:rPr>
              <a:t>in</a:t>
            </a:r>
            <a:r>
              <a:rPr kumimoji="0" lang="ja-JP" altLang="en-US" sz="1400" b="1" i="0" u="none" strike="noStrike" kern="0" cap="none" spc="0" normalizeH="0" baseline="0" noProof="0" dirty="0">
                <a:ln>
                  <a:noFill/>
                </a:ln>
                <a:solidFill>
                  <a:srgbClr val="C00000"/>
                </a:solidFill>
                <a:effectLst/>
                <a:uLnTx/>
                <a:uFillTx/>
                <a:latin typeface="Segoe UI" panose="020B0502040204020203" pitchFamily="34" charset="0"/>
                <a:ea typeface="ＭＳ Ｐゴシック"/>
                <a:cs typeface="Segoe UI" panose="020B0502040204020203" pitchFamily="34" charset="0"/>
              </a:rPr>
              <a:t> </a:t>
            </a:r>
            <a:r>
              <a:rPr kumimoji="0" lang="en-US" altLang="ja-JP" sz="1400" b="1" i="0" u="none" strike="noStrike" kern="0" cap="none" spc="0" normalizeH="0" baseline="0" noProof="0" dirty="0">
                <a:ln>
                  <a:noFill/>
                </a:ln>
                <a:solidFill>
                  <a:srgbClr val="C00000"/>
                </a:solidFill>
                <a:effectLst/>
                <a:uLnTx/>
                <a:uFillTx/>
                <a:latin typeface="Segoe UI" panose="020B0502040204020203" pitchFamily="34" charset="0"/>
                <a:ea typeface="Segoe UI" panose="020B0502040204020203" pitchFamily="34" charset="0"/>
                <a:cs typeface="Segoe UI" panose="020B0502040204020203" pitchFamily="34" charset="0"/>
              </a:rPr>
              <a:t>North America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a:ln>
                  <a:noFill/>
                </a:ln>
                <a:solidFill>
                  <a:sysClr val="windowText" lastClr="000000"/>
                </a:solidFill>
                <a:effectLst/>
                <a:uLnTx/>
                <a:uFillTx/>
                <a:latin typeface="Segoe UI" panose="020B0502040204020203" pitchFamily="34" charset="0"/>
                <a:ea typeface="Segoe UI" panose="020B0502040204020203" pitchFamily="34" charset="0"/>
                <a:cs typeface="Segoe UI" panose="020B0502040204020203" pitchFamily="34" charset="0"/>
              </a:rPr>
              <a:t>Scheduled to open 2019-2020</a:t>
            </a:r>
          </a:p>
        </p:txBody>
      </p:sp>
      <p:sp>
        <p:nvSpPr>
          <p:cNvPr id="26" name="正方形/長方形 8"/>
          <p:cNvSpPr>
            <a:spLocks noChangeArrowheads="1"/>
          </p:cNvSpPr>
          <p:nvPr/>
        </p:nvSpPr>
        <p:spPr bwMode="auto">
          <a:xfrm>
            <a:off x="5238000" y="4176000"/>
            <a:ext cx="3816424" cy="1921078"/>
          </a:xfrm>
          <a:prstGeom prst="rect">
            <a:avLst/>
          </a:prstGeom>
          <a:solidFill>
            <a:srgbClr val="23651C"/>
          </a:solidFill>
          <a:ln>
            <a:solidFill>
              <a:srgbClr val="23651C"/>
            </a:solidFill>
          </a:ln>
          <a:extLst/>
        </p:spPr>
        <p:style>
          <a:lnRef idx="2">
            <a:schemeClr val="accent6"/>
          </a:lnRef>
          <a:fillRef idx="1">
            <a:schemeClr val="lt1"/>
          </a:fillRef>
          <a:effectRef idx="0">
            <a:schemeClr val="accent6"/>
          </a:effectRef>
          <a:fontRef idx="minor">
            <a:schemeClr val="dk1"/>
          </a:fontRef>
        </p:style>
        <p:txBody>
          <a:bodyPr wrap="square">
            <a:spAutoFit/>
          </a:bodyPr>
          <a:lstStyle/>
          <a:p>
            <a:pPr marL="171450" marR="0" lvl="0" indent="-171450" defTabSz="914400" eaLnBrk="1" fontAlgn="auto" latinLnBrk="0" hangingPunct="1">
              <a:lnSpc>
                <a:spcPct val="100000"/>
              </a:lnSpc>
              <a:spcBef>
                <a:spcPts val="0"/>
              </a:spcBef>
              <a:spcAft>
                <a:spcPts val="0"/>
              </a:spcAft>
              <a:buClrTx/>
              <a:buSzTx/>
              <a:buFontTx/>
              <a:buChar char="-"/>
              <a:tabLst/>
              <a:defRPr/>
            </a:pPr>
            <a:r>
              <a:rPr kumimoji="0" lang="en-US" altLang="ja-JP" sz="1200" b="0" i="0" u="none" strike="noStrike" kern="0" cap="none" spc="0" normalizeH="0" baseline="0" noProof="0" dirty="0">
                <a:ln>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rPr>
              <a:t>The offices provide information and services regarding Hokkaido University and its entrance examinations to potential students. </a:t>
            </a:r>
          </a:p>
          <a:p>
            <a:pPr marL="171450" marR="0" lvl="0" indent="-171450" defTabSz="914400" eaLnBrk="1" fontAlgn="auto" latinLnBrk="0" hangingPunct="1">
              <a:lnSpc>
                <a:spcPct val="100000"/>
              </a:lnSpc>
              <a:spcBef>
                <a:spcPts val="0"/>
              </a:spcBef>
              <a:spcAft>
                <a:spcPts val="0"/>
              </a:spcAft>
              <a:buClrTx/>
              <a:buSzTx/>
              <a:buFontTx/>
              <a:buChar char="-"/>
              <a:tabLst/>
              <a:defRPr/>
            </a:pPr>
            <a:r>
              <a:rPr kumimoji="0" lang="en-US" altLang="ja-JP" sz="1200" b="0" i="0" u="none" strike="noStrike" kern="0" cap="none" spc="0" normalizeH="0" baseline="0" noProof="0" dirty="0">
                <a:ln>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rPr>
              <a:t>Staff at these offices plan various events and</a:t>
            </a:r>
            <a:r>
              <a:rPr kumimoji="0" lang="en-US" altLang="ja-JP" sz="1200" b="0" i="0" u="none" strike="noStrike" kern="0" cap="none" spc="0" normalizeH="0" noProof="0" dirty="0">
                <a:ln>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altLang="ja-JP" sz="1200" b="0" i="0" u="none" strike="noStrike" kern="0" cap="none" spc="0" normalizeH="0" baseline="0" noProof="0" dirty="0">
                <a:ln>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rPr>
              <a:t>negotiate with universities to establish partnerships.</a:t>
            </a:r>
          </a:p>
          <a:p>
            <a:pPr marL="171450" marR="0" lvl="0" indent="-171450" defTabSz="914400" eaLnBrk="1" fontAlgn="auto" latinLnBrk="0" hangingPunct="1">
              <a:lnSpc>
                <a:spcPct val="100000"/>
              </a:lnSpc>
              <a:spcBef>
                <a:spcPts val="0"/>
              </a:spcBef>
              <a:spcAft>
                <a:spcPts val="0"/>
              </a:spcAft>
              <a:buClrTx/>
              <a:buSzTx/>
              <a:buFontTx/>
              <a:buChar char="-"/>
              <a:tabLst/>
              <a:defRPr/>
            </a:pPr>
            <a:r>
              <a:rPr kumimoji="0" lang="en-US" altLang="ja-JP" sz="1200" b="0" i="0" u="none" strike="noStrike" kern="0" cap="none" spc="0" normalizeH="0" baseline="0" noProof="0" dirty="0">
                <a:ln>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rPr>
              <a:t>The offices support former international students in alumni association activities.</a:t>
            </a:r>
          </a:p>
          <a:p>
            <a:pPr marL="171450" marR="0" lvl="0" indent="-171450" defTabSz="914400" eaLnBrk="1" fontAlgn="auto" latinLnBrk="0" hangingPunct="1">
              <a:lnSpc>
                <a:spcPct val="100000"/>
              </a:lnSpc>
              <a:spcBef>
                <a:spcPts val="0"/>
              </a:spcBef>
              <a:spcAft>
                <a:spcPts val="0"/>
              </a:spcAft>
              <a:buClrTx/>
              <a:buSzTx/>
              <a:buFontTx/>
              <a:buChar char="-"/>
              <a:tabLst/>
              <a:defRPr/>
            </a:pPr>
            <a:r>
              <a:rPr kumimoji="0" lang="en-US" altLang="ja-JP" sz="1200" b="0" i="0" u="none" strike="noStrike" kern="0" cap="none" spc="0" normalizeH="0" baseline="0" noProof="0" dirty="0">
                <a:ln>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rPr>
              <a:t>These offices also serve as a hub for faculty members of Hokkaido University who visit these cities for research activities. </a:t>
            </a:r>
          </a:p>
        </p:txBody>
      </p:sp>
      <p:pic>
        <p:nvPicPr>
          <p:cNvPr id="5" name="図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3677" y="5101654"/>
            <a:ext cx="1267253" cy="950440"/>
          </a:xfrm>
          <a:prstGeom prst="rect">
            <a:avLst/>
          </a:prstGeom>
          <a:ln w="15875">
            <a:solidFill>
              <a:srgbClr val="23651C"/>
            </a:solidFill>
          </a:ln>
          <a:effectLst>
            <a:outerShdw blurRad="50800" dist="50800" dir="5400000" algn="ctr" rotWithShape="0">
              <a:schemeClr val="tx1">
                <a:alpha val="35000"/>
              </a:schemeClr>
            </a:outerShdw>
          </a:effectLst>
        </p:spPr>
      </p:pic>
      <p:pic>
        <p:nvPicPr>
          <p:cNvPr id="6" name="図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19677" y="3075837"/>
            <a:ext cx="1118558" cy="1138652"/>
          </a:xfrm>
          <a:prstGeom prst="rect">
            <a:avLst/>
          </a:prstGeom>
          <a:ln w="15875">
            <a:solidFill>
              <a:srgbClr val="23651C"/>
            </a:solidFill>
          </a:ln>
          <a:effectLst>
            <a:outerShdw blurRad="50800" dist="50800" dir="5400000" algn="ctr" rotWithShape="0">
              <a:schemeClr val="tx1">
                <a:alpha val="35000"/>
              </a:schemeClr>
            </a:outerShdw>
          </a:effectLst>
        </p:spPr>
      </p:pic>
      <p:sp>
        <p:nvSpPr>
          <p:cNvPr id="17" name="角丸四角形吹き出し 22"/>
          <p:cNvSpPr/>
          <p:nvPr/>
        </p:nvSpPr>
        <p:spPr bwMode="auto">
          <a:xfrm>
            <a:off x="3981445" y="3149999"/>
            <a:ext cx="2326432" cy="710862"/>
          </a:xfrm>
          <a:prstGeom prst="wedgeRoundRectCallout">
            <a:avLst>
              <a:gd name="adj1" fmla="val -84471"/>
              <a:gd name="adj2" fmla="val 24469"/>
              <a:gd name="adj3" fmla="val 16667"/>
            </a:avLst>
          </a:prstGeom>
          <a:solidFill>
            <a:srgbClr val="EBFFEB"/>
          </a:solidFill>
          <a:ln w="15875" cap="flat" cmpd="sng" algn="ctr">
            <a:solidFill>
              <a:srgbClr val="23651C"/>
            </a:solidFill>
            <a:prstDash val="solid"/>
            <a:round/>
            <a:headEnd type="none" w="med" len="med"/>
            <a:tailEnd type="none" w="med" len="med"/>
          </a:ln>
          <a:effectLst>
            <a:outerShdw blurRad="50800" dist="50800" dir="5400000" algn="ctr" rotWithShape="0">
              <a:schemeClr val="tx1">
                <a:alpha val="35000"/>
              </a:schemeClr>
            </a:outerShdw>
          </a:effectLst>
          <a:extLst/>
        </p:spPr>
        <p:txBody>
          <a:bodyPr vert="horz" wrap="square" lIns="91440" tIns="45720" rIns="91440" bIns="45720" numCol="1" rtlCol="0" anchor="t"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ja-JP" sz="1400" b="1" i="0" u="none" strike="noStrike" kern="0" cap="none" spc="0" normalizeH="0" baseline="0" noProof="0" dirty="0">
                <a:ln>
                  <a:noFill/>
                </a:ln>
                <a:solidFill>
                  <a:srgbClr val="C00000"/>
                </a:solidFill>
                <a:effectLst/>
                <a:uLnTx/>
                <a:uFillTx/>
                <a:latin typeface="Segoe UI" panose="020B0502040204020203" pitchFamily="34" charset="0"/>
                <a:ea typeface="Segoe UI" panose="020B0502040204020203" pitchFamily="34" charset="0"/>
                <a:cs typeface="Segoe UI" panose="020B0502040204020203" pitchFamily="34" charset="0"/>
              </a:rPr>
              <a:t>Korea</a:t>
            </a:r>
            <a:r>
              <a:rPr kumimoji="1" lang="ja-JP" altLang="en-US" sz="1400" b="1" i="0" u="none" strike="noStrike" kern="0" cap="none" spc="0" normalizeH="0" baseline="0" noProof="0" dirty="0">
                <a:ln>
                  <a:noFill/>
                </a:ln>
                <a:solidFill>
                  <a:srgbClr val="C00000"/>
                </a:solidFill>
                <a:effectLst/>
                <a:uLnTx/>
                <a:uFillTx/>
                <a:latin typeface="Segoe UI" panose="020B0502040204020203" pitchFamily="34" charset="0"/>
                <a:cs typeface="Segoe UI" panose="020B0502040204020203" pitchFamily="34" charset="0"/>
              </a:rPr>
              <a:t> </a:t>
            </a:r>
            <a:r>
              <a:rPr kumimoji="1" lang="en-US" altLang="ja-JP" sz="1400" b="1" i="0" u="none" strike="noStrike" kern="0" cap="none" spc="0" normalizeH="0" baseline="0" noProof="0" dirty="0">
                <a:ln>
                  <a:noFill/>
                </a:ln>
                <a:solidFill>
                  <a:srgbClr val="C00000"/>
                </a:solidFill>
                <a:effectLst/>
                <a:uLnTx/>
                <a:uFillTx/>
                <a:latin typeface="Segoe UI" panose="020B0502040204020203" pitchFamily="34" charset="0"/>
                <a:ea typeface="Segoe UI" panose="020B0502040204020203" pitchFamily="34" charset="0"/>
                <a:cs typeface="Segoe UI" panose="020B0502040204020203" pitchFamily="34" charset="0"/>
              </a:rPr>
              <a:t>Office</a:t>
            </a:r>
            <a:r>
              <a:rPr kumimoji="1" lang="ja-JP" altLang="en-US" sz="1400" b="1" i="0" u="none" strike="noStrike" kern="0" cap="none" spc="0" normalizeH="0" baseline="0" noProof="0" dirty="0">
                <a:ln>
                  <a:noFill/>
                </a:ln>
                <a:solidFill>
                  <a:srgbClr val="C00000"/>
                </a:solidFill>
                <a:effectLst/>
                <a:uLnTx/>
                <a:uFillTx/>
                <a:latin typeface="Segoe UI" panose="020B0502040204020203" pitchFamily="34" charset="0"/>
                <a:cs typeface="Segoe UI" panose="020B0502040204020203" pitchFamily="34" charset="0"/>
              </a:rPr>
              <a:t> </a:t>
            </a:r>
            <a:r>
              <a:rPr kumimoji="1" lang="en-US" altLang="ja-JP" sz="1400" b="1" i="0" u="none" strike="noStrike" kern="0" cap="none" spc="0" normalizeH="0" baseline="0" noProof="0" dirty="0">
                <a:ln>
                  <a:noFill/>
                </a:ln>
                <a:solidFill>
                  <a:srgbClr val="C00000"/>
                </a:solidFill>
                <a:effectLst/>
                <a:uLnTx/>
                <a:uFillTx/>
                <a:latin typeface="Segoe UI" panose="020B0502040204020203" pitchFamily="34" charset="0"/>
                <a:ea typeface="Segoe UI" panose="020B0502040204020203" pitchFamily="34" charset="0"/>
                <a:cs typeface="Segoe UI" panose="020B0502040204020203" pitchFamily="34" charset="0"/>
              </a:rPr>
              <a:t>in</a:t>
            </a:r>
            <a:r>
              <a:rPr kumimoji="1" lang="ja-JP" altLang="en-US" sz="1400" b="1" i="0" u="none" strike="noStrike" kern="0" cap="none" spc="0" normalizeH="0" baseline="0" noProof="0" dirty="0">
                <a:ln>
                  <a:noFill/>
                </a:ln>
                <a:solidFill>
                  <a:srgbClr val="C00000"/>
                </a:solidFill>
                <a:effectLst/>
                <a:uLnTx/>
                <a:uFillTx/>
                <a:latin typeface="Segoe UI" panose="020B0502040204020203" pitchFamily="34" charset="0"/>
                <a:cs typeface="Segoe UI" panose="020B0502040204020203" pitchFamily="34" charset="0"/>
              </a:rPr>
              <a:t> </a:t>
            </a:r>
            <a:r>
              <a:rPr kumimoji="1" lang="en-US" altLang="ja-JP" sz="1400" b="1" i="0" u="none" strike="noStrike" kern="0" cap="none" spc="0" normalizeH="0" baseline="0" noProof="0" dirty="0">
                <a:ln>
                  <a:noFill/>
                </a:ln>
                <a:solidFill>
                  <a:srgbClr val="C00000"/>
                </a:solidFill>
                <a:effectLst/>
                <a:uLnTx/>
                <a:uFillTx/>
                <a:latin typeface="Segoe UI" panose="020B0502040204020203" pitchFamily="34" charset="0"/>
                <a:ea typeface="Segoe UI" panose="020B0502040204020203" pitchFamily="34" charset="0"/>
                <a:cs typeface="Segoe UI" panose="020B0502040204020203" pitchFamily="34" charset="0"/>
              </a:rPr>
              <a:t>Seoul</a:t>
            </a:r>
          </a:p>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ja-JP" sz="1100" b="0" i="0" u="none" strike="noStrike" kern="0" cap="none" spc="0" normalizeH="0" baseline="0" noProof="0" dirty="0">
                <a:ln>
                  <a:noFill/>
                </a:ln>
                <a:solidFill>
                  <a:sysClr val="windowText" lastClr="000000"/>
                </a:solidFill>
                <a:effectLst/>
                <a:uLnTx/>
                <a:uFillTx/>
                <a:latin typeface="Segoe UI" panose="020B0502040204020203" pitchFamily="34" charset="0"/>
                <a:ea typeface="Segoe UI" panose="020B0502040204020203" pitchFamily="34" charset="0"/>
                <a:cs typeface="Segoe UI" panose="020B0502040204020203" pitchFamily="34" charset="0"/>
              </a:rPr>
              <a:t>Opened in 2011</a:t>
            </a:r>
            <a:endParaRPr kumimoji="1" lang="en-US" altLang="ja-JP" sz="1100" b="0" i="0" u="none" strike="noStrike" kern="0" cap="none" spc="0" normalizeH="0" baseline="0" noProof="0" dirty="0">
              <a:ln>
                <a:noFill/>
              </a:ln>
              <a:solidFill>
                <a:schemeClr val="tx1"/>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9" name="角丸四角形吹き出し 22"/>
          <p:cNvSpPr/>
          <p:nvPr/>
        </p:nvSpPr>
        <p:spPr bwMode="auto">
          <a:xfrm>
            <a:off x="3981445" y="3149999"/>
            <a:ext cx="2326432" cy="710862"/>
          </a:xfrm>
          <a:prstGeom prst="wedgeRoundRectCallout">
            <a:avLst>
              <a:gd name="adj1" fmla="val -75400"/>
              <a:gd name="adj2" fmla="val 98680"/>
              <a:gd name="adj3" fmla="val 16667"/>
            </a:avLst>
          </a:prstGeom>
          <a:solidFill>
            <a:srgbClr val="EBFFEB"/>
          </a:solidFill>
          <a:ln w="15875" cap="flat" cmpd="sng" algn="ctr">
            <a:solidFill>
              <a:srgbClr val="23651C"/>
            </a:solidFill>
            <a:prstDash val="solid"/>
            <a:round/>
            <a:headEnd type="none" w="med" len="med"/>
            <a:tailEnd type="none" w="med" len="med"/>
          </a:ln>
          <a:effectLst>
            <a:outerShdw blurRad="50800" dist="50800" dir="5400000" algn="ctr" rotWithShape="0">
              <a:schemeClr val="tx1">
                <a:alpha val="35000"/>
              </a:schemeClr>
            </a:outerShdw>
          </a:effectLst>
          <a:extLst/>
        </p:spPr>
        <p:txBody>
          <a:bodyPr vert="horz" wrap="square" lIns="91440" tIns="45720" rIns="91440" bIns="45720" numCol="1" rtlCol="0" anchor="t" anchorCtr="0" compatLnSpc="1">
            <a:prstTxWarp prst="textNoShape">
              <a:avLst/>
            </a:prstTxWarp>
          </a:bodyPr>
          <a:lstStyle/>
          <a:p>
            <a:pPr eaLnBrk="1" hangingPunct="1">
              <a:defRPr/>
            </a:pPr>
            <a:r>
              <a:rPr lang="en-US" altLang="ja-JP" sz="1400" b="1" kern="0" dirty="0">
                <a:solidFill>
                  <a:srgbClr val="C00000"/>
                </a:solidFill>
                <a:latin typeface="Segoe UI" panose="020B0502040204020203" pitchFamily="34" charset="0"/>
                <a:ea typeface="Segoe UI" panose="020B0502040204020203" pitchFamily="34" charset="0"/>
                <a:cs typeface="Segoe UI" panose="020B0502040204020203" pitchFamily="34" charset="0"/>
              </a:rPr>
              <a:t>Thailand Liaison Office</a:t>
            </a:r>
          </a:p>
          <a:p>
            <a:pPr marL="0" marR="0" lvl="0" indent="0"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0" cap="none" spc="0" normalizeH="0" baseline="0" noProof="0" dirty="0">
                <a:ln>
                  <a:noFill/>
                </a:ln>
                <a:solidFill>
                  <a:srgbClr val="C00000"/>
                </a:solidFill>
                <a:effectLst/>
                <a:uLnTx/>
                <a:uFillTx/>
                <a:latin typeface="Segoe UI" panose="020B0502040204020203" pitchFamily="34" charset="0"/>
                <a:ea typeface="Segoe UI" panose="020B0502040204020203" pitchFamily="34" charset="0"/>
                <a:cs typeface="Segoe UI" panose="020B0502040204020203" pitchFamily="34" charset="0"/>
              </a:rPr>
              <a:t>Indonesia</a:t>
            </a:r>
            <a:r>
              <a:rPr kumimoji="1" lang="en-US" altLang="ja-JP" sz="1400" b="1" i="0" u="none" strike="noStrike" kern="0" cap="none" spc="0" normalizeH="0" noProof="0" dirty="0">
                <a:ln>
                  <a:noFill/>
                </a:ln>
                <a:solidFill>
                  <a:srgbClr val="C00000"/>
                </a:solidFill>
                <a:effectLst/>
                <a:uLnTx/>
                <a:uFillTx/>
                <a:latin typeface="Segoe UI" panose="020B0502040204020203" pitchFamily="34" charset="0"/>
                <a:ea typeface="Segoe UI" panose="020B0502040204020203" pitchFamily="34" charset="0"/>
                <a:cs typeface="Segoe UI" panose="020B0502040204020203" pitchFamily="34" charset="0"/>
              </a:rPr>
              <a:t> Liaison </a:t>
            </a:r>
            <a:r>
              <a:rPr kumimoji="1" lang="en-US" altLang="ja-JP" sz="1400" b="1" i="0" u="none" strike="noStrike" kern="0" cap="none" spc="0" normalizeH="0" baseline="0" noProof="0" dirty="0">
                <a:ln>
                  <a:noFill/>
                </a:ln>
                <a:solidFill>
                  <a:srgbClr val="C00000"/>
                </a:solidFill>
                <a:effectLst/>
                <a:uLnTx/>
                <a:uFillTx/>
                <a:latin typeface="Segoe UI" panose="020B0502040204020203" pitchFamily="34" charset="0"/>
                <a:ea typeface="Segoe UI" panose="020B0502040204020203" pitchFamily="34" charset="0"/>
                <a:cs typeface="Segoe UI" panose="020B0502040204020203" pitchFamily="34" charset="0"/>
              </a:rPr>
              <a:t>Office</a:t>
            </a:r>
          </a:p>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ja-JP" sz="1100" b="0" i="0" u="none" strike="noStrike" kern="0" cap="none" spc="0" normalizeH="0" baseline="0" noProof="0" dirty="0">
                <a:ln>
                  <a:noFill/>
                </a:ln>
                <a:solidFill>
                  <a:sysClr val="windowText" lastClr="000000"/>
                </a:solidFill>
                <a:effectLst/>
                <a:uLnTx/>
                <a:uFillTx/>
                <a:latin typeface="Segoe UI" panose="020B0502040204020203" pitchFamily="34" charset="0"/>
                <a:ea typeface="Segoe UI" panose="020B0502040204020203" pitchFamily="34" charset="0"/>
                <a:cs typeface="Segoe UI" panose="020B0502040204020203" pitchFamily="34" charset="0"/>
              </a:rPr>
              <a:t>Opened in 2017</a:t>
            </a:r>
          </a:p>
          <a:p>
            <a:pPr marL="0" marR="0" lvl="0" indent="0" defTabSz="914400" rtl="0" eaLnBrk="1" fontAlgn="base" latinLnBrk="0" hangingPunct="1">
              <a:lnSpc>
                <a:spcPct val="100000"/>
              </a:lnSpc>
              <a:spcBef>
                <a:spcPct val="0"/>
              </a:spcBef>
              <a:spcAft>
                <a:spcPct val="0"/>
              </a:spcAft>
              <a:buClrTx/>
              <a:buSzTx/>
              <a:buFontTx/>
              <a:buNone/>
              <a:tabLst/>
              <a:defRPr/>
            </a:pPr>
            <a:endParaRPr kumimoji="1" lang="en-US" altLang="ja-JP" sz="1100" b="0" i="0" u="none" strike="noStrike" kern="0" cap="none" spc="0" normalizeH="0" baseline="0" noProof="0" dirty="0">
              <a:ln>
                <a:noFill/>
              </a:ln>
              <a:solidFill>
                <a:schemeClr val="tx1"/>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pic>
        <p:nvPicPr>
          <p:cNvPr id="22" name="図 21" descr="C:\Users\kokusai-7-PC\AppData\Local\Microsoft\Windows\INetCacheContent.Word\DSCN1560.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72460" y="2371131"/>
            <a:ext cx="1183859" cy="855984"/>
          </a:xfrm>
          <a:prstGeom prst="rect">
            <a:avLst/>
          </a:prstGeom>
          <a:noFill/>
          <a:ln w="15875">
            <a:solidFill>
              <a:srgbClr val="23651C"/>
            </a:solidFill>
          </a:ln>
        </p:spPr>
      </p:pic>
      <p:sp>
        <p:nvSpPr>
          <p:cNvPr id="28" name="スライド番号プレースホルダー 3"/>
          <p:cNvSpPr>
            <a:spLocks noGrp="1"/>
          </p:cNvSpPr>
          <p:nvPr>
            <p:ph type="sldNum" sz="quarter" idx="10"/>
          </p:nvPr>
        </p:nvSpPr>
        <p:spPr>
          <a:xfrm>
            <a:off x="8234363" y="44450"/>
            <a:ext cx="801687" cy="484188"/>
          </a:xfrm>
          <a:noFill/>
        </p:spPr>
        <p:txBody>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fld id="{0304B402-4D99-4A1C-A1DA-378E6C353045}" type="slidenum">
              <a:rPr kumimoji="1" lang="en-US" altLang="ja-JP" b="0" i="0" u="none" strike="noStrike" kern="0" cap="none" spc="0" normalizeH="0" baseline="0" noProof="0" smtClean="0">
                <a:ln>
                  <a:noFill/>
                </a:ln>
                <a:solidFill>
                  <a:schemeClr val="bg1"/>
                </a:solidFill>
                <a:effectLst/>
                <a:uLnTx/>
                <a:uFillTx/>
                <a:latin typeface="Arial" panose="020B0604020202020204" pitchFamily="34" charset="0"/>
                <a:ea typeface="ＭＳ Ｐゴシック" panose="020B0600070205080204" pitchFamily="50" charset="-128"/>
              </a:rPr>
              <a:pPr marL="0" marR="0" lvl="0" indent="0" algn="r" defTabSz="914400" eaLnBrk="1" fontAlgn="auto" latinLnBrk="0" hangingPunct="1">
                <a:lnSpc>
                  <a:spcPct val="100000"/>
                </a:lnSpc>
                <a:spcBef>
                  <a:spcPts val="0"/>
                </a:spcBef>
                <a:spcAft>
                  <a:spcPts val="0"/>
                </a:spcAft>
                <a:buClrTx/>
                <a:buSzTx/>
                <a:buFontTx/>
                <a:buNone/>
                <a:tabLst/>
                <a:defRPr/>
              </a:pPr>
              <a:t>45</a:t>
            </a:fld>
            <a:endParaRPr kumimoji="1" lang="en-US" altLang="ja-JP"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15498913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番号プレースホルダー 3"/>
          <p:cNvSpPr>
            <a:spLocks noGrp="1"/>
          </p:cNvSpPr>
          <p:nvPr>
            <p:ph type="sldNum" sz="quarter" idx="10"/>
          </p:nvPr>
        </p:nvSpPr>
        <p:spPr>
          <a:noFill/>
        </p:spPr>
        <p:txBody>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fld id="{0304B402-4D99-4A1C-A1DA-378E6C353045}" type="slidenum">
              <a:rPr kumimoji="1" lang="en-US" altLang="ja-JP" b="0" i="0" u="none" strike="noStrike" kern="0" cap="none" spc="0" normalizeH="0" baseline="0" noProof="0">
                <a:ln>
                  <a:noFill/>
                </a:ln>
                <a:solidFill>
                  <a:schemeClr val="bg1"/>
                </a:solidFill>
                <a:effectLst/>
                <a:uLnTx/>
                <a:uFillTx/>
                <a:latin typeface="Arial" panose="020B0604020202020204" pitchFamily="34" charset="0"/>
                <a:ea typeface="ＭＳ Ｐゴシック" panose="020B0600070205080204" pitchFamily="50" charset="-128"/>
              </a:rPr>
              <a:pPr marL="0" marR="0" lvl="0" indent="0" algn="r" defTabSz="914400" eaLnBrk="1" fontAlgn="auto" latinLnBrk="0" hangingPunct="1">
                <a:lnSpc>
                  <a:spcPct val="100000"/>
                </a:lnSpc>
                <a:spcBef>
                  <a:spcPts val="0"/>
                </a:spcBef>
                <a:spcAft>
                  <a:spcPts val="0"/>
                </a:spcAft>
                <a:buClrTx/>
                <a:buSzTx/>
                <a:buFontTx/>
                <a:buNone/>
                <a:tabLst/>
                <a:defRPr/>
              </a:pPr>
              <a:t>46</a:t>
            </a:fld>
            <a:endParaRPr kumimoji="1" lang="en-US" altLang="ja-JP"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pic>
        <p:nvPicPr>
          <p:cNvPr id="5123" name="Picture 6" descr="tmp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88" y="549275"/>
            <a:ext cx="8223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2"/>
          <p:cNvSpPr>
            <a:spLocks noGrp="1" noChangeArrowheads="1"/>
          </p:cNvSpPr>
          <p:nvPr>
            <p:ph type="title"/>
          </p:nvPr>
        </p:nvSpPr>
        <p:spPr>
          <a:xfrm>
            <a:off x="323850" y="765175"/>
            <a:ext cx="8496300" cy="509588"/>
          </a:xfrm>
        </p:spPr>
        <p:txBody>
          <a:bodyPr/>
          <a:lstStyle/>
          <a:p>
            <a:r>
              <a:rPr lang="en-US" altLang="ja-JP" dirty="0">
                <a:solidFill>
                  <a:srgbClr val="23651C"/>
                </a:solidFill>
              </a:rPr>
              <a:t>Hokkaido University Ambassador and Partner System</a:t>
            </a:r>
          </a:p>
        </p:txBody>
      </p:sp>
      <p:sp>
        <p:nvSpPr>
          <p:cNvPr id="5126" name="Text Box 4"/>
          <p:cNvSpPr txBox="1">
            <a:spLocks noChangeArrowheads="1"/>
          </p:cNvSpPr>
          <p:nvPr/>
        </p:nvSpPr>
        <p:spPr bwMode="auto">
          <a:xfrm>
            <a:off x="4427538" y="185738"/>
            <a:ext cx="42322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ct val="50000"/>
              </a:spcBef>
              <a:spcAft>
                <a:spcPts val="0"/>
              </a:spcAft>
              <a:buClrTx/>
              <a:buSzTx/>
              <a:buFontTx/>
              <a:buNone/>
              <a:tabLst/>
              <a:defRPr/>
            </a:pPr>
            <a:endParaRPr kumimoji="1" lang="en-US" altLang="ja-JP" sz="1200"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sp>
        <p:nvSpPr>
          <p:cNvPr id="2" name="テキスト ボックス 1"/>
          <p:cNvSpPr txBox="1"/>
          <p:nvPr/>
        </p:nvSpPr>
        <p:spPr>
          <a:xfrm>
            <a:off x="323529" y="1556792"/>
            <a:ext cx="8640959" cy="954107"/>
          </a:xfrm>
          <a:prstGeom prst="rect">
            <a:avLst/>
          </a:prstGeom>
          <a:noFill/>
        </p:spPr>
        <p:txBody>
          <a:bodyPr wrap="square" rtlCol="0">
            <a:spAutoFit/>
          </a:bodyPr>
          <a:lstStyle/>
          <a:p>
            <a:r>
              <a:rPr lang="en-US" altLang="ja-JP" sz="1400" dirty="0">
                <a:latin typeface="Segoe UI" panose="020B0502040204020203" pitchFamily="34" charset="0"/>
                <a:ea typeface="Segoe UI" panose="020B0502040204020203" pitchFamily="34" charset="0"/>
                <a:cs typeface="Segoe UI" panose="020B0502040204020203" pitchFamily="34" charset="0"/>
              </a:rPr>
              <a:t>To expand our global network, the university began appointing ambassadors and partners via the “Hokkaido University Ambassador and Partner System” from April 2016.  These titles are granted to alumni and other affiliates who contribute to the academic development (educational and research-related) of the university or have engaged in promotional activities for the university or any of its affiliated organizations.</a:t>
            </a:r>
          </a:p>
        </p:txBody>
      </p:sp>
      <p:pic>
        <p:nvPicPr>
          <p:cNvPr id="13" name="コンテンツ プレースホルダー 4"/>
          <p:cNvPicPr>
            <a:picLocks noChangeAspect="1"/>
          </p:cNvPicPr>
          <p:nvPr/>
        </p:nvPicPr>
        <p:blipFill rotWithShape="1">
          <a:blip r:embed="rId4" cstate="print">
            <a:extLst>
              <a:ext uri="{28A0092B-C50C-407E-A947-70E740481C1C}">
                <a14:useLocalDpi xmlns:a14="http://schemas.microsoft.com/office/drawing/2010/main" val="0"/>
              </a:ext>
            </a:extLst>
          </a:blip>
          <a:srcRect l="569" t="9692" r="-569" b="13512"/>
          <a:stretch/>
        </p:blipFill>
        <p:spPr bwMode="auto">
          <a:xfrm>
            <a:off x="324000" y="3708000"/>
            <a:ext cx="2039173" cy="10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図 11"/>
          <p:cNvPicPr>
            <a:picLocks noChangeAspect="1"/>
          </p:cNvPicPr>
          <p:nvPr/>
        </p:nvPicPr>
        <p:blipFill rotWithShape="1">
          <a:blip r:embed="rId5" cstate="print">
            <a:extLst>
              <a:ext uri="{28A0092B-C50C-407E-A947-70E740481C1C}">
                <a14:useLocalDpi xmlns:a14="http://schemas.microsoft.com/office/drawing/2010/main" val="0"/>
              </a:ext>
            </a:extLst>
          </a:blip>
          <a:srcRect t="14088" b="16215"/>
          <a:stretch/>
        </p:blipFill>
        <p:spPr>
          <a:xfrm>
            <a:off x="323527" y="4896000"/>
            <a:ext cx="2535264" cy="1188000"/>
          </a:xfrm>
          <a:prstGeom prst="rect">
            <a:avLst/>
          </a:prstGeom>
        </p:spPr>
      </p:pic>
      <p:pic>
        <p:nvPicPr>
          <p:cNvPr id="11" name="図 10"/>
          <p:cNvPicPr>
            <a:picLocks noChangeAspect="1"/>
          </p:cNvPicPr>
          <p:nvPr/>
        </p:nvPicPr>
        <p:blipFill rotWithShape="1">
          <a:blip r:embed="rId6" cstate="print">
            <a:extLst>
              <a:ext uri="{28A0092B-C50C-407E-A947-70E740481C1C}">
                <a14:useLocalDpi xmlns:a14="http://schemas.microsoft.com/office/drawing/2010/main" val="0"/>
              </a:ext>
            </a:extLst>
          </a:blip>
          <a:srcRect t="10717" b="3514"/>
          <a:stretch/>
        </p:blipFill>
        <p:spPr>
          <a:xfrm>
            <a:off x="2556000" y="3708000"/>
            <a:ext cx="2203584" cy="1260000"/>
          </a:xfrm>
          <a:prstGeom prst="rect">
            <a:avLst/>
          </a:prstGeom>
        </p:spPr>
      </p:pic>
      <p:pic>
        <p:nvPicPr>
          <p:cNvPr id="14" name="図 13"/>
          <p:cNvPicPr>
            <a:picLocks noChangeAspect="1"/>
          </p:cNvPicPr>
          <p:nvPr/>
        </p:nvPicPr>
        <p:blipFill rotWithShape="1">
          <a:blip r:embed="rId7" cstate="print">
            <a:extLst>
              <a:ext uri="{28A0092B-C50C-407E-A947-70E740481C1C}">
                <a14:useLocalDpi xmlns:a14="http://schemas.microsoft.com/office/drawing/2010/main" val="0"/>
              </a:ext>
            </a:extLst>
          </a:blip>
          <a:srcRect t="9680" b="3194"/>
          <a:stretch/>
        </p:blipFill>
        <p:spPr>
          <a:xfrm>
            <a:off x="2987999" y="5039999"/>
            <a:ext cx="1797383" cy="1044000"/>
          </a:xfrm>
          <a:prstGeom prst="rect">
            <a:avLst/>
          </a:prstGeom>
        </p:spPr>
      </p:pic>
      <p:graphicFrame>
        <p:nvGraphicFramePr>
          <p:cNvPr id="3" name="表 2"/>
          <p:cNvGraphicFramePr>
            <a:graphicFrameLocks noGrp="1"/>
          </p:cNvGraphicFramePr>
          <p:nvPr>
            <p:extLst>
              <p:ext uri="{D42A27DB-BD31-4B8C-83A1-F6EECF244321}">
                <p14:modId xmlns:p14="http://schemas.microsoft.com/office/powerpoint/2010/main" val="1117663514"/>
              </p:ext>
            </p:extLst>
          </p:nvPr>
        </p:nvGraphicFramePr>
        <p:xfrm>
          <a:off x="467542" y="2555999"/>
          <a:ext cx="4104457" cy="1003935"/>
        </p:xfrm>
        <a:graphic>
          <a:graphicData uri="http://schemas.openxmlformats.org/drawingml/2006/table">
            <a:tbl>
              <a:tblPr/>
              <a:tblGrid>
                <a:gridCol w="1971431">
                  <a:extLst>
                    <a:ext uri="{9D8B030D-6E8A-4147-A177-3AD203B41FA5}">
                      <a16:colId xmlns:a16="http://schemas.microsoft.com/office/drawing/2014/main" xmlns="" val="1022197909"/>
                    </a:ext>
                  </a:extLst>
                </a:gridCol>
                <a:gridCol w="1047482">
                  <a:extLst>
                    <a:ext uri="{9D8B030D-6E8A-4147-A177-3AD203B41FA5}">
                      <a16:colId xmlns:a16="http://schemas.microsoft.com/office/drawing/2014/main" xmlns="" val="3940139212"/>
                    </a:ext>
                  </a:extLst>
                </a:gridCol>
                <a:gridCol w="1085544">
                  <a:extLst>
                    <a:ext uri="{9D8B030D-6E8A-4147-A177-3AD203B41FA5}">
                      <a16:colId xmlns:a16="http://schemas.microsoft.com/office/drawing/2014/main" xmlns="" val="2711047859"/>
                    </a:ext>
                  </a:extLst>
                </a:gridCol>
              </a:tblGrid>
              <a:tr h="326340">
                <a:tc>
                  <a:txBody>
                    <a:bodyPr/>
                    <a:lstStyle/>
                    <a:p>
                      <a:pPr algn="ctr" fontAlgn="ctr"/>
                      <a:r>
                        <a:rPr lang="ja-JP" altLang="en-US" sz="1800" b="0" i="0" u="none" strike="noStrike" dirty="0">
                          <a:solidFill>
                            <a:srgbClr val="000000"/>
                          </a:solidFill>
                          <a:effectLst/>
                          <a:latin typeface="Arial" panose="020B0604020202020204" pitchFamily="34" charset="0"/>
                          <a:ea typeface="游ゴシック" panose="020B0400000000000000"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9900"/>
                    </a:solidFill>
                  </a:tcPr>
                </a:tc>
                <a:tc>
                  <a:txBody>
                    <a:bodyPr/>
                    <a:lstStyle/>
                    <a:p>
                      <a:pPr algn="ctr" rtl="0" fontAlgn="ctr"/>
                      <a:r>
                        <a:rPr lang="en-US" sz="1200" b="0" i="0" u="none" strike="noStrike" dirty="0">
                          <a:solidFill>
                            <a:srgbClr val="FFFFFF"/>
                          </a:solidFill>
                          <a:effectLst/>
                          <a:latin typeface="Segoe UI" panose="020B0502040204020203" pitchFamily="34" charset="0"/>
                          <a:ea typeface="Segoe UI" panose="020B0502040204020203" pitchFamily="34" charset="0"/>
                          <a:cs typeface="Segoe UI" panose="020B0502040204020203" pitchFamily="34" charset="0"/>
                        </a:rPr>
                        <a:t>Total Number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9900"/>
                    </a:solidFill>
                  </a:tcPr>
                </a:tc>
                <a:tc>
                  <a:txBody>
                    <a:bodyPr/>
                    <a:lstStyle/>
                    <a:p>
                      <a:pPr algn="ctr" rtl="0" fontAlgn="ctr"/>
                      <a:r>
                        <a:rPr lang="en-US" sz="1200" b="0" i="0" u="none" strike="noStrike" dirty="0">
                          <a:solidFill>
                            <a:srgbClr val="FFFFFF"/>
                          </a:solidFill>
                          <a:effectLst/>
                          <a:latin typeface="Segoe UI" panose="020B0502040204020203" pitchFamily="34" charset="0"/>
                          <a:ea typeface="Segoe UI" panose="020B0502040204020203" pitchFamily="34" charset="0"/>
                          <a:cs typeface="Segoe UI" panose="020B0502040204020203" pitchFamily="34" charset="0"/>
                        </a:rPr>
                        <a:t>Number of Countries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9900"/>
                    </a:solidFill>
                  </a:tcPr>
                </a:tc>
                <a:extLst>
                  <a:ext uri="{0D108BD9-81ED-4DB2-BD59-A6C34878D82A}">
                    <a16:rowId xmlns:a16="http://schemas.microsoft.com/office/drawing/2014/main" xmlns="" val="1269667283"/>
                  </a:ext>
                </a:extLst>
              </a:tr>
              <a:tr h="273330">
                <a:tc>
                  <a:txBody>
                    <a:bodyPr/>
                    <a:lstStyle/>
                    <a:p>
                      <a:pPr algn="ctr" rtl="0" fontAlgn="ctr"/>
                      <a:r>
                        <a:rPr lang="en-US" sz="1800" b="0" i="0" u="none" strike="noStrike" dirty="0">
                          <a:solidFill>
                            <a:schemeClr val="accent6">
                              <a:lumMod val="75000"/>
                            </a:schemeClr>
                          </a:solidFill>
                          <a:effectLst/>
                          <a:latin typeface="Segoe UI" panose="020B0502040204020203" pitchFamily="34" charset="0"/>
                          <a:ea typeface="Segoe UI" panose="020B0502040204020203" pitchFamily="34" charset="0"/>
                          <a:cs typeface="Segoe UI" panose="020B0502040204020203" pitchFamily="34" charset="0"/>
                        </a:rPr>
                        <a:t>Ambassadors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r" rtl="0" fontAlgn="ctr"/>
                      <a:r>
                        <a:rPr lang="en-US" altLang="ja-JP" sz="2000" b="0" i="0" u="none" strike="noStrike" dirty="0">
                          <a:solidFill>
                            <a:schemeClr val="accent6">
                              <a:lumMod val="75000"/>
                            </a:schemeClr>
                          </a:solidFill>
                          <a:effectLst/>
                          <a:latin typeface="Segoe UI" panose="020B0502040204020203" pitchFamily="34" charset="0"/>
                          <a:ea typeface="Segoe UI" panose="020B0502040204020203" pitchFamily="34" charset="0"/>
                          <a:cs typeface="Segoe UI" panose="020B0502040204020203" pitchFamily="34" charset="0"/>
                        </a:rPr>
                        <a:t>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2000" b="0" i="0" u="none" strike="noStrike" dirty="0">
                          <a:solidFill>
                            <a:schemeClr val="accent6">
                              <a:lumMod val="75000"/>
                            </a:schemeClr>
                          </a:solidFill>
                          <a:effectLst/>
                          <a:latin typeface="Segoe UI" panose="020B0502040204020203" pitchFamily="34" charset="0"/>
                          <a:ea typeface="Segoe UI" panose="020B0502040204020203" pitchFamily="34" charset="0"/>
                          <a:cs typeface="Segoe UI" panose="020B0502040204020203" pitchFamily="34"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73792758"/>
                  </a:ext>
                </a:extLst>
              </a:tr>
              <a:tr h="273330">
                <a:tc>
                  <a:txBody>
                    <a:bodyPr/>
                    <a:lstStyle/>
                    <a:p>
                      <a:pPr algn="ctr" rtl="0" fontAlgn="ctr"/>
                      <a:r>
                        <a:rPr lang="en-US" sz="1800" b="0" i="0" u="none" strike="noStrike" dirty="0">
                          <a:solidFill>
                            <a:schemeClr val="accent6">
                              <a:lumMod val="75000"/>
                            </a:schemeClr>
                          </a:solidFill>
                          <a:effectLst/>
                          <a:latin typeface="Segoe UI" panose="020B0502040204020203" pitchFamily="34" charset="0"/>
                          <a:ea typeface="Segoe UI" panose="020B0502040204020203" pitchFamily="34" charset="0"/>
                          <a:cs typeface="Segoe UI" panose="020B0502040204020203" pitchFamily="34" charset="0"/>
                        </a:rPr>
                        <a:t>Partners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r" rtl="0" fontAlgn="ctr"/>
                      <a:r>
                        <a:rPr lang="en-US" altLang="ja-JP" sz="2000" b="0" i="0" u="none" strike="noStrike" dirty="0">
                          <a:solidFill>
                            <a:schemeClr val="accent6">
                              <a:lumMod val="75000"/>
                            </a:schemeClr>
                          </a:solidFill>
                          <a:effectLst/>
                          <a:latin typeface="Segoe UI" panose="020B0502040204020203" pitchFamily="34" charset="0"/>
                          <a:ea typeface="Segoe UI" panose="020B0502040204020203" pitchFamily="34" charset="0"/>
                          <a:cs typeface="Segoe UI" panose="020B0502040204020203" pitchFamily="34" charset="0"/>
                        </a:rPr>
                        <a:t>115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2000" b="0" i="0" u="none" strike="noStrike" dirty="0">
                          <a:solidFill>
                            <a:schemeClr val="accent6">
                              <a:lumMod val="75000"/>
                            </a:schemeClr>
                          </a:solidFill>
                          <a:effectLst/>
                          <a:latin typeface="Segoe UI" panose="020B0502040204020203" pitchFamily="34" charset="0"/>
                          <a:ea typeface="Segoe UI" panose="020B0502040204020203" pitchFamily="34" charset="0"/>
                          <a:cs typeface="Segoe UI" panose="020B0502040204020203" pitchFamily="34" charset="0"/>
                        </a:rPr>
                        <a:t>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18959873"/>
                  </a:ext>
                </a:extLst>
              </a:tr>
            </a:tbl>
          </a:graphicData>
        </a:graphic>
      </p:graphicFrame>
      <p:graphicFrame>
        <p:nvGraphicFramePr>
          <p:cNvPr id="4" name="表 3"/>
          <p:cNvGraphicFramePr>
            <a:graphicFrameLocks noGrp="1"/>
          </p:cNvGraphicFramePr>
          <p:nvPr>
            <p:extLst>
              <p:ext uri="{D42A27DB-BD31-4B8C-83A1-F6EECF244321}">
                <p14:modId xmlns:p14="http://schemas.microsoft.com/office/powerpoint/2010/main" val="1658208257"/>
              </p:ext>
            </p:extLst>
          </p:nvPr>
        </p:nvGraphicFramePr>
        <p:xfrm>
          <a:off x="5004000" y="2556000"/>
          <a:ext cx="1676400" cy="3333750"/>
        </p:xfrm>
        <a:graphic>
          <a:graphicData uri="http://schemas.openxmlformats.org/drawingml/2006/table">
            <a:tbl>
              <a:tblPr/>
              <a:tblGrid>
                <a:gridCol w="965200">
                  <a:extLst>
                    <a:ext uri="{9D8B030D-6E8A-4147-A177-3AD203B41FA5}">
                      <a16:colId xmlns:a16="http://schemas.microsoft.com/office/drawing/2014/main" xmlns="" val="2414983312"/>
                    </a:ext>
                  </a:extLst>
                </a:gridCol>
                <a:gridCol w="355600">
                  <a:extLst>
                    <a:ext uri="{9D8B030D-6E8A-4147-A177-3AD203B41FA5}">
                      <a16:colId xmlns:a16="http://schemas.microsoft.com/office/drawing/2014/main" xmlns="" val="2237097775"/>
                    </a:ext>
                  </a:extLst>
                </a:gridCol>
                <a:gridCol w="355600">
                  <a:extLst>
                    <a:ext uri="{9D8B030D-6E8A-4147-A177-3AD203B41FA5}">
                      <a16:colId xmlns:a16="http://schemas.microsoft.com/office/drawing/2014/main" xmlns="" val="3800062299"/>
                    </a:ext>
                  </a:extLst>
                </a:gridCol>
              </a:tblGrid>
              <a:tr h="238125">
                <a:tc>
                  <a:txBody>
                    <a:bodyPr/>
                    <a:lstStyle/>
                    <a:p>
                      <a:pPr algn="ctr" fontAlgn="ctr"/>
                      <a:r>
                        <a:rPr lang="en-US" sz="1100" b="0" i="0" u="none" strike="noStrike" dirty="0">
                          <a:solidFill>
                            <a:srgbClr val="FFFFFF"/>
                          </a:solidFill>
                          <a:effectLst/>
                          <a:latin typeface="Segoe UI" panose="020B0502040204020203" pitchFamily="34" charset="0"/>
                          <a:ea typeface="游ゴシック" panose="020B0400000000000000" pitchFamily="50" charset="-128"/>
                        </a:rPr>
                        <a:t>Country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9900"/>
                    </a:solidFill>
                  </a:tcPr>
                </a:tc>
                <a:tc>
                  <a:txBody>
                    <a:bodyPr/>
                    <a:lstStyle/>
                    <a:p>
                      <a:pPr algn="ctr" fontAlgn="ctr"/>
                      <a:r>
                        <a:rPr lang="en-US" sz="1100" b="0" i="0" u="none" strike="noStrike">
                          <a:solidFill>
                            <a:srgbClr val="FFFFFF"/>
                          </a:solidFill>
                          <a:effectLst/>
                          <a:latin typeface="Segoe UI" panose="020B0502040204020203" pitchFamily="34" charset="0"/>
                          <a:ea typeface="游ゴシック" panose="020B0400000000000000" pitchFamily="50" charset="-128"/>
                        </a:rPr>
                        <a: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9900"/>
                    </a:solidFill>
                  </a:tcPr>
                </a:tc>
                <a:tc>
                  <a:txBody>
                    <a:bodyPr/>
                    <a:lstStyle/>
                    <a:p>
                      <a:pPr algn="ctr" fontAlgn="ctr"/>
                      <a:r>
                        <a:rPr lang="en-US" sz="1100" b="0" i="0" u="none" strike="noStrike" dirty="0">
                          <a:solidFill>
                            <a:srgbClr val="FFFFFF"/>
                          </a:solidFill>
                          <a:effectLst/>
                          <a:latin typeface="Segoe UI" panose="020B0502040204020203" pitchFamily="34" charset="0"/>
                          <a:ea typeface="游ゴシック" panose="020B0400000000000000" pitchFamily="50" charset="-128"/>
                        </a:rPr>
                        <a:t>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9900"/>
                    </a:solidFill>
                  </a:tcPr>
                </a:tc>
                <a:extLst>
                  <a:ext uri="{0D108BD9-81ED-4DB2-BD59-A6C34878D82A}">
                    <a16:rowId xmlns:a16="http://schemas.microsoft.com/office/drawing/2014/main" xmlns="" val="3603284313"/>
                  </a:ext>
                </a:extLst>
              </a:tr>
              <a:tr h="238125">
                <a:tc>
                  <a:txBody>
                    <a:bodyPr/>
                    <a:lstStyle/>
                    <a:p>
                      <a:pPr algn="l" fontAlgn="ctr"/>
                      <a:r>
                        <a:rPr lang="en-US" sz="1100" b="0" i="0" u="none" strike="noStrike" dirty="0">
                          <a:solidFill>
                            <a:srgbClr val="203764"/>
                          </a:solidFill>
                          <a:effectLst/>
                          <a:latin typeface="Segoe UI" panose="020B0502040204020203" pitchFamily="34" charset="0"/>
                          <a:ea typeface="游ゴシック" panose="020B0400000000000000" pitchFamily="50" charset="-128"/>
                        </a:rPr>
                        <a:t>India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r" fontAlgn="ctr"/>
                      <a:r>
                        <a:rPr lang="en-US" altLang="ja-JP" sz="1100" b="0" i="0" u="none" strike="noStrike">
                          <a:solidFill>
                            <a:srgbClr val="203764"/>
                          </a:solidFill>
                          <a:effectLst/>
                          <a:latin typeface="Segoe UI" panose="020B0502040204020203" pitchFamily="34" charset="0"/>
                          <a:ea typeface="游ゴシック" panose="020B0400000000000000" pitchFamily="50" charset="-128"/>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100" b="0" i="0" u="none" strike="noStrike">
                          <a:solidFill>
                            <a:srgbClr val="203764"/>
                          </a:solidFill>
                          <a:effectLst/>
                          <a:latin typeface="Segoe UI" panose="020B0502040204020203" pitchFamily="34" charset="0"/>
                          <a:ea typeface="游ゴシック" panose="020B0400000000000000"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13690134"/>
                  </a:ext>
                </a:extLst>
              </a:tr>
              <a:tr h="238125">
                <a:tc>
                  <a:txBody>
                    <a:bodyPr/>
                    <a:lstStyle/>
                    <a:p>
                      <a:pPr algn="l" fontAlgn="ctr"/>
                      <a:r>
                        <a:rPr lang="en-US" sz="1100" b="0" i="0" u="none" strike="noStrike" dirty="0">
                          <a:solidFill>
                            <a:srgbClr val="203764"/>
                          </a:solidFill>
                          <a:effectLst/>
                          <a:latin typeface="Segoe UI" panose="020B0502040204020203" pitchFamily="34" charset="0"/>
                          <a:ea typeface="游ゴシック" panose="020B0400000000000000" pitchFamily="50" charset="-128"/>
                        </a:rPr>
                        <a:t>Indonesia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r" fontAlgn="ctr"/>
                      <a:r>
                        <a:rPr lang="en-US" altLang="ja-JP" sz="1100" b="0" i="0" u="none" strike="noStrike">
                          <a:solidFill>
                            <a:srgbClr val="203764"/>
                          </a:solidFill>
                          <a:effectLst/>
                          <a:latin typeface="Segoe UI" panose="020B0502040204020203" pitchFamily="34" charset="0"/>
                          <a:ea typeface="游ゴシック" panose="020B0400000000000000" pitchFamily="50" charset="-128"/>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203764"/>
                          </a:solidFill>
                          <a:effectLst/>
                          <a:latin typeface="Segoe UI" panose="020B0502040204020203" pitchFamily="34" charset="0"/>
                          <a:ea typeface="游ゴシック" panose="020B0400000000000000" pitchFamily="50" charset="-128"/>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91536658"/>
                  </a:ext>
                </a:extLst>
              </a:tr>
              <a:tr h="238125">
                <a:tc>
                  <a:txBody>
                    <a:bodyPr/>
                    <a:lstStyle/>
                    <a:p>
                      <a:pPr algn="l" fontAlgn="ctr"/>
                      <a:r>
                        <a:rPr lang="en-US" sz="1100" b="0" i="0" u="none" strike="noStrike">
                          <a:solidFill>
                            <a:srgbClr val="203764"/>
                          </a:solidFill>
                          <a:effectLst/>
                          <a:latin typeface="Segoe UI" panose="020B0502040204020203" pitchFamily="34" charset="0"/>
                          <a:ea typeface="游ゴシック" panose="020B0400000000000000" pitchFamily="50" charset="-128"/>
                        </a:rPr>
                        <a:t>Korea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r" fontAlgn="ctr"/>
                      <a:r>
                        <a:rPr lang="en-US" altLang="ja-JP" sz="1100" b="0" i="0" u="none" strike="noStrike">
                          <a:solidFill>
                            <a:srgbClr val="203764"/>
                          </a:solidFill>
                          <a:effectLst/>
                          <a:latin typeface="Segoe UI" panose="020B0502040204020203" pitchFamily="34" charset="0"/>
                          <a:ea typeface="游ゴシック" panose="020B0400000000000000" pitchFamily="50" charset="-128"/>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203764"/>
                          </a:solidFill>
                          <a:effectLst/>
                          <a:latin typeface="Segoe UI" panose="020B0502040204020203" pitchFamily="34" charset="0"/>
                          <a:ea typeface="游ゴシック" panose="020B0400000000000000" pitchFamily="50" charset="-128"/>
                        </a:rPr>
                        <a:t>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81254756"/>
                  </a:ext>
                </a:extLst>
              </a:tr>
              <a:tr h="238125">
                <a:tc>
                  <a:txBody>
                    <a:bodyPr/>
                    <a:lstStyle/>
                    <a:p>
                      <a:pPr algn="l" fontAlgn="ctr"/>
                      <a:r>
                        <a:rPr lang="en-US" sz="1100" b="0" i="0" u="none" strike="noStrike">
                          <a:solidFill>
                            <a:srgbClr val="203764"/>
                          </a:solidFill>
                          <a:effectLst/>
                          <a:latin typeface="Segoe UI" panose="020B0502040204020203" pitchFamily="34" charset="0"/>
                          <a:ea typeface="游ゴシック" panose="020B0400000000000000" pitchFamily="50" charset="-128"/>
                        </a:rPr>
                        <a:t>Singapore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l" fontAlgn="ctr"/>
                      <a:r>
                        <a:rPr lang="ja-JP" altLang="en-US" sz="1100" b="0" i="0" u="none" strike="noStrike">
                          <a:solidFill>
                            <a:srgbClr val="203764"/>
                          </a:solidFill>
                          <a:effectLst/>
                          <a:latin typeface="Segoe UI" panose="020B0502040204020203" pitchFamily="34" charset="0"/>
                          <a:ea typeface="游ゴシック" panose="020B0400000000000000"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203764"/>
                          </a:solidFill>
                          <a:effectLst/>
                          <a:latin typeface="Segoe UI" panose="020B0502040204020203" pitchFamily="34" charset="0"/>
                          <a:ea typeface="游ゴシック" panose="020B0400000000000000" pitchFamily="50" charset="-128"/>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69504305"/>
                  </a:ext>
                </a:extLst>
              </a:tr>
              <a:tr h="238125">
                <a:tc>
                  <a:txBody>
                    <a:bodyPr/>
                    <a:lstStyle/>
                    <a:p>
                      <a:pPr algn="l" fontAlgn="ctr"/>
                      <a:r>
                        <a:rPr lang="en-US" sz="1100" b="0" i="0" u="none" strike="noStrike">
                          <a:solidFill>
                            <a:srgbClr val="203764"/>
                          </a:solidFill>
                          <a:effectLst/>
                          <a:latin typeface="Segoe UI" panose="020B0502040204020203" pitchFamily="34" charset="0"/>
                          <a:ea typeface="游ゴシック" panose="020B0400000000000000" pitchFamily="50" charset="-128"/>
                        </a:rPr>
                        <a:t>Thailand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r" fontAlgn="ctr"/>
                      <a:r>
                        <a:rPr lang="en-US" altLang="ja-JP" sz="1100" b="0" i="0" u="none" strike="noStrike">
                          <a:solidFill>
                            <a:srgbClr val="203764"/>
                          </a:solidFill>
                          <a:effectLst/>
                          <a:latin typeface="Segoe UI" panose="020B0502040204020203" pitchFamily="34" charset="0"/>
                          <a:ea typeface="游ゴシック" panose="020B0400000000000000" pitchFamily="50" charset="-128"/>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203764"/>
                          </a:solidFill>
                          <a:effectLst/>
                          <a:latin typeface="Segoe UI" panose="020B0502040204020203" pitchFamily="34" charset="0"/>
                          <a:ea typeface="游ゴシック" panose="020B0400000000000000" pitchFamily="50" charset="-128"/>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69944781"/>
                  </a:ext>
                </a:extLst>
              </a:tr>
              <a:tr h="238125">
                <a:tc>
                  <a:txBody>
                    <a:bodyPr/>
                    <a:lstStyle/>
                    <a:p>
                      <a:pPr algn="l" fontAlgn="ctr"/>
                      <a:r>
                        <a:rPr lang="en-US" sz="1100" b="0" i="0" u="none" strike="noStrike">
                          <a:solidFill>
                            <a:srgbClr val="203764"/>
                          </a:solidFill>
                          <a:effectLst/>
                          <a:latin typeface="Segoe UI" panose="020B0502040204020203" pitchFamily="34" charset="0"/>
                          <a:ea typeface="游ゴシック" panose="020B0400000000000000" pitchFamily="50" charset="-128"/>
                        </a:rPr>
                        <a:t>China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l" fontAlgn="ctr"/>
                      <a:r>
                        <a:rPr lang="ja-JP" altLang="en-US" sz="1100" b="0" i="0" u="none" strike="noStrike">
                          <a:solidFill>
                            <a:srgbClr val="203764"/>
                          </a:solidFill>
                          <a:effectLst/>
                          <a:latin typeface="Segoe UI" panose="020B0502040204020203" pitchFamily="34" charset="0"/>
                          <a:ea typeface="游ゴシック" panose="020B0400000000000000"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203764"/>
                          </a:solidFill>
                          <a:effectLst/>
                          <a:latin typeface="Segoe UI" panose="020B0502040204020203" pitchFamily="34" charset="0"/>
                          <a:ea typeface="游ゴシック" panose="020B0400000000000000" pitchFamily="50" charset="-128"/>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02208327"/>
                  </a:ext>
                </a:extLst>
              </a:tr>
              <a:tr h="238125">
                <a:tc>
                  <a:txBody>
                    <a:bodyPr/>
                    <a:lstStyle/>
                    <a:p>
                      <a:pPr algn="l" fontAlgn="ctr"/>
                      <a:r>
                        <a:rPr lang="en-US" sz="1100" b="0" i="0" u="none" strike="noStrike">
                          <a:solidFill>
                            <a:srgbClr val="203764"/>
                          </a:solidFill>
                          <a:effectLst/>
                          <a:latin typeface="Segoe UI" panose="020B0502040204020203" pitchFamily="34" charset="0"/>
                          <a:ea typeface="游ゴシック" panose="020B0400000000000000" pitchFamily="50" charset="-128"/>
                        </a:rPr>
                        <a:t>Nepal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l" fontAlgn="ctr"/>
                      <a:r>
                        <a:rPr lang="ja-JP" altLang="en-US" sz="1100" b="0" i="0" u="none" strike="noStrike">
                          <a:solidFill>
                            <a:srgbClr val="203764"/>
                          </a:solidFill>
                          <a:effectLst/>
                          <a:latin typeface="Segoe UI" panose="020B0502040204020203" pitchFamily="34" charset="0"/>
                          <a:ea typeface="游ゴシック" panose="020B0400000000000000"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203764"/>
                          </a:solidFill>
                          <a:effectLst/>
                          <a:latin typeface="Segoe UI" panose="020B0502040204020203" pitchFamily="34" charset="0"/>
                          <a:ea typeface="游ゴシック" panose="020B0400000000000000" pitchFamily="50" charset="-128"/>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8968265"/>
                  </a:ext>
                </a:extLst>
              </a:tr>
              <a:tr h="238125">
                <a:tc>
                  <a:txBody>
                    <a:bodyPr/>
                    <a:lstStyle/>
                    <a:p>
                      <a:pPr algn="l" fontAlgn="ctr"/>
                      <a:r>
                        <a:rPr lang="en-US" sz="1100" b="0" i="0" u="none" strike="noStrike">
                          <a:solidFill>
                            <a:srgbClr val="203764"/>
                          </a:solidFill>
                          <a:effectLst/>
                          <a:latin typeface="Segoe UI" panose="020B0502040204020203" pitchFamily="34" charset="0"/>
                          <a:ea typeface="游ゴシック" panose="020B0400000000000000" pitchFamily="50" charset="-128"/>
                        </a:rPr>
                        <a:t>Bangladish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l" fontAlgn="ctr"/>
                      <a:r>
                        <a:rPr lang="ja-JP" altLang="en-US" sz="1100" b="0" i="0" u="none" strike="noStrike">
                          <a:solidFill>
                            <a:srgbClr val="203764"/>
                          </a:solidFill>
                          <a:effectLst/>
                          <a:latin typeface="Segoe UI" panose="020B0502040204020203" pitchFamily="34" charset="0"/>
                          <a:ea typeface="游ゴシック" panose="020B0400000000000000"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203764"/>
                          </a:solidFill>
                          <a:effectLst/>
                          <a:latin typeface="Segoe UI" panose="020B0502040204020203" pitchFamily="34" charset="0"/>
                          <a:ea typeface="游ゴシック" panose="020B0400000000000000" pitchFamily="50" charset="-128"/>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38068007"/>
                  </a:ext>
                </a:extLst>
              </a:tr>
              <a:tr h="238125">
                <a:tc>
                  <a:txBody>
                    <a:bodyPr/>
                    <a:lstStyle/>
                    <a:p>
                      <a:pPr algn="l" fontAlgn="ctr"/>
                      <a:r>
                        <a:rPr lang="en-US" sz="1100" b="0" i="0" u="none" strike="noStrike">
                          <a:solidFill>
                            <a:srgbClr val="203764"/>
                          </a:solidFill>
                          <a:effectLst/>
                          <a:latin typeface="Segoe UI" panose="020B0502040204020203" pitchFamily="34" charset="0"/>
                          <a:ea typeface="游ゴシック" panose="020B0400000000000000" pitchFamily="50" charset="-128"/>
                        </a:rPr>
                        <a:t>Philippines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r" fontAlgn="ctr"/>
                      <a:r>
                        <a:rPr lang="en-US" altLang="ja-JP" sz="1100" b="0" i="0" u="none" strike="noStrike">
                          <a:solidFill>
                            <a:srgbClr val="203764"/>
                          </a:solidFill>
                          <a:effectLst/>
                          <a:latin typeface="Segoe UI" panose="020B0502040204020203" pitchFamily="34" charset="0"/>
                          <a:ea typeface="游ゴシック" panose="020B0400000000000000" pitchFamily="50" charset="-128"/>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203764"/>
                          </a:solidFill>
                          <a:effectLst/>
                          <a:latin typeface="Segoe UI" panose="020B0502040204020203" pitchFamily="34" charset="0"/>
                          <a:ea typeface="游ゴシック" panose="020B0400000000000000" pitchFamily="50" charset="-128"/>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67060902"/>
                  </a:ext>
                </a:extLst>
              </a:tr>
              <a:tr h="238125">
                <a:tc>
                  <a:txBody>
                    <a:bodyPr/>
                    <a:lstStyle/>
                    <a:p>
                      <a:pPr algn="l" fontAlgn="ctr"/>
                      <a:r>
                        <a:rPr lang="en-US" sz="1100" b="0" i="0" u="none" strike="noStrike">
                          <a:solidFill>
                            <a:srgbClr val="203764"/>
                          </a:solidFill>
                          <a:effectLst/>
                          <a:latin typeface="Segoe UI" panose="020B0502040204020203" pitchFamily="34" charset="0"/>
                          <a:ea typeface="游ゴシック" panose="020B0400000000000000" pitchFamily="50" charset="-128"/>
                        </a:rPr>
                        <a:t>Malaysia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r" fontAlgn="ctr"/>
                      <a:r>
                        <a:rPr lang="en-US" altLang="ja-JP" sz="1100" b="0" i="0" u="none" strike="noStrike">
                          <a:solidFill>
                            <a:srgbClr val="203764"/>
                          </a:solidFill>
                          <a:effectLst/>
                          <a:latin typeface="Segoe UI" panose="020B0502040204020203" pitchFamily="34" charset="0"/>
                          <a:ea typeface="游ゴシック" panose="020B0400000000000000" pitchFamily="50" charset="-128"/>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203764"/>
                          </a:solidFill>
                          <a:effectLst/>
                          <a:latin typeface="Segoe UI" panose="020B0502040204020203" pitchFamily="34" charset="0"/>
                          <a:ea typeface="游ゴシック" panose="020B0400000000000000" pitchFamily="50" charset="-128"/>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77885238"/>
                  </a:ext>
                </a:extLst>
              </a:tr>
              <a:tr h="238125">
                <a:tc>
                  <a:txBody>
                    <a:bodyPr/>
                    <a:lstStyle/>
                    <a:p>
                      <a:pPr algn="l" fontAlgn="ctr"/>
                      <a:r>
                        <a:rPr lang="en-US" sz="1100" b="0" i="0" u="none" strike="noStrike">
                          <a:solidFill>
                            <a:srgbClr val="203764"/>
                          </a:solidFill>
                          <a:effectLst/>
                          <a:latin typeface="Segoe UI" panose="020B0502040204020203" pitchFamily="34" charset="0"/>
                          <a:ea typeface="游ゴシック" panose="020B0400000000000000" pitchFamily="50" charset="-128"/>
                        </a:rPr>
                        <a:t>Myanmar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r" fontAlgn="ctr"/>
                      <a:r>
                        <a:rPr lang="en-US" altLang="ja-JP" sz="1100" b="0" i="0" u="none" strike="noStrike">
                          <a:solidFill>
                            <a:srgbClr val="203764"/>
                          </a:solidFill>
                          <a:effectLst/>
                          <a:latin typeface="Segoe UI" panose="020B0502040204020203" pitchFamily="34" charset="0"/>
                          <a:ea typeface="游ゴシック" panose="020B0400000000000000" pitchFamily="50" charset="-128"/>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100" b="0" i="0" u="none" strike="noStrike">
                          <a:solidFill>
                            <a:srgbClr val="203764"/>
                          </a:solidFill>
                          <a:effectLst/>
                          <a:latin typeface="Segoe UI" panose="020B0502040204020203" pitchFamily="34" charset="0"/>
                          <a:ea typeface="游ゴシック" panose="020B0400000000000000"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05787496"/>
                  </a:ext>
                </a:extLst>
              </a:tr>
              <a:tr h="238125">
                <a:tc>
                  <a:txBody>
                    <a:bodyPr/>
                    <a:lstStyle/>
                    <a:p>
                      <a:pPr algn="l" fontAlgn="ctr"/>
                      <a:r>
                        <a:rPr lang="en-US" sz="1100" b="0" i="0" u="none" strike="noStrike">
                          <a:solidFill>
                            <a:srgbClr val="203764"/>
                          </a:solidFill>
                          <a:effectLst/>
                          <a:latin typeface="Segoe UI" panose="020B0502040204020203" pitchFamily="34" charset="0"/>
                          <a:ea typeface="游ゴシック" panose="020B0400000000000000" pitchFamily="50" charset="-128"/>
                        </a:rPr>
                        <a:t>Mongolia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l" fontAlgn="ctr"/>
                      <a:r>
                        <a:rPr lang="ja-JP" altLang="en-US" sz="1100" b="0" i="0" u="none" strike="noStrike">
                          <a:solidFill>
                            <a:srgbClr val="203764"/>
                          </a:solidFill>
                          <a:effectLst/>
                          <a:latin typeface="Segoe UI" panose="020B0502040204020203" pitchFamily="34" charset="0"/>
                          <a:ea typeface="游ゴシック" panose="020B0400000000000000"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203764"/>
                          </a:solidFill>
                          <a:effectLst/>
                          <a:latin typeface="Segoe UI" panose="020B0502040204020203" pitchFamily="34" charset="0"/>
                          <a:ea typeface="游ゴシック" panose="020B0400000000000000" pitchFamily="50" charset="-128"/>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42313654"/>
                  </a:ext>
                </a:extLst>
              </a:tr>
              <a:tr h="238125">
                <a:tc>
                  <a:txBody>
                    <a:bodyPr/>
                    <a:lstStyle/>
                    <a:p>
                      <a:pPr algn="l" fontAlgn="ctr"/>
                      <a:r>
                        <a:rPr lang="en-US" sz="1100" b="0" i="0" u="none" strike="noStrike" dirty="0">
                          <a:solidFill>
                            <a:srgbClr val="203764"/>
                          </a:solidFill>
                          <a:effectLst/>
                          <a:latin typeface="Segoe UI" panose="020B0502040204020203" pitchFamily="34" charset="0"/>
                          <a:ea typeface="游ゴシック" panose="020B0400000000000000" pitchFamily="50" charset="-128"/>
                        </a:rPr>
                        <a:t>Palestine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l" fontAlgn="ctr"/>
                      <a:r>
                        <a:rPr lang="ja-JP" altLang="en-US" sz="1100" b="0" i="0" u="none" strike="noStrike">
                          <a:solidFill>
                            <a:srgbClr val="203764"/>
                          </a:solidFill>
                          <a:effectLst/>
                          <a:latin typeface="Segoe UI" panose="020B0502040204020203" pitchFamily="34" charset="0"/>
                          <a:ea typeface="游ゴシック" panose="020B0400000000000000"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203764"/>
                          </a:solidFill>
                          <a:effectLst/>
                          <a:latin typeface="Segoe UI" panose="020B0502040204020203" pitchFamily="34" charset="0"/>
                          <a:ea typeface="游ゴシック" panose="020B0400000000000000" pitchFamily="50" charset="-128"/>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69008768"/>
                  </a:ext>
                </a:extLst>
              </a:tr>
            </a:tbl>
          </a:graphicData>
        </a:graphic>
      </p:graphicFrame>
      <p:graphicFrame>
        <p:nvGraphicFramePr>
          <p:cNvPr id="5" name="表 4"/>
          <p:cNvGraphicFramePr>
            <a:graphicFrameLocks noGrp="1"/>
          </p:cNvGraphicFramePr>
          <p:nvPr>
            <p:extLst>
              <p:ext uri="{D42A27DB-BD31-4B8C-83A1-F6EECF244321}">
                <p14:modId xmlns:p14="http://schemas.microsoft.com/office/powerpoint/2010/main" val="4265925946"/>
              </p:ext>
            </p:extLst>
          </p:nvPr>
        </p:nvGraphicFramePr>
        <p:xfrm>
          <a:off x="6876000" y="2556000"/>
          <a:ext cx="1676400" cy="3571875"/>
        </p:xfrm>
        <a:graphic>
          <a:graphicData uri="http://schemas.openxmlformats.org/drawingml/2006/table">
            <a:tbl>
              <a:tblPr/>
              <a:tblGrid>
                <a:gridCol w="965200">
                  <a:extLst>
                    <a:ext uri="{9D8B030D-6E8A-4147-A177-3AD203B41FA5}">
                      <a16:colId xmlns:a16="http://schemas.microsoft.com/office/drawing/2014/main" xmlns="" val="834802251"/>
                    </a:ext>
                  </a:extLst>
                </a:gridCol>
                <a:gridCol w="355600">
                  <a:extLst>
                    <a:ext uri="{9D8B030D-6E8A-4147-A177-3AD203B41FA5}">
                      <a16:colId xmlns:a16="http://schemas.microsoft.com/office/drawing/2014/main" xmlns="" val="2968650427"/>
                    </a:ext>
                  </a:extLst>
                </a:gridCol>
                <a:gridCol w="355600">
                  <a:extLst>
                    <a:ext uri="{9D8B030D-6E8A-4147-A177-3AD203B41FA5}">
                      <a16:colId xmlns:a16="http://schemas.microsoft.com/office/drawing/2014/main" xmlns="" val="2910778473"/>
                    </a:ext>
                  </a:extLst>
                </a:gridCol>
              </a:tblGrid>
              <a:tr h="238125">
                <a:tc>
                  <a:txBody>
                    <a:bodyPr/>
                    <a:lstStyle/>
                    <a:p>
                      <a:pPr algn="ctr" fontAlgn="ctr"/>
                      <a:r>
                        <a:rPr lang="en-US" sz="1100" b="0" i="0" u="none" strike="noStrike" dirty="0">
                          <a:solidFill>
                            <a:srgbClr val="FFFFFF"/>
                          </a:solidFill>
                          <a:effectLst/>
                          <a:latin typeface="Segoe UI" panose="020B0502040204020203" pitchFamily="34" charset="0"/>
                          <a:ea typeface="游ゴシック" panose="020B0400000000000000" pitchFamily="50" charset="-128"/>
                        </a:rPr>
                        <a:t>Country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9900"/>
                    </a:solidFill>
                  </a:tcPr>
                </a:tc>
                <a:tc>
                  <a:txBody>
                    <a:bodyPr/>
                    <a:lstStyle/>
                    <a:p>
                      <a:pPr algn="ctr" fontAlgn="ctr"/>
                      <a:r>
                        <a:rPr lang="en-US" sz="1100" b="0" i="0" u="none" strike="noStrike">
                          <a:solidFill>
                            <a:srgbClr val="FFFFFF"/>
                          </a:solidFill>
                          <a:effectLst/>
                          <a:latin typeface="Segoe UI" panose="020B0502040204020203" pitchFamily="34" charset="0"/>
                          <a:ea typeface="游ゴシック" panose="020B0400000000000000" pitchFamily="50" charset="-128"/>
                        </a:rPr>
                        <a: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9900"/>
                    </a:solidFill>
                  </a:tcPr>
                </a:tc>
                <a:tc>
                  <a:txBody>
                    <a:bodyPr/>
                    <a:lstStyle/>
                    <a:p>
                      <a:pPr algn="ctr" fontAlgn="ctr"/>
                      <a:r>
                        <a:rPr lang="en-US" sz="1100" b="0" i="0" u="none" strike="noStrike" dirty="0">
                          <a:solidFill>
                            <a:srgbClr val="FFFFFF"/>
                          </a:solidFill>
                          <a:effectLst/>
                          <a:latin typeface="Segoe UI" panose="020B0502040204020203" pitchFamily="34" charset="0"/>
                          <a:ea typeface="游ゴシック" panose="020B0400000000000000" pitchFamily="50" charset="-128"/>
                        </a:rPr>
                        <a:t>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9900"/>
                    </a:solidFill>
                  </a:tcPr>
                </a:tc>
                <a:extLst>
                  <a:ext uri="{0D108BD9-81ED-4DB2-BD59-A6C34878D82A}">
                    <a16:rowId xmlns:a16="http://schemas.microsoft.com/office/drawing/2014/main" xmlns="" val="1996692535"/>
                  </a:ext>
                </a:extLst>
              </a:tr>
              <a:tr h="238125">
                <a:tc>
                  <a:txBody>
                    <a:bodyPr/>
                    <a:lstStyle/>
                    <a:p>
                      <a:pPr algn="l" fontAlgn="ctr"/>
                      <a:r>
                        <a:rPr lang="en-US" sz="1100" b="0" i="0" u="none" strike="noStrike" dirty="0">
                          <a:solidFill>
                            <a:srgbClr val="203764"/>
                          </a:solidFill>
                          <a:effectLst/>
                          <a:latin typeface="Segoe UI" panose="020B0502040204020203" pitchFamily="34" charset="0"/>
                          <a:ea typeface="游ゴシック" panose="020B0400000000000000" pitchFamily="50" charset="-128"/>
                        </a:rPr>
                        <a:t>Ethiopia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l" fontAlgn="ctr"/>
                      <a:r>
                        <a:rPr lang="ja-JP" altLang="en-US" sz="1100" b="0" i="0" u="none" strike="noStrike">
                          <a:solidFill>
                            <a:srgbClr val="203764"/>
                          </a:solidFill>
                          <a:effectLst/>
                          <a:latin typeface="Segoe UI" panose="020B0502040204020203" pitchFamily="34" charset="0"/>
                          <a:ea typeface="游ゴシック" panose="020B0400000000000000"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203764"/>
                          </a:solidFill>
                          <a:effectLst/>
                          <a:latin typeface="Segoe UI" panose="020B0502040204020203" pitchFamily="34" charset="0"/>
                          <a:ea typeface="游ゴシック" panose="020B0400000000000000" pitchFamily="50" charset="-128"/>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54314189"/>
                  </a:ext>
                </a:extLst>
              </a:tr>
              <a:tr h="238125">
                <a:tc>
                  <a:txBody>
                    <a:bodyPr/>
                    <a:lstStyle/>
                    <a:p>
                      <a:pPr algn="l" fontAlgn="ctr"/>
                      <a:r>
                        <a:rPr lang="en-US" sz="1100" b="0" i="0" u="none" strike="noStrike">
                          <a:solidFill>
                            <a:srgbClr val="203764"/>
                          </a:solidFill>
                          <a:effectLst/>
                          <a:latin typeface="Segoe UI" panose="020B0502040204020203" pitchFamily="34" charset="0"/>
                          <a:ea typeface="游ゴシック" panose="020B0400000000000000" pitchFamily="50" charset="-128"/>
                        </a:rPr>
                        <a:t>Zambia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r" fontAlgn="ctr"/>
                      <a:r>
                        <a:rPr lang="en-US" altLang="ja-JP" sz="1100" b="0" i="0" u="none" strike="noStrike">
                          <a:solidFill>
                            <a:srgbClr val="203764"/>
                          </a:solidFill>
                          <a:effectLst/>
                          <a:latin typeface="Segoe UI" panose="020B0502040204020203" pitchFamily="34" charset="0"/>
                          <a:ea typeface="游ゴシック" panose="020B0400000000000000" pitchFamily="50" charset="-128"/>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203764"/>
                          </a:solidFill>
                          <a:effectLst/>
                          <a:latin typeface="Segoe UI" panose="020B0502040204020203" pitchFamily="34" charset="0"/>
                          <a:ea typeface="游ゴシック" panose="020B0400000000000000" pitchFamily="50" charset="-128"/>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54109048"/>
                  </a:ext>
                </a:extLst>
              </a:tr>
              <a:tr h="238125">
                <a:tc>
                  <a:txBody>
                    <a:bodyPr/>
                    <a:lstStyle/>
                    <a:p>
                      <a:pPr algn="l" fontAlgn="ctr"/>
                      <a:r>
                        <a:rPr lang="en-US" sz="1100" b="0" i="0" u="none" strike="noStrike">
                          <a:solidFill>
                            <a:srgbClr val="203764"/>
                          </a:solidFill>
                          <a:effectLst/>
                          <a:latin typeface="Segoe UI" panose="020B0502040204020203" pitchFamily="34" charset="0"/>
                          <a:ea typeface="游ゴシック" panose="020B0400000000000000" pitchFamily="50" charset="-128"/>
                        </a:rPr>
                        <a:t>South Africa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l" fontAlgn="ctr"/>
                      <a:r>
                        <a:rPr lang="ja-JP" altLang="en-US" sz="1100" b="0" i="0" u="none" strike="noStrike">
                          <a:solidFill>
                            <a:srgbClr val="203764"/>
                          </a:solidFill>
                          <a:effectLst/>
                          <a:latin typeface="Segoe UI" panose="020B0502040204020203" pitchFamily="34" charset="0"/>
                          <a:ea typeface="游ゴシック" panose="020B0400000000000000"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203764"/>
                          </a:solidFill>
                          <a:effectLst/>
                          <a:latin typeface="Segoe UI" panose="020B0502040204020203" pitchFamily="34" charset="0"/>
                          <a:ea typeface="游ゴシック" panose="020B0400000000000000" pitchFamily="50" charset="-128"/>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9650471"/>
                  </a:ext>
                </a:extLst>
              </a:tr>
              <a:tr h="238125">
                <a:tc>
                  <a:txBody>
                    <a:bodyPr/>
                    <a:lstStyle/>
                    <a:p>
                      <a:pPr algn="l" fontAlgn="ctr"/>
                      <a:r>
                        <a:rPr lang="en-US" sz="1100" b="0" i="0" u="none" strike="noStrike">
                          <a:solidFill>
                            <a:srgbClr val="203764"/>
                          </a:solidFill>
                          <a:effectLst/>
                          <a:latin typeface="Segoe UI" panose="020B0502040204020203" pitchFamily="34" charset="0"/>
                          <a:ea typeface="游ゴシック" panose="020B0400000000000000" pitchFamily="50" charset="-128"/>
                        </a:rPr>
                        <a:t>USA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r" fontAlgn="ctr"/>
                      <a:r>
                        <a:rPr lang="en-US" altLang="ja-JP" sz="1100" b="0" i="0" u="none" strike="noStrike">
                          <a:solidFill>
                            <a:srgbClr val="203764"/>
                          </a:solidFill>
                          <a:effectLst/>
                          <a:latin typeface="Segoe UI" panose="020B0502040204020203" pitchFamily="34" charset="0"/>
                          <a:ea typeface="游ゴシック" panose="020B0400000000000000" pitchFamily="50" charset="-128"/>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203764"/>
                          </a:solidFill>
                          <a:effectLst/>
                          <a:latin typeface="Segoe UI" panose="020B0502040204020203" pitchFamily="34" charset="0"/>
                          <a:ea typeface="游ゴシック" panose="020B0400000000000000" pitchFamily="50" charset="-128"/>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98806731"/>
                  </a:ext>
                </a:extLst>
              </a:tr>
              <a:tr h="238125">
                <a:tc>
                  <a:txBody>
                    <a:bodyPr/>
                    <a:lstStyle/>
                    <a:p>
                      <a:pPr algn="l" fontAlgn="ctr"/>
                      <a:r>
                        <a:rPr lang="en-US" sz="1100" b="0" i="0" u="none" strike="noStrike">
                          <a:solidFill>
                            <a:srgbClr val="203764"/>
                          </a:solidFill>
                          <a:effectLst/>
                          <a:latin typeface="Segoe UI" panose="020B0502040204020203" pitchFamily="34" charset="0"/>
                          <a:ea typeface="游ゴシック" panose="020B0400000000000000" pitchFamily="50" charset="-128"/>
                        </a:rPr>
                        <a:t>Canada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r" fontAlgn="ctr"/>
                      <a:r>
                        <a:rPr lang="en-US" altLang="ja-JP" sz="1100" b="0" i="0" u="none" strike="noStrike">
                          <a:solidFill>
                            <a:srgbClr val="203764"/>
                          </a:solidFill>
                          <a:effectLst/>
                          <a:latin typeface="Segoe UI" panose="020B0502040204020203" pitchFamily="34" charset="0"/>
                          <a:ea typeface="游ゴシック" panose="020B0400000000000000" pitchFamily="50" charset="-128"/>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203764"/>
                          </a:solidFill>
                          <a:effectLst/>
                          <a:latin typeface="Segoe UI" panose="020B0502040204020203" pitchFamily="34" charset="0"/>
                          <a:ea typeface="游ゴシック" panose="020B0400000000000000" pitchFamily="50" charset="-128"/>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20819197"/>
                  </a:ext>
                </a:extLst>
              </a:tr>
              <a:tr h="238125">
                <a:tc>
                  <a:txBody>
                    <a:bodyPr/>
                    <a:lstStyle/>
                    <a:p>
                      <a:pPr algn="l" fontAlgn="ctr"/>
                      <a:r>
                        <a:rPr lang="en-US" sz="1100" b="0" i="0" u="none" strike="noStrike">
                          <a:solidFill>
                            <a:srgbClr val="203764"/>
                          </a:solidFill>
                          <a:effectLst/>
                          <a:latin typeface="Segoe UI" panose="020B0502040204020203" pitchFamily="34" charset="0"/>
                          <a:ea typeface="游ゴシック" panose="020B0400000000000000" pitchFamily="50" charset="-128"/>
                        </a:rPr>
                        <a:t>Switzerland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r" fontAlgn="ctr"/>
                      <a:r>
                        <a:rPr lang="en-US" altLang="ja-JP" sz="1100" b="0" i="0" u="none" strike="noStrike">
                          <a:solidFill>
                            <a:srgbClr val="203764"/>
                          </a:solidFill>
                          <a:effectLst/>
                          <a:latin typeface="Segoe UI" panose="020B0502040204020203" pitchFamily="34" charset="0"/>
                          <a:ea typeface="游ゴシック" panose="020B0400000000000000" pitchFamily="50" charset="-128"/>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100" b="0" i="0" u="none" strike="noStrike">
                          <a:solidFill>
                            <a:srgbClr val="203764"/>
                          </a:solidFill>
                          <a:effectLst/>
                          <a:latin typeface="Segoe UI" panose="020B0502040204020203" pitchFamily="34" charset="0"/>
                          <a:ea typeface="游ゴシック" panose="020B0400000000000000"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6971093"/>
                  </a:ext>
                </a:extLst>
              </a:tr>
              <a:tr h="238125">
                <a:tc>
                  <a:txBody>
                    <a:bodyPr/>
                    <a:lstStyle/>
                    <a:p>
                      <a:pPr algn="l" fontAlgn="ctr"/>
                      <a:r>
                        <a:rPr lang="en-US" sz="1100" b="0" i="0" u="none" strike="noStrike">
                          <a:solidFill>
                            <a:srgbClr val="203764"/>
                          </a:solidFill>
                          <a:effectLst/>
                          <a:latin typeface="Segoe UI" panose="020B0502040204020203" pitchFamily="34" charset="0"/>
                          <a:ea typeface="游ゴシック" panose="020B0400000000000000" pitchFamily="50" charset="-128"/>
                        </a:rPr>
                        <a:t>Sweden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l" fontAlgn="ctr"/>
                      <a:r>
                        <a:rPr lang="ja-JP" altLang="en-US" sz="1100" b="0" i="0" u="none" strike="noStrike">
                          <a:solidFill>
                            <a:srgbClr val="203764"/>
                          </a:solidFill>
                          <a:effectLst/>
                          <a:latin typeface="Segoe UI" panose="020B0502040204020203" pitchFamily="34" charset="0"/>
                          <a:ea typeface="游ゴシック" panose="020B0400000000000000"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203764"/>
                          </a:solidFill>
                          <a:effectLst/>
                          <a:latin typeface="Segoe UI" panose="020B0502040204020203" pitchFamily="34" charset="0"/>
                          <a:ea typeface="游ゴシック" panose="020B0400000000000000" pitchFamily="50" charset="-128"/>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36964718"/>
                  </a:ext>
                </a:extLst>
              </a:tr>
              <a:tr h="238125">
                <a:tc>
                  <a:txBody>
                    <a:bodyPr/>
                    <a:lstStyle/>
                    <a:p>
                      <a:pPr algn="l" fontAlgn="ctr"/>
                      <a:r>
                        <a:rPr lang="en-US" sz="1100" b="0" i="0" u="none" strike="noStrike">
                          <a:solidFill>
                            <a:srgbClr val="203764"/>
                          </a:solidFill>
                          <a:effectLst/>
                          <a:latin typeface="Segoe UI" panose="020B0502040204020203" pitchFamily="34" charset="0"/>
                          <a:ea typeface="游ゴシック" panose="020B0400000000000000" pitchFamily="50" charset="-128"/>
                        </a:rPr>
                        <a:t>Germany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l" fontAlgn="ctr"/>
                      <a:r>
                        <a:rPr lang="ja-JP" altLang="en-US" sz="1100" b="0" i="0" u="none" strike="noStrike">
                          <a:solidFill>
                            <a:srgbClr val="203764"/>
                          </a:solidFill>
                          <a:effectLst/>
                          <a:latin typeface="Segoe UI" panose="020B0502040204020203" pitchFamily="34" charset="0"/>
                          <a:ea typeface="游ゴシック" panose="020B0400000000000000"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203764"/>
                          </a:solidFill>
                          <a:effectLst/>
                          <a:latin typeface="Segoe UI" panose="020B0502040204020203" pitchFamily="34" charset="0"/>
                          <a:ea typeface="游ゴシック" panose="020B0400000000000000" pitchFamily="50" charset="-128"/>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90749393"/>
                  </a:ext>
                </a:extLst>
              </a:tr>
              <a:tr h="238125">
                <a:tc>
                  <a:txBody>
                    <a:bodyPr/>
                    <a:lstStyle/>
                    <a:p>
                      <a:pPr algn="l" fontAlgn="ctr"/>
                      <a:r>
                        <a:rPr lang="en-US" sz="1100" b="0" i="0" u="none" strike="noStrike">
                          <a:solidFill>
                            <a:srgbClr val="203764"/>
                          </a:solidFill>
                          <a:effectLst/>
                          <a:latin typeface="Segoe UI" panose="020B0502040204020203" pitchFamily="34" charset="0"/>
                          <a:ea typeface="游ゴシック" panose="020B0400000000000000" pitchFamily="50" charset="-128"/>
                        </a:rPr>
                        <a:t>Finland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l" fontAlgn="ctr"/>
                      <a:r>
                        <a:rPr lang="ja-JP" altLang="en-US" sz="1100" b="0" i="0" u="none" strike="noStrike">
                          <a:solidFill>
                            <a:srgbClr val="203764"/>
                          </a:solidFill>
                          <a:effectLst/>
                          <a:latin typeface="Segoe UI" panose="020B0502040204020203" pitchFamily="34" charset="0"/>
                          <a:ea typeface="游ゴシック" panose="020B0400000000000000"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203764"/>
                          </a:solidFill>
                          <a:effectLst/>
                          <a:latin typeface="Segoe UI" panose="020B0502040204020203" pitchFamily="34" charset="0"/>
                          <a:ea typeface="游ゴシック" panose="020B0400000000000000" pitchFamily="50" charset="-128"/>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23996584"/>
                  </a:ext>
                </a:extLst>
              </a:tr>
              <a:tr h="238125">
                <a:tc>
                  <a:txBody>
                    <a:bodyPr/>
                    <a:lstStyle/>
                    <a:p>
                      <a:pPr algn="l" fontAlgn="ctr"/>
                      <a:r>
                        <a:rPr lang="en-US" sz="1100" b="0" i="0" u="none" strike="noStrike">
                          <a:solidFill>
                            <a:srgbClr val="203764"/>
                          </a:solidFill>
                          <a:effectLst/>
                          <a:latin typeface="Segoe UI" panose="020B0502040204020203" pitchFamily="34" charset="0"/>
                          <a:ea typeface="游ゴシック" panose="020B0400000000000000" pitchFamily="50" charset="-128"/>
                        </a:rPr>
                        <a:t>France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l" fontAlgn="ctr"/>
                      <a:r>
                        <a:rPr lang="ja-JP" altLang="en-US" sz="1100" b="0" i="0" u="none" strike="noStrike">
                          <a:solidFill>
                            <a:srgbClr val="203764"/>
                          </a:solidFill>
                          <a:effectLst/>
                          <a:latin typeface="Segoe UI" panose="020B0502040204020203" pitchFamily="34" charset="0"/>
                          <a:ea typeface="游ゴシック" panose="020B0400000000000000"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203764"/>
                          </a:solidFill>
                          <a:effectLst/>
                          <a:latin typeface="Segoe UI" panose="020B0502040204020203" pitchFamily="34" charset="0"/>
                          <a:ea typeface="游ゴシック" panose="020B0400000000000000" pitchFamily="50" charset="-128"/>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05498275"/>
                  </a:ext>
                </a:extLst>
              </a:tr>
              <a:tr h="238125">
                <a:tc>
                  <a:txBody>
                    <a:bodyPr/>
                    <a:lstStyle/>
                    <a:p>
                      <a:pPr algn="l" fontAlgn="ctr"/>
                      <a:r>
                        <a:rPr lang="en-US" sz="1100" b="0" i="0" u="none" strike="noStrike">
                          <a:solidFill>
                            <a:srgbClr val="203764"/>
                          </a:solidFill>
                          <a:effectLst/>
                          <a:latin typeface="Segoe UI" panose="020B0502040204020203" pitchFamily="34" charset="0"/>
                          <a:ea typeface="游ゴシック" panose="020B0400000000000000" pitchFamily="50" charset="-128"/>
                        </a:rPr>
                        <a:t>Belguim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l" fontAlgn="ctr"/>
                      <a:r>
                        <a:rPr lang="ja-JP" altLang="en-US" sz="1100" b="0" i="0" u="none" strike="noStrike">
                          <a:solidFill>
                            <a:srgbClr val="203764"/>
                          </a:solidFill>
                          <a:effectLst/>
                          <a:latin typeface="Segoe UI" panose="020B0502040204020203" pitchFamily="34" charset="0"/>
                          <a:ea typeface="游ゴシック" panose="020B0400000000000000"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203764"/>
                          </a:solidFill>
                          <a:effectLst/>
                          <a:latin typeface="Segoe UI" panose="020B0502040204020203" pitchFamily="34" charset="0"/>
                          <a:ea typeface="游ゴシック" panose="020B0400000000000000" pitchFamily="50" charset="-128"/>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3565782"/>
                  </a:ext>
                </a:extLst>
              </a:tr>
              <a:tr h="238125">
                <a:tc>
                  <a:txBody>
                    <a:bodyPr/>
                    <a:lstStyle/>
                    <a:p>
                      <a:pPr algn="l" fontAlgn="ctr"/>
                      <a:r>
                        <a:rPr lang="en-US" sz="1100" b="0" i="0" u="none" strike="noStrike">
                          <a:solidFill>
                            <a:srgbClr val="203764"/>
                          </a:solidFill>
                          <a:effectLst/>
                          <a:latin typeface="Segoe UI" panose="020B0502040204020203" pitchFamily="34" charset="0"/>
                          <a:ea typeface="游ゴシック" panose="020B0400000000000000" pitchFamily="50" charset="-128"/>
                        </a:rPr>
                        <a:t>Fiji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l" fontAlgn="ctr"/>
                      <a:r>
                        <a:rPr lang="ja-JP" altLang="en-US" sz="1100" b="0" i="0" u="none" strike="noStrike">
                          <a:solidFill>
                            <a:srgbClr val="203764"/>
                          </a:solidFill>
                          <a:effectLst/>
                          <a:latin typeface="Segoe UI" panose="020B0502040204020203" pitchFamily="34" charset="0"/>
                          <a:ea typeface="游ゴシック" panose="020B0400000000000000"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203764"/>
                          </a:solidFill>
                          <a:effectLst/>
                          <a:latin typeface="Segoe UI" panose="020B0502040204020203" pitchFamily="34" charset="0"/>
                          <a:ea typeface="游ゴシック" panose="020B0400000000000000" pitchFamily="50" charset="-128"/>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85976140"/>
                  </a:ext>
                </a:extLst>
              </a:tr>
              <a:tr h="238125">
                <a:tc>
                  <a:txBody>
                    <a:bodyPr/>
                    <a:lstStyle/>
                    <a:p>
                      <a:pPr algn="l" fontAlgn="ctr"/>
                      <a:r>
                        <a:rPr lang="en-US" sz="1100" b="0" i="0" u="none" strike="noStrike">
                          <a:solidFill>
                            <a:srgbClr val="203764"/>
                          </a:solidFill>
                          <a:effectLst/>
                          <a:latin typeface="Segoe UI" panose="020B0502040204020203" pitchFamily="34" charset="0"/>
                          <a:ea typeface="游ゴシック" panose="020B0400000000000000" pitchFamily="50" charset="-128"/>
                        </a:rPr>
                        <a:t>Dominica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l" fontAlgn="ctr"/>
                      <a:r>
                        <a:rPr lang="ja-JP" altLang="en-US" sz="1100" b="0" i="0" u="none" strike="noStrike">
                          <a:solidFill>
                            <a:srgbClr val="203764"/>
                          </a:solidFill>
                          <a:effectLst/>
                          <a:latin typeface="Segoe UI" panose="020B0502040204020203" pitchFamily="34" charset="0"/>
                          <a:ea typeface="游ゴシック" panose="020B0400000000000000"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203764"/>
                          </a:solidFill>
                          <a:effectLst/>
                          <a:latin typeface="Segoe UI" panose="020B0502040204020203" pitchFamily="34" charset="0"/>
                          <a:ea typeface="游ゴシック" panose="020B0400000000000000" pitchFamily="50" charset="-128"/>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438536853"/>
                  </a:ext>
                </a:extLst>
              </a:tr>
              <a:tr h="238125">
                <a:tc>
                  <a:txBody>
                    <a:bodyPr/>
                    <a:lstStyle/>
                    <a:p>
                      <a:pPr algn="l" fontAlgn="ctr"/>
                      <a:r>
                        <a:rPr lang="en-US" sz="1100" b="0" i="0" u="none" strike="noStrike" dirty="0">
                          <a:solidFill>
                            <a:srgbClr val="203764"/>
                          </a:solidFill>
                          <a:effectLst/>
                          <a:latin typeface="Segoe UI" panose="020B0502040204020203" pitchFamily="34" charset="0"/>
                          <a:ea typeface="游ゴシック" panose="020B0400000000000000" pitchFamily="50" charset="-128"/>
                        </a:rPr>
                        <a:t>Mexico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l" fontAlgn="ctr"/>
                      <a:r>
                        <a:rPr lang="ja-JP" altLang="en-US" sz="1100" b="0" i="0" u="none" strike="noStrike">
                          <a:solidFill>
                            <a:srgbClr val="203764"/>
                          </a:solidFill>
                          <a:effectLst/>
                          <a:latin typeface="Segoe UI" panose="020B0502040204020203" pitchFamily="34" charset="0"/>
                          <a:ea typeface="游ゴシック" panose="020B0400000000000000"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203764"/>
                          </a:solidFill>
                          <a:effectLst/>
                          <a:latin typeface="Segoe UI" panose="020B0502040204020203" pitchFamily="34" charset="0"/>
                          <a:ea typeface="游ゴシック" panose="020B0400000000000000" pitchFamily="50" charset="-128"/>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11910721"/>
                  </a:ext>
                </a:extLst>
              </a:tr>
            </a:tbl>
          </a:graphicData>
        </a:graphic>
      </p:graphicFrame>
      <p:sp>
        <p:nvSpPr>
          <p:cNvPr id="6" name="テキスト ボックス 5"/>
          <p:cNvSpPr txBox="1"/>
          <p:nvPr/>
        </p:nvSpPr>
        <p:spPr>
          <a:xfrm>
            <a:off x="5004000" y="5868000"/>
            <a:ext cx="1641795" cy="338554"/>
          </a:xfrm>
          <a:prstGeom prst="rect">
            <a:avLst/>
          </a:prstGeom>
          <a:noFill/>
        </p:spPr>
        <p:txBody>
          <a:bodyPr wrap="none" rtlCol="0">
            <a:spAutoFit/>
          </a:bodyPr>
          <a:lstStyle/>
          <a:p>
            <a:pPr algn="ctr"/>
            <a:r>
              <a:rPr kumimoji="1" lang="en-US" altLang="ja-JP" sz="800" dirty="0"/>
              <a:t>* A: Ambassadors </a:t>
            </a:r>
            <a:r>
              <a:rPr lang="en-US" altLang="ja-JP" sz="800" dirty="0"/>
              <a:t>   P: Partners</a:t>
            </a:r>
          </a:p>
          <a:p>
            <a:pPr algn="ctr"/>
            <a:r>
              <a:rPr lang="en-US" altLang="ja-JP" sz="800" kern="0" dirty="0">
                <a:solidFill>
                  <a:sysClr val="windowText" lastClr="000000"/>
                </a:solidFill>
              </a:rPr>
              <a:t>Data as of April 2017</a:t>
            </a:r>
            <a:endParaRPr kumimoji="1" lang="ja-JP" altLang="en-US" sz="800" dirty="0"/>
          </a:p>
        </p:txBody>
      </p:sp>
    </p:spTree>
    <p:extLst>
      <p:ext uri="{BB962C8B-B14F-4D97-AF65-F5344CB8AC3E}">
        <p14:creationId xmlns:p14="http://schemas.microsoft.com/office/powerpoint/2010/main" val="27303217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スライド番号プレースホルダー 3"/>
          <p:cNvSpPr>
            <a:spLocks noGrp="1"/>
          </p:cNvSpPr>
          <p:nvPr>
            <p:ph type="sldNum" sz="quarter" idx="10"/>
          </p:nvPr>
        </p:nvSpPr>
        <p:spPr>
          <a:noFill/>
        </p:spPr>
        <p:txBody>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fld id="{04C3534B-3B2A-4869-82CB-E0B7747CB732}" type="slidenum">
              <a:rPr kumimoji="1" lang="en-US" altLang="ja-JP" b="0" i="0" u="none" strike="noStrike" kern="0" cap="none" spc="0" normalizeH="0" baseline="0" noProof="0" smtClean="0">
                <a:ln>
                  <a:noFill/>
                </a:ln>
                <a:solidFill>
                  <a:schemeClr val="bg1"/>
                </a:solidFill>
                <a:effectLst/>
                <a:uLnTx/>
                <a:uFillTx/>
                <a:latin typeface="Arial" panose="020B0604020202020204" pitchFamily="34" charset="0"/>
                <a:ea typeface="ＭＳ Ｐゴシック" panose="020B0600070205080204" pitchFamily="50" charset="-128"/>
              </a:rPr>
              <a:pPr marL="0" marR="0" lvl="0" indent="0" algn="r" defTabSz="914400" eaLnBrk="1" fontAlgn="auto" latinLnBrk="0" hangingPunct="1">
                <a:lnSpc>
                  <a:spcPct val="100000"/>
                </a:lnSpc>
                <a:spcBef>
                  <a:spcPts val="0"/>
                </a:spcBef>
                <a:spcAft>
                  <a:spcPts val="0"/>
                </a:spcAft>
                <a:buClrTx/>
                <a:buSzTx/>
                <a:buFontTx/>
                <a:buNone/>
                <a:tabLst/>
                <a:defRPr/>
              </a:pPr>
              <a:t>47</a:t>
            </a:fld>
            <a:endParaRPr kumimoji="1" lang="en-US" altLang="ja-JP"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000" y="576000"/>
            <a:ext cx="8262001" cy="5508000"/>
          </a:xfrm>
          <a:prstGeom prst="rect">
            <a:avLst/>
          </a:prstGeom>
        </p:spPr>
      </p:pic>
      <p:sp>
        <p:nvSpPr>
          <p:cNvPr id="5" name="角丸四角形 5"/>
          <p:cNvSpPr/>
          <p:nvPr/>
        </p:nvSpPr>
        <p:spPr>
          <a:xfrm>
            <a:off x="432000" y="864000"/>
            <a:ext cx="3600000" cy="792088"/>
          </a:xfrm>
          <a:prstGeom prst="roundRect">
            <a:avLst>
              <a:gd name="adj" fmla="val 1297"/>
            </a:avLst>
          </a:prstGeom>
          <a:solidFill>
            <a:srgbClr val="262626">
              <a:alpha val="50000"/>
            </a:srgbClr>
          </a:solidFill>
          <a:ln w="12700" cap="flat" cmpd="sng" algn="ctr">
            <a:noFill/>
            <a:prstDash val="solid"/>
            <a:miter lim="800000"/>
          </a:ln>
          <a:effectLst/>
        </p:spPr>
        <p:txBody>
          <a:bodyPr lIns="91408" tIns="45704" rIns="91408" bIns="45704" rtlCol="0" anchor="ctr"/>
          <a:lstStyle/>
          <a:p>
            <a:pPr marL="0" marR="0" lvl="0" indent="0" algn="ctr" defTabSz="914088" eaLnBrk="1" fontAlgn="auto" latinLnBrk="0" hangingPunct="1">
              <a:lnSpc>
                <a:spcPct val="100000"/>
              </a:lnSpc>
              <a:spcBef>
                <a:spcPts val="0"/>
              </a:spcBef>
              <a:spcAft>
                <a:spcPts val="0"/>
              </a:spcAft>
              <a:buClrTx/>
              <a:buSzTx/>
              <a:buFontTx/>
              <a:buNone/>
              <a:tabLst/>
              <a:defRPr/>
            </a:pPr>
            <a:endParaRPr kumimoji="0" lang="ja-JP" altLang="en-US" sz="2000" b="0" i="0" u="none" strike="noStrike" kern="0" cap="none" spc="0" normalizeH="0" baseline="0" noProof="0" dirty="0">
              <a:ln>
                <a:noFill/>
              </a:ln>
              <a:solidFill>
                <a:prstClr val="white"/>
              </a:solidFill>
              <a:effectLst/>
              <a:uLnTx/>
              <a:uFillTx/>
              <a:latin typeface="Segoe UI"/>
              <a:ea typeface="メイリオ"/>
              <a:cs typeface="+mn-cs"/>
            </a:endParaRPr>
          </a:p>
        </p:txBody>
      </p:sp>
      <p:sp>
        <p:nvSpPr>
          <p:cNvPr id="6147" name="コンテンツ プレースホルダー 2"/>
          <p:cNvSpPr>
            <a:spLocks noGrp="1"/>
          </p:cNvSpPr>
          <p:nvPr>
            <p:ph idx="1"/>
          </p:nvPr>
        </p:nvSpPr>
        <p:spPr>
          <a:xfrm>
            <a:off x="648000" y="864000"/>
            <a:ext cx="7398568" cy="936000"/>
          </a:xfrm>
        </p:spPr>
        <p:txBody>
          <a:bodyPr/>
          <a:lstStyle/>
          <a:p>
            <a:pPr eaLnBrk="1" hangingPunct="1"/>
            <a:r>
              <a:rPr lang="en-US" altLang="ja-JP" sz="4400" dirty="0">
                <a:solidFill>
                  <a:schemeClr val="bg1"/>
                </a:solidFill>
                <a:latin typeface="Arial" panose="020B0604020202020204" pitchFamily="34" charset="0"/>
                <a:ea typeface="Segoe UI" panose="020B0502040204020203" pitchFamily="34" charset="0"/>
                <a:cs typeface="Arial" panose="020B0604020202020204" pitchFamily="34" charset="0"/>
              </a:rPr>
              <a:t>4. Rankings</a:t>
            </a:r>
            <a:endParaRPr lang="ja-JP" altLang="en-US" sz="4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19509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番号プレースホルダー 3"/>
          <p:cNvSpPr>
            <a:spLocks noGrp="1"/>
          </p:cNvSpPr>
          <p:nvPr>
            <p:ph type="sldNum" sz="quarter" idx="10"/>
          </p:nvPr>
        </p:nvSpPr>
        <p:spPr>
          <a:noFill/>
        </p:spPr>
        <p:txBody>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fld id="{0304B402-4D99-4A1C-A1DA-378E6C353045}" type="slidenum">
              <a:rPr kumimoji="1" lang="en-US" altLang="ja-JP" b="0" i="0" u="none" strike="noStrike" kern="0" cap="none" spc="0" normalizeH="0" baseline="0" noProof="0">
                <a:ln>
                  <a:noFill/>
                </a:ln>
                <a:solidFill>
                  <a:schemeClr val="bg1"/>
                </a:solidFill>
                <a:effectLst/>
                <a:uLnTx/>
                <a:uFillTx/>
                <a:latin typeface="Arial" panose="020B0604020202020204" pitchFamily="34" charset="0"/>
                <a:ea typeface="ＭＳ Ｐゴシック" panose="020B0600070205080204" pitchFamily="50" charset="-128"/>
              </a:rPr>
              <a:pPr marL="0" marR="0" lvl="0" indent="0" algn="r" defTabSz="914400" eaLnBrk="1" fontAlgn="auto" latinLnBrk="0" hangingPunct="1">
                <a:lnSpc>
                  <a:spcPct val="100000"/>
                </a:lnSpc>
                <a:spcBef>
                  <a:spcPts val="0"/>
                </a:spcBef>
                <a:spcAft>
                  <a:spcPts val="0"/>
                </a:spcAft>
                <a:buClrTx/>
                <a:buSzTx/>
                <a:buFontTx/>
                <a:buNone/>
                <a:tabLst/>
                <a:defRPr/>
              </a:pPr>
              <a:t>48</a:t>
            </a:fld>
            <a:endParaRPr kumimoji="1" lang="en-US" altLang="ja-JP"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pic>
        <p:nvPicPr>
          <p:cNvPr id="5123" name="Picture 6" descr="tmp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88" y="549275"/>
            <a:ext cx="8223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2"/>
          <p:cNvSpPr>
            <a:spLocks noGrp="1" noChangeArrowheads="1"/>
          </p:cNvSpPr>
          <p:nvPr>
            <p:ph type="title"/>
          </p:nvPr>
        </p:nvSpPr>
        <p:spPr>
          <a:xfrm>
            <a:off x="323850" y="765175"/>
            <a:ext cx="8496300" cy="509588"/>
          </a:xfrm>
        </p:spPr>
        <p:txBody>
          <a:bodyPr/>
          <a:lstStyle/>
          <a:p>
            <a:pPr eaLnBrk="1" hangingPunct="1"/>
            <a:r>
              <a:rPr lang="en-US" altLang="ja-JP" dirty="0">
                <a:solidFill>
                  <a:srgbClr val="23651C"/>
                </a:solidFill>
              </a:rPr>
              <a:t>World University Rankings</a:t>
            </a:r>
          </a:p>
        </p:txBody>
      </p:sp>
      <p:sp>
        <p:nvSpPr>
          <p:cNvPr id="5126" name="Text Box 4"/>
          <p:cNvSpPr txBox="1">
            <a:spLocks noChangeArrowheads="1"/>
          </p:cNvSpPr>
          <p:nvPr/>
        </p:nvSpPr>
        <p:spPr bwMode="auto">
          <a:xfrm>
            <a:off x="4427538" y="185738"/>
            <a:ext cx="42322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ct val="50000"/>
              </a:spcBef>
              <a:spcAft>
                <a:spcPts val="0"/>
              </a:spcAft>
              <a:buClrTx/>
              <a:buSzTx/>
              <a:buFontTx/>
              <a:buNone/>
              <a:tabLst/>
              <a:defRPr/>
            </a:pPr>
            <a:endParaRPr kumimoji="1" lang="en-US" altLang="ja-JP" sz="1200"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graphicFrame>
        <p:nvGraphicFramePr>
          <p:cNvPr id="11" name="コンテンツ プレースホルダー 5"/>
          <p:cNvGraphicFramePr>
            <a:graphicFrameLocks/>
          </p:cNvGraphicFramePr>
          <p:nvPr>
            <p:extLst>
              <p:ext uri="{D42A27DB-BD31-4B8C-83A1-F6EECF244321}">
                <p14:modId xmlns:p14="http://schemas.microsoft.com/office/powerpoint/2010/main" val="1827695825"/>
              </p:ext>
            </p:extLst>
          </p:nvPr>
        </p:nvGraphicFramePr>
        <p:xfrm>
          <a:off x="395536" y="980728"/>
          <a:ext cx="8356771" cy="4358640"/>
        </p:xfrm>
        <a:graphic>
          <a:graphicData uri="http://schemas.openxmlformats.org/drawingml/2006/table">
            <a:tbl>
              <a:tblPr/>
              <a:tblGrid>
                <a:gridCol w="7233171">
                  <a:extLst>
                    <a:ext uri="{9D8B030D-6E8A-4147-A177-3AD203B41FA5}">
                      <a16:colId xmlns:a16="http://schemas.microsoft.com/office/drawing/2014/main" xmlns="" val="20000"/>
                    </a:ext>
                  </a:extLst>
                </a:gridCol>
                <a:gridCol w="1123600">
                  <a:extLst>
                    <a:ext uri="{9D8B030D-6E8A-4147-A177-3AD203B41FA5}">
                      <a16:colId xmlns:a16="http://schemas.microsoft.com/office/drawing/2014/main" xmlns="" val="20001"/>
                    </a:ext>
                  </a:extLst>
                </a:gridCol>
              </a:tblGrid>
              <a:tr h="3969189">
                <a:tc>
                  <a:txBody>
                    <a:bodyPr/>
                    <a:lstStyle>
                      <a:lvl1pPr marL="0" algn="l" defTabSz="914400" rtl="0" eaLnBrk="1" latinLnBrk="0" hangingPunct="1">
                        <a:defRPr kumimoji="1" sz="1800" kern="1200">
                          <a:solidFill>
                            <a:schemeClr val="tx1"/>
                          </a:solidFill>
                          <a:latin typeface="Segoe UI"/>
                          <a:ea typeface="メイリオ"/>
                        </a:defRPr>
                      </a:lvl1pPr>
                      <a:lvl2pPr marL="457200" algn="l" defTabSz="914400" rtl="0" eaLnBrk="1" latinLnBrk="0" hangingPunct="1">
                        <a:defRPr kumimoji="1" sz="1800" kern="1200">
                          <a:solidFill>
                            <a:schemeClr val="tx1"/>
                          </a:solidFill>
                          <a:latin typeface="Segoe UI"/>
                          <a:ea typeface="メイリオ"/>
                        </a:defRPr>
                      </a:lvl2pPr>
                      <a:lvl3pPr marL="914400" algn="l" defTabSz="914400" rtl="0" eaLnBrk="1" latinLnBrk="0" hangingPunct="1">
                        <a:defRPr kumimoji="1" sz="1800" kern="1200">
                          <a:solidFill>
                            <a:schemeClr val="tx1"/>
                          </a:solidFill>
                          <a:latin typeface="Segoe UI"/>
                          <a:ea typeface="メイリオ"/>
                        </a:defRPr>
                      </a:lvl3pPr>
                      <a:lvl4pPr marL="1371600" algn="l" defTabSz="914400" rtl="0" eaLnBrk="1" latinLnBrk="0" hangingPunct="1">
                        <a:defRPr kumimoji="1" sz="1800" kern="1200">
                          <a:solidFill>
                            <a:schemeClr val="tx1"/>
                          </a:solidFill>
                          <a:latin typeface="Segoe UI"/>
                          <a:ea typeface="メイリオ"/>
                        </a:defRPr>
                      </a:lvl4pPr>
                      <a:lvl5pPr marL="1828800" algn="l" defTabSz="914400" rtl="0" eaLnBrk="1" latinLnBrk="0" hangingPunct="1">
                        <a:defRPr kumimoji="1" sz="1800" kern="1200">
                          <a:solidFill>
                            <a:schemeClr val="tx1"/>
                          </a:solidFill>
                          <a:latin typeface="Segoe UI"/>
                          <a:ea typeface="メイリオ"/>
                        </a:defRPr>
                      </a:lvl5pPr>
                      <a:lvl6pPr marL="2286000" algn="l" defTabSz="914400" rtl="0" eaLnBrk="1" latinLnBrk="0" hangingPunct="1">
                        <a:defRPr kumimoji="1" sz="1800" kern="1200">
                          <a:solidFill>
                            <a:schemeClr val="tx1"/>
                          </a:solidFill>
                          <a:latin typeface="Segoe UI"/>
                          <a:ea typeface="メイリオ"/>
                        </a:defRPr>
                      </a:lvl6pPr>
                      <a:lvl7pPr marL="2743200" algn="l" defTabSz="914400" rtl="0" eaLnBrk="1" latinLnBrk="0" hangingPunct="1">
                        <a:defRPr kumimoji="1" sz="1800" kern="1200">
                          <a:solidFill>
                            <a:schemeClr val="tx1"/>
                          </a:solidFill>
                          <a:latin typeface="Segoe UI"/>
                          <a:ea typeface="メイリオ"/>
                        </a:defRPr>
                      </a:lvl7pPr>
                      <a:lvl8pPr marL="3200400" algn="l" defTabSz="914400" rtl="0" eaLnBrk="1" latinLnBrk="0" hangingPunct="1">
                        <a:defRPr kumimoji="1" sz="1800" kern="1200">
                          <a:solidFill>
                            <a:schemeClr val="tx1"/>
                          </a:solidFill>
                          <a:latin typeface="Segoe UI"/>
                          <a:ea typeface="メイリオ"/>
                        </a:defRPr>
                      </a:lvl8pPr>
                      <a:lvl9pPr marL="3657600" algn="l" defTabSz="914400" rtl="0" eaLnBrk="1" latinLnBrk="0" hangingPunct="1">
                        <a:defRPr kumimoji="1" sz="1800" kern="1200">
                          <a:solidFill>
                            <a:schemeClr val="tx1"/>
                          </a:solidFill>
                          <a:latin typeface="Segoe UI"/>
                          <a:ea typeface="メイリオ"/>
                        </a:defRPr>
                      </a:lvl9pPr>
                    </a:lstStyle>
                    <a:p>
                      <a:pPr marL="0" marR="0" indent="0" algn="l" defTabSz="914400" rtl="0" eaLnBrk="1" fontAlgn="auto" latinLnBrk="0" hangingPunct="1">
                        <a:lnSpc>
                          <a:spcPct val="200000"/>
                        </a:lnSpc>
                        <a:spcBef>
                          <a:spcPts val="0"/>
                        </a:spcBef>
                        <a:spcAft>
                          <a:spcPts val="0"/>
                        </a:spcAft>
                        <a:buClrTx/>
                        <a:buSzTx/>
                        <a:buFontTx/>
                        <a:buNone/>
                        <a:tabLst/>
                        <a:defRPr/>
                      </a:pPr>
                      <a:r>
                        <a:rPr kumimoji="1" lang="fi-FI" altLang="ja-JP" sz="1750" b="0" spc="-30" dirty="0"/>
                        <a:t>QS University Rankings: Asia 2016</a:t>
                      </a:r>
                    </a:p>
                    <a:p>
                      <a:pPr marL="0" marR="0" indent="0" algn="l" defTabSz="914400" rtl="0" eaLnBrk="1" fontAlgn="auto" latinLnBrk="0" hangingPunct="1">
                        <a:lnSpc>
                          <a:spcPct val="200000"/>
                        </a:lnSpc>
                        <a:spcBef>
                          <a:spcPts val="0"/>
                        </a:spcBef>
                        <a:spcAft>
                          <a:spcPts val="0"/>
                        </a:spcAft>
                        <a:buClrTx/>
                        <a:buSzTx/>
                        <a:buFontTx/>
                        <a:buNone/>
                        <a:tabLst/>
                        <a:defRPr/>
                      </a:pPr>
                      <a:r>
                        <a:rPr kumimoji="1" lang="en-US" altLang="ja-JP" sz="1750" b="0" spc="-30" dirty="0"/>
                        <a:t>Nature Index 2017 Top institutions</a:t>
                      </a:r>
                      <a:endParaRPr kumimoji="1" lang="ja-JP" altLang="en-US" sz="1750" b="0" spc="-30" dirty="0"/>
                    </a:p>
                    <a:p>
                      <a:pPr marL="0" marR="0" indent="0" algn="l" defTabSz="914400" rtl="0" eaLnBrk="1" fontAlgn="auto" latinLnBrk="0" hangingPunct="1">
                        <a:lnSpc>
                          <a:spcPct val="200000"/>
                        </a:lnSpc>
                        <a:spcBef>
                          <a:spcPts val="0"/>
                        </a:spcBef>
                        <a:spcAft>
                          <a:spcPts val="0"/>
                        </a:spcAft>
                        <a:buClrTx/>
                        <a:buSzTx/>
                        <a:buFontTx/>
                        <a:buNone/>
                        <a:tabLst/>
                        <a:defRPr/>
                      </a:pPr>
                      <a:r>
                        <a:rPr kumimoji="1" lang="en-US" altLang="ja-JP" sz="1750" b="0" spc="-30" dirty="0"/>
                        <a:t>QS World University Rankings 2018</a:t>
                      </a:r>
                      <a:endParaRPr kumimoji="1" lang="ja-JP" altLang="en-US" sz="1750" b="0" spc="-30" dirty="0"/>
                    </a:p>
                    <a:p>
                      <a:pPr marL="0" marR="0" indent="0" algn="l" defTabSz="914400" rtl="0" eaLnBrk="1" fontAlgn="auto" latinLnBrk="0" hangingPunct="1">
                        <a:lnSpc>
                          <a:spcPct val="200000"/>
                        </a:lnSpc>
                        <a:spcBef>
                          <a:spcPts val="0"/>
                        </a:spcBef>
                        <a:spcAft>
                          <a:spcPts val="0"/>
                        </a:spcAft>
                        <a:buClrTx/>
                        <a:buSzTx/>
                        <a:buFontTx/>
                        <a:buNone/>
                        <a:tabLst/>
                        <a:defRPr/>
                      </a:pPr>
                      <a:r>
                        <a:rPr kumimoji="1" lang="en-US" altLang="ja-JP" sz="1750" b="0" spc="-30" dirty="0"/>
                        <a:t>Academic Ranking of World Universities</a:t>
                      </a:r>
                      <a:r>
                        <a:rPr kumimoji="1" lang="en-US" altLang="ja-JP" sz="1750" b="0" spc="-30" baseline="0" dirty="0"/>
                        <a:t> (ARWU) 2017</a:t>
                      </a:r>
                      <a:endParaRPr kumimoji="1" lang="ja-JP" altLang="en-US" sz="1750" b="0" spc="-30" dirty="0"/>
                    </a:p>
                    <a:p>
                      <a:pPr marL="0" marR="0" indent="0" algn="l" defTabSz="914400" rtl="0" eaLnBrk="1" fontAlgn="auto" latinLnBrk="0" hangingPunct="1">
                        <a:lnSpc>
                          <a:spcPct val="200000"/>
                        </a:lnSpc>
                        <a:spcBef>
                          <a:spcPts val="0"/>
                        </a:spcBef>
                        <a:spcAft>
                          <a:spcPts val="0"/>
                        </a:spcAft>
                        <a:buClrTx/>
                        <a:buSzTx/>
                        <a:buFontTx/>
                        <a:buNone/>
                        <a:tabLst/>
                        <a:defRPr/>
                      </a:pPr>
                      <a:r>
                        <a:rPr kumimoji="1" lang="en-US" altLang="ja-JP" sz="1750" b="0" spc="-30" dirty="0"/>
                        <a:t>National Taiwan University (NTU) Ranking 2016</a:t>
                      </a:r>
                    </a:p>
                    <a:p>
                      <a:pPr marL="0" marR="0" indent="0" algn="l" defTabSz="914400" rtl="0" eaLnBrk="1" fontAlgn="auto" latinLnBrk="0" hangingPunct="1">
                        <a:lnSpc>
                          <a:spcPct val="200000"/>
                        </a:lnSpc>
                        <a:spcBef>
                          <a:spcPts val="0"/>
                        </a:spcBef>
                        <a:spcAft>
                          <a:spcPts val="0"/>
                        </a:spcAft>
                        <a:buClrTx/>
                        <a:buSzTx/>
                        <a:buFontTx/>
                        <a:buNone/>
                        <a:tabLst/>
                        <a:defRPr/>
                      </a:pPr>
                      <a:r>
                        <a:rPr kumimoji="1" lang="en-US" altLang="ja-JP" sz="1750" b="0" spc="-30" dirty="0"/>
                        <a:t>Times Higher Education (THE) World University Rankings 2018</a:t>
                      </a:r>
                      <a:endParaRPr kumimoji="1" lang="ja-JP" altLang="en-US" sz="1750" b="0" spc="-30" dirty="0"/>
                    </a:p>
                  </a:txBody>
                  <a:tcPr marL="84406" marR="84406" anchor="ctr">
                    <a:lnL>
                      <a:noFill/>
                    </a:lnL>
                    <a:lnR>
                      <a:noFill/>
                    </a:lnR>
                    <a:lnT w="12700" cmpd="sng">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Segoe UI"/>
                          <a:ea typeface="メイリオ"/>
                        </a:defRPr>
                      </a:lvl1pPr>
                      <a:lvl2pPr marL="457200" algn="l" defTabSz="914400" rtl="0" eaLnBrk="1" latinLnBrk="0" hangingPunct="1">
                        <a:defRPr kumimoji="1" sz="1800" kern="1200">
                          <a:solidFill>
                            <a:schemeClr val="tx1"/>
                          </a:solidFill>
                          <a:latin typeface="Segoe UI"/>
                          <a:ea typeface="メイリオ"/>
                        </a:defRPr>
                      </a:lvl2pPr>
                      <a:lvl3pPr marL="914400" algn="l" defTabSz="914400" rtl="0" eaLnBrk="1" latinLnBrk="0" hangingPunct="1">
                        <a:defRPr kumimoji="1" sz="1800" kern="1200">
                          <a:solidFill>
                            <a:schemeClr val="tx1"/>
                          </a:solidFill>
                          <a:latin typeface="Segoe UI"/>
                          <a:ea typeface="メイリオ"/>
                        </a:defRPr>
                      </a:lvl3pPr>
                      <a:lvl4pPr marL="1371600" algn="l" defTabSz="914400" rtl="0" eaLnBrk="1" latinLnBrk="0" hangingPunct="1">
                        <a:defRPr kumimoji="1" sz="1800" kern="1200">
                          <a:solidFill>
                            <a:schemeClr val="tx1"/>
                          </a:solidFill>
                          <a:latin typeface="Segoe UI"/>
                          <a:ea typeface="メイリオ"/>
                        </a:defRPr>
                      </a:lvl4pPr>
                      <a:lvl5pPr marL="1828800" algn="l" defTabSz="914400" rtl="0" eaLnBrk="1" latinLnBrk="0" hangingPunct="1">
                        <a:defRPr kumimoji="1" sz="1800" kern="1200">
                          <a:solidFill>
                            <a:schemeClr val="tx1"/>
                          </a:solidFill>
                          <a:latin typeface="Segoe UI"/>
                          <a:ea typeface="メイリオ"/>
                        </a:defRPr>
                      </a:lvl5pPr>
                      <a:lvl6pPr marL="2286000" algn="l" defTabSz="914400" rtl="0" eaLnBrk="1" latinLnBrk="0" hangingPunct="1">
                        <a:defRPr kumimoji="1" sz="1800" kern="1200">
                          <a:solidFill>
                            <a:schemeClr val="tx1"/>
                          </a:solidFill>
                          <a:latin typeface="Segoe UI"/>
                          <a:ea typeface="メイリオ"/>
                        </a:defRPr>
                      </a:lvl6pPr>
                      <a:lvl7pPr marL="2743200" algn="l" defTabSz="914400" rtl="0" eaLnBrk="1" latinLnBrk="0" hangingPunct="1">
                        <a:defRPr kumimoji="1" sz="1800" kern="1200">
                          <a:solidFill>
                            <a:schemeClr val="tx1"/>
                          </a:solidFill>
                          <a:latin typeface="Segoe UI"/>
                          <a:ea typeface="メイリオ"/>
                        </a:defRPr>
                      </a:lvl7pPr>
                      <a:lvl8pPr marL="3200400" algn="l" defTabSz="914400" rtl="0" eaLnBrk="1" latinLnBrk="0" hangingPunct="1">
                        <a:defRPr kumimoji="1" sz="1800" kern="1200">
                          <a:solidFill>
                            <a:schemeClr val="tx1"/>
                          </a:solidFill>
                          <a:latin typeface="Segoe UI"/>
                          <a:ea typeface="メイリオ"/>
                        </a:defRPr>
                      </a:lvl8pPr>
                      <a:lvl9pPr marL="3657600" algn="l" defTabSz="914400" rtl="0" eaLnBrk="1" latinLnBrk="0" hangingPunct="1">
                        <a:defRPr kumimoji="1" sz="1800" kern="1200">
                          <a:solidFill>
                            <a:schemeClr val="tx1"/>
                          </a:solidFill>
                          <a:latin typeface="Segoe UI"/>
                          <a:ea typeface="メイリオ"/>
                        </a:defRPr>
                      </a:lvl9pPr>
                    </a:lstStyle>
                    <a:p>
                      <a:pPr marL="0" marR="0" indent="0" algn="r" defTabSz="914400" rtl="0" eaLnBrk="1" fontAlgn="auto" latinLnBrk="0" hangingPunct="1">
                        <a:lnSpc>
                          <a:spcPct val="200000"/>
                        </a:lnSpc>
                        <a:spcBef>
                          <a:spcPts val="0"/>
                        </a:spcBef>
                        <a:spcAft>
                          <a:spcPts val="0"/>
                        </a:spcAft>
                        <a:buClrTx/>
                        <a:buSzTx/>
                        <a:buFontTx/>
                        <a:buNone/>
                        <a:tabLst/>
                        <a:defRPr/>
                      </a:pPr>
                      <a:endParaRPr kumimoji="1" lang="fi-FI" altLang="ja-JP" sz="1750" b="1" spc="-30" dirty="0"/>
                    </a:p>
                    <a:p>
                      <a:pPr marL="0" marR="0" indent="0" algn="r" defTabSz="914400" rtl="0" eaLnBrk="1" fontAlgn="auto" latinLnBrk="0" hangingPunct="1">
                        <a:lnSpc>
                          <a:spcPct val="200000"/>
                        </a:lnSpc>
                        <a:spcBef>
                          <a:spcPts val="0"/>
                        </a:spcBef>
                        <a:spcAft>
                          <a:spcPts val="0"/>
                        </a:spcAft>
                        <a:buClrTx/>
                        <a:buSzTx/>
                        <a:buFontTx/>
                        <a:buNone/>
                        <a:tabLst/>
                        <a:defRPr/>
                      </a:pPr>
                      <a:r>
                        <a:rPr kumimoji="1" lang="fi-FI" altLang="ja-JP" sz="1750" b="1" spc="-30" dirty="0"/>
                        <a:t>28</a:t>
                      </a:r>
                    </a:p>
                    <a:p>
                      <a:pPr marL="0" marR="0" indent="0" algn="r" defTabSz="914400" rtl="0" eaLnBrk="1" fontAlgn="auto" latinLnBrk="0" hangingPunct="1">
                        <a:lnSpc>
                          <a:spcPct val="200000"/>
                        </a:lnSpc>
                        <a:spcBef>
                          <a:spcPts val="0"/>
                        </a:spcBef>
                        <a:spcAft>
                          <a:spcPts val="0"/>
                        </a:spcAft>
                        <a:buClrTx/>
                        <a:buSzTx/>
                        <a:buFontTx/>
                        <a:buNone/>
                        <a:tabLst/>
                        <a:defRPr/>
                      </a:pPr>
                      <a:r>
                        <a:rPr kumimoji="1" lang="en-US" altLang="ja-JP" sz="1750" b="1" spc="-30" dirty="0"/>
                        <a:t>117</a:t>
                      </a:r>
                      <a:endParaRPr kumimoji="1" lang="ja-JP" altLang="en-US" sz="1750" b="1" spc="-30" dirty="0"/>
                    </a:p>
                    <a:p>
                      <a:pPr marL="0" marR="0" indent="0" algn="r" defTabSz="914400" rtl="0" eaLnBrk="1" fontAlgn="auto" latinLnBrk="0" hangingPunct="1">
                        <a:lnSpc>
                          <a:spcPct val="200000"/>
                        </a:lnSpc>
                        <a:spcBef>
                          <a:spcPts val="0"/>
                        </a:spcBef>
                        <a:spcAft>
                          <a:spcPts val="0"/>
                        </a:spcAft>
                        <a:buClrTx/>
                        <a:buSzTx/>
                        <a:buFontTx/>
                        <a:buNone/>
                        <a:tabLst/>
                        <a:defRPr/>
                      </a:pPr>
                      <a:r>
                        <a:rPr kumimoji="1" lang="en-US" altLang="ja-JP" sz="1750" b="1" spc="-30" dirty="0"/>
                        <a:t>122</a:t>
                      </a:r>
                      <a:endParaRPr kumimoji="1" lang="ja-JP" altLang="en-US" sz="1750" b="1" spc="-30" dirty="0"/>
                    </a:p>
                    <a:p>
                      <a:pPr marL="0" marR="0" indent="0" algn="r" defTabSz="914400" rtl="0" eaLnBrk="1" fontAlgn="auto" latinLnBrk="0" hangingPunct="1">
                        <a:lnSpc>
                          <a:spcPct val="200000"/>
                        </a:lnSpc>
                        <a:spcBef>
                          <a:spcPts val="0"/>
                        </a:spcBef>
                        <a:spcAft>
                          <a:spcPts val="0"/>
                        </a:spcAft>
                        <a:buClrTx/>
                        <a:buSzTx/>
                        <a:buFontTx/>
                        <a:buNone/>
                        <a:tabLst/>
                        <a:defRPr/>
                      </a:pPr>
                      <a:r>
                        <a:rPr kumimoji="1" lang="en-US" altLang="ja-JP" sz="1750" b="1" spc="-30" dirty="0"/>
                        <a:t>151-200</a:t>
                      </a:r>
                    </a:p>
                    <a:p>
                      <a:pPr marL="0" marR="0" indent="0" algn="r" defTabSz="914400" rtl="0" eaLnBrk="1" fontAlgn="auto" latinLnBrk="0" hangingPunct="1">
                        <a:lnSpc>
                          <a:spcPct val="200000"/>
                        </a:lnSpc>
                        <a:spcBef>
                          <a:spcPts val="0"/>
                        </a:spcBef>
                        <a:spcAft>
                          <a:spcPts val="0"/>
                        </a:spcAft>
                        <a:buClrTx/>
                        <a:buSzTx/>
                        <a:buFontTx/>
                        <a:buNone/>
                        <a:tabLst/>
                        <a:defRPr/>
                      </a:pPr>
                      <a:r>
                        <a:rPr kumimoji="1" lang="en-US" altLang="ja-JP" sz="1750" b="1" spc="-30" dirty="0"/>
                        <a:t>241</a:t>
                      </a:r>
                      <a:r>
                        <a:rPr kumimoji="1" lang="ja-JP" altLang="en-US" sz="1750" b="1" spc="-30" dirty="0"/>
                        <a:t>　　</a:t>
                      </a:r>
                      <a:endParaRPr kumimoji="1" lang="en-US" altLang="ja-JP" sz="1750" b="1" spc="-30" dirty="0"/>
                    </a:p>
                    <a:p>
                      <a:pPr marL="0" marR="0" indent="0" algn="r" defTabSz="914400" rtl="0" eaLnBrk="1" fontAlgn="auto" latinLnBrk="0" hangingPunct="1">
                        <a:lnSpc>
                          <a:spcPct val="200000"/>
                        </a:lnSpc>
                        <a:spcBef>
                          <a:spcPts val="0"/>
                        </a:spcBef>
                        <a:spcAft>
                          <a:spcPts val="0"/>
                        </a:spcAft>
                        <a:buClrTx/>
                        <a:buSzTx/>
                        <a:buFontTx/>
                        <a:buNone/>
                        <a:tabLst/>
                        <a:defRPr/>
                      </a:pPr>
                      <a:r>
                        <a:rPr kumimoji="1" lang="en-US" altLang="ja-JP" sz="1750" b="1" spc="-30" dirty="0"/>
                        <a:t>401-500</a:t>
                      </a:r>
                      <a:endParaRPr kumimoji="1" lang="ja-JP" altLang="en-US" sz="1750" b="1" spc="-30" dirty="0"/>
                    </a:p>
                    <a:p>
                      <a:pPr marL="0" marR="0" indent="0" algn="r" defTabSz="914400" rtl="0" eaLnBrk="1" fontAlgn="auto" latinLnBrk="0" hangingPunct="1">
                        <a:lnSpc>
                          <a:spcPct val="200000"/>
                        </a:lnSpc>
                        <a:spcBef>
                          <a:spcPts val="0"/>
                        </a:spcBef>
                        <a:spcAft>
                          <a:spcPts val="0"/>
                        </a:spcAft>
                        <a:buClrTx/>
                        <a:buSzTx/>
                        <a:buFontTx/>
                        <a:buNone/>
                        <a:tabLst/>
                        <a:defRPr/>
                      </a:pPr>
                      <a:endParaRPr kumimoji="1" lang="ja-JP" altLang="en-US" sz="1750" b="1" spc="-30" dirty="0"/>
                    </a:p>
                  </a:txBody>
                  <a:tcPr marL="84406" marR="84406" anchor="ct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pic>
        <p:nvPicPr>
          <p:cNvPr id="12" name="図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71608" y="1680419"/>
            <a:ext cx="356833" cy="360040"/>
          </a:xfrm>
          <a:prstGeom prst="rect">
            <a:avLst/>
          </a:prstGeom>
        </p:spPr>
      </p:pic>
      <p:pic>
        <p:nvPicPr>
          <p:cNvPr id="13" name="図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71608" y="2760539"/>
            <a:ext cx="356833" cy="360040"/>
          </a:xfrm>
          <a:prstGeom prst="rect">
            <a:avLst/>
          </a:prstGeom>
        </p:spPr>
      </p:pic>
      <p:pic>
        <p:nvPicPr>
          <p:cNvPr id="16" name="図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71608" y="3305026"/>
            <a:ext cx="987353" cy="360040"/>
          </a:xfrm>
          <a:prstGeom prst="rect">
            <a:avLst/>
          </a:prstGeom>
        </p:spPr>
      </p:pic>
      <p:pic>
        <p:nvPicPr>
          <p:cNvPr id="17" name="図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71608" y="3797447"/>
            <a:ext cx="332345" cy="360040"/>
          </a:xfrm>
          <a:prstGeom prst="rect">
            <a:avLst/>
          </a:prstGeom>
        </p:spPr>
      </p:pic>
      <p:pic>
        <p:nvPicPr>
          <p:cNvPr id="18" name="図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71608" y="4370816"/>
            <a:ext cx="1312760" cy="360040"/>
          </a:xfrm>
          <a:prstGeom prst="rect">
            <a:avLst/>
          </a:prstGeom>
        </p:spPr>
      </p:pic>
      <p:sp>
        <p:nvSpPr>
          <p:cNvPr id="20" name="角丸四角形 12"/>
          <p:cNvSpPr/>
          <p:nvPr/>
        </p:nvSpPr>
        <p:spPr>
          <a:xfrm>
            <a:off x="1980000" y="5157248"/>
            <a:ext cx="5112000" cy="504000"/>
          </a:xfrm>
          <a:prstGeom prst="roundRect">
            <a:avLst>
              <a:gd name="adj" fmla="val 50000"/>
            </a:avLst>
          </a:prstGeom>
          <a:solidFill>
            <a:srgbClr val="DE1470"/>
          </a:solidFill>
          <a:ln w="12700" cap="flat" cmpd="sng" algn="ctr">
            <a:noFill/>
            <a:prstDash val="solid"/>
            <a:miter lim="800000"/>
          </a:ln>
          <a:effectLst/>
        </p:spPr>
        <p:txBody>
          <a:bodyPr lIns="91408" tIns="45704" rIns="91408" bIns="45704" rtlCol="0" anchor="ctr"/>
          <a:lstStyle/>
          <a:p>
            <a:pPr marL="0" marR="0" lvl="0" indent="0" algn="ctr" defTabSz="914088"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schemeClr val="bg1"/>
                </a:solidFill>
                <a:effectLst/>
                <a:uLnTx/>
                <a:uFillTx/>
                <a:latin typeface="Arial Black" panose="020B0A04020102020204" pitchFamily="34" charset="0"/>
                <a:ea typeface="メイリオ"/>
              </a:rPr>
              <a:t>Top </a:t>
            </a:r>
            <a:r>
              <a:rPr kumimoji="0" lang="en-US" altLang="ja-JP" sz="2800" b="0" i="0" u="none" strike="noStrike" kern="0" cap="none" spc="0" normalizeH="0" baseline="0" noProof="0" dirty="0">
                <a:ln>
                  <a:noFill/>
                </a:ln>
                <a:solidFill>
                  <a:schemeClr val="bg1"/>
                </a:solidFill>
                <a:effectLst/>
                <a:uLnTx/>
                <a:uFillTx/>
                <a:latin typeface="Arial Black" panose="020B0A04020102020204" pitchFamily="34" charset="0"/>
                <a:ea typeface="メイリオ"/>
              </a:rPr>
              <a:t>100</a:t>
            </a:r>
            <a:r>
              <a:rPr kumimoji="0" lang="en-US" altLang="ja-JP" sz="1800" b="0" i="0" u="none" strike="noStrike" kern="0" cap="none" spc="0" normalizeH="0" baseline="0" noProof="0" dirty="0">
                <a:ln>
                  <a:noFill/>
                </a:ln>
                <a:solidFill>
                  <a:schemeClr val="bg1"/>
                </a:solidFill>
                <a:effectLst/>
                <a:uLnTx/>
                <a:uFillTx/>
                <a:latin typeface="Arial Black" panose="020B0A04020102020204" pitchFamily="34" charset="0"/>
                <a:ea typeface="メイリオ"/>
              </a:rPr>
              <a:t> in </a:t>
            </a:r>
            <a:r>
              <a:rPr kumimoji="0" lang="en-US" altLang="ja-JP" sz="2400" b="0" i="0" u="none" strike="noStrike" kern="0" cap="none" spc="0" normalizeH="0" baseline="0" noProof="0" dirty="0">
                <a:ln>
                  <a:noFill/>
                </a:ln>
                <a:solidFill>
                  <a:schemeClr val="bg1"/>
                </a:solidFill>
                <a:effectLst/>
                <a:uLnTx/>
                <a:uFillTx/>
                <a:latin typeface="Arial Black" panose="020B0A04020102020204" pitchFamily="34" charset="0"/>
                <a:ea typeface="メイリオ"/>
              </a:rPr>
              <a:t>10</a:t>
            </a:r>
            <a:r>
              <a:rPr kumimoji="0" lang="en-US" altLang="ja-JP" sz="1800" b="0" i="0" u="none" strike="noStrike" kern="0" cap="none" spc="0" normalizeH="0" baseline="0" noProof="0" dirty="0">
                <a:ln>
                  <a:noFill/>
                </a:ln>
                <a:solidFill>
                  <a:schemeClr val="bg1"/>
                </a:solidFill>
                <a:effectLst/>
                <a:uLnTx/>
                <a:uFillTx/>
                <a:latin typeface="Arial Black" panose="020B0A04020102020204" pitchFamily="34" charset="0"/>
                <a:ea typeface="メイリオ"/>
              </a:rPr>
              <a:t> years!</a:t>
            </a:r>
            <a:endParaRPr kumimoji="0" lang="ja-JP" altLang="en-US" sz="1800" b="0" i="0" u="none" strike="noStrike" kern="0" cap="none" spc="0" normalizeH="0" baseline="0" noProof="0" dirty="0">
              <a:ln>
                <a:noFill/>
              </a:ln>
              <a:solidFill>
                <a:schemeClr val="bg1"/>
              </a:solidFill>
              <a:effectLst/>
              <a:uLnTx/>
              <a:uFillTx/>
              <a:latin typeface="Arial Black" panose="020B0A04020102020204" pitchFamily="34" charset="0"/>
              <a:ea typeface="メイリオ"/>
            </a:endParaRPr>
          </a:p>
        </p:txBody>
      </p:sp>
      <p:pic>
        <p:nvPicPr>
          <p:cNvPr id="2050" name="Picture 2" descr="https://www.nature.com/nature/supplements/nature-index-saudi-arabia/images/explore_natureindex.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71608" y="2227686"/>
            <a:ext cx="895340"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40170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番号プレースホルダー 3"/>
          <p:cNvSpPr>
            <a:spLocks noGrp="1"/>
          </p:cNvSpPr>
          <p:nvPr>
            <p:ph type="sldNum" sz="quarter" idx="10"/>
          </p:nvPr>
        </p:nvSpPr>
        <p:spPr>
          <a:noFill/>
        </p:spPr>
        <p:txBody>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0304B402-4D99-4A1C-A1DA-378E6C353045}" type="slidenum">
              <a:rPr lang="en-US" altLang="ja-JP">
                <a:solidFill>
                  <a:schemeClr val="bg1"/>
                </a:solidFill>
              </a:rPr>
              <a:pPr/>
              <a:t>4</a:t>
            </a:fld>
            <a:endParaRPr lang="en-US" altLang="ja-JP" dirty="0">
              <a:solidFill>
                <a:schemeClr val="bg1"/>
              </a:solidFill>
            </a:endParaRPr>
          </a:p>
        </p:txBody>
      </p:sp>
      <p:pic>
        <p:nvPicPr>
          <p:cNvPr id="5123" name="Picture 6" descr="tmp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88" y="549275"/>
            <a:ext cx="8223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2"/>
          <p:cNvSpPr>
            <a:spLocks noGrp="1" noChangeArrowheads="1"/>
          </p:cNvSpPr>
          <p:nvPr>
            <p:ph type="title"/>
          </p:nvPr>
        </p:nvSpPr>
        <p:spPr>
          <a:xfrm>
            <a:off x="323850" y="765175"/>
            <a:ext cx="8496300" cy="509588"/>
          </a:xfrm>
        </p:spPr>
        <p:txBody>
          <a:bodyPr/>
          <a:lstStyle/>
          <a:p>
            <a:pPr eaLnBrk="1" hangingPunct="1"/>
            <a:r>
              <a:rPr lang="en-US" altLang="ja-JP" sz="2300" dirty="0">
                <a:solidFill>
                  <a:srgbClr val="23651C"/>
                </a:solidFill>
              </a:rPr>
              <a:t>Basic Philosophies of Hokkaido University (HU)</a:t>
            </a:r>
          </a:p>
        </p:txBody>
      </p:sp>
      <p:sp>
        <p:nvSpPr>
          <p:cNvPr id="5126" name="Text Box 4"/>
          <p:cNvSpPr txBox="1">
            <a:spLocks noChangeArrowheads="1"/>
          </p:cNvSpPr>
          <p:nvPr/>
        </p:nvSpPr>
        <p:spPr bwMode="auto">
          <a:xfrm>
            <a:off x="4427538" y="185738"/>
            <a:ext cx="42322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endParaRPr lang="en-US" altLang="ja-JP" sz="1200" dirty="0">
              <a:solidFill>
                <a:schemeClr val="bg1"/>
              </a:solidFill>
            </a:endParaRPr>
          </a:p>
        </p:txBody>
      </p:sp>
      <p:pic>
        <p:nvPicPr>
          <p:cNvPr id="2" name="図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2000" y="1368000"/>
            <a:ext cx="6912768" cy="4625455"/>
          </a:xfrm>
          <a:prstGeom prst="rect">
            <a:avLst/>
          </a:prstGeom>
        </p:spPr>
      </p:pic>
      <p:sp>
        <p:nvSpPr>
          <p:cNvPr id="9" name="円/楕円 25"/>
          <p:cNvSpPr/>
          <p:nvPr/>
        </p:nvSpPr>
        <p:spPr>
          <a:xfrm>
            <a:off x="3132000" y="1511300"/>
            <a:ext cx="2880000" cy="1440000"/>
          </a:xfrm>
          <a:prstGeom prst="ellipse">
            <a:avLst/>
          </a:prstGeom>
          <a:solidFill>
            <a:schemeClr val="tx1">
              <a:alpha val="2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08" tIns="45704" rIns="91408" bIns="45704" rtlCol="0" anchor="ctr"/>
          <a:lstStyle/>
          <a:p>
            <a:pPr algn="ctr" defTabSz="914088" fontAlgn="auto">
              <a:spcBef>
                <a:spcPts val="0"/>
              </a:spcBef>
              <a:spcAft>
                <a:spcPts val="0"/>
              </a:spcAft>
            </a:pPr>
            <a:r>
              <a:rPr lang="en-US" altLang="ja-JP" sz="2400" dirty="0">
                <a:solidFill>
                  <a:srgbClr val="FF0000"/>
                </a:solidFill>
                <a:latin typeface="Arial" panose="020B0604020202020204" pitchFamily="34" charset="0"/>
                <a:cs typeface="Arial" panose="020B0604020202020204" pitchFamily="34" charset="0"/>
              </a:rPr>
              <a:t>Frontier</a:t>
            </a:r>
          </a:p>
          <a:p>
            <a:pPr algn="ctr" defTabSz="914088" fontAlgn="auto">
              <a:spcBef>
                <a:spcPts val="0"/>
              </a:spcBef>
              <a:spcAft>
                <a:spcPts val="0"/>
              </a:spcAft>
            </a:pPr>
            <a:r>
              <a:rPr lang="en-US" altLang="ja-JP" sz="2400" dirty="0">
                <a:solidFill>
                  <a:srgbClr val="FF0000"/>
                </a:solidFill>
                <a:latin typeface="Arial" panose="020B0604020202020204" pitchFamily="34" charset="0"/>
                <a:cs typeface="Arial" panose="020B0604020202020204" pitchFamily="34" charset="0"/>
              </a:rPr>
              <a:t>Spirit</a:t>
            </a:r>
            <a:endParaRPr lang="ja-JP" altLang="en-US" sz="2400" dirty="0">
              <a:solidFill>
                <a:srgbClr val="FF0000"/>
              </a:solidFill>
              <a:latin typeface="Arial" panose="020B0604020202020204" pitchFamily="34" charset="0"/>
              <a:cs typeface="Arial" panose="020B0604020202020204" pitchFamily="34" charset="0"/>
            </a:endParaRPr>
          </a:p>
        </p:txBody>
      </p:sp>
      <p:sp>
        <p:nvSpPr>
          <p:cNvPr id="10" name="円/楕円 25"/>
          <p:cNvSpPr/>
          <p:nvPr/>
        </p:nvSpPr>
        <p:spPr>
          <a:xfrm>
            <a:off x="3132000" y="4392000"/>
            <a:ext cx="2880000" cy="1440000"/>
          </a:xfrm>
          <a:prstGeom prst="ellipse">
            <a:avLst/>
          </a:prstGeom>
          <a:solidFill>
            <a:schemeClr val="tx1">
              <a:alpha val="2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08" tIns="45704" rIns="91408" bIns="45704" rtlCol="0" anchor="ctr"/>
          <a:lstStyle/>
          <a:p>
            <a:pPr algn="ctr" defTabSz="914088" fontAlgn="auto">
              <a:spcBef>
                <a:spcPts val="0"/>
              </a:spcBef>
              <a:spcAft>
                <a:spcPts val="0"/>
              </a:spcAft>
            </a:pPr>
            <a:r>
              <a:rPr lang="en-US" altLang="ja-JP" sz="2400" dirty="0">
                <a:solidFill>
                  <a:srgbClr val="FFFF00"/>
                </a:solidFill>
                <a:latin typeface="Arial" panose="020B0604020202020204" pitchFamily="34" charset="0"/>
                <a:cs typeface="Arial" panose="020B0604020202020204" pitchFamily="34" charset="0"/>
              </a:rPr>
              <a:t>All-round Education</a:t>
            </a:r>
            <a:endParaRPr lang="ja-JP" altLang="en-US" sz="2400" dirty="0">
              <a:solidFill>
                <a:srgbClr val="FFFF00"/>
              </a:solidFill>
              <a:latin typeface="Arial" panose="020B0604020202020204" pitchFamily="34" charset="0"/>
              <a:cs typeface="Arial" panose="020B0604020202020204" pitchFamily="34" charset="0"/>
            </a:endParaRPr>
          </a:p>
        </p:txBody>
      </p:sp>
      <p:sp>
        <p:nvSpPr>
          <p:cNvPr id="11" name="円/楕円 25"/>
          <p:cNvSpPr/>
          <p:nvPr/>
        </p:nvSpPr>
        <p:spPr>
          <a:xfrm>
            <a:off x="1296000" y="2952000"/>
            <a:ext cx="2880000" cy="1440000"/>
          </a:xfrm>
          <a:prstGeom prst="ellipse">
            <a:avLst/>
          </a:prstGeom>
          <a:solidFill>
            <a:schemeClr val="tx1">
              <a:alpha val="2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08" tIns="45704" rIns="91408" bIns="45704" rtlCol="0" anchor="ctr"/>
          <a:lstStyle/>
          <a:p>
            <a:pPr algn="ctr" defTabSz="914088" fontAlgn="auto">
              <a:spcBef>
                <a:spcPts val="0"/>
              </a:spcBef>
              <a:spcAft>
                <a:spcPts val="0"/>
              </a:spcAft>
            </a:pPr>
            <a:r>
              <a:rPr lang="en-US" altLang="ja-JP" sz="2400" dirty="0">
                <a:solidFill>
                  <a:prstClr val="white"/>
                </a:solidFill>
                <a:latin typeface="Arial" panose="020B0604020202020204" pitchFamily="34" charset="0"/>
                <a:cs typeface="Arial" panose="020B0604020202020204" pitchFamily="34" charset="0"/>
              </a:rPr>
              <a:t>Practical Learning</a:t>
            </a:r>
            <a:endParaRPr lang="ja-JP" altLang="en-US" sz="2400" dirty="0">
              <a:solidFill>
                <a:prstClr val="white"/>
              </a:solidFill>
              <a:latin typeface="Arial" panose="020B0604020202020204" pitchFamily="34" charset="0"/>
              <a:cs typeface="Arial" panose="020B0604020202020204" pitchFamily="34" charset="0"/>
            </a:endParaRPr>
          </a:p>
        </p:txBody>
      </p:sp>
      <p:sp>
        <p:nvSpPr>
          <p:cNvPr id="12" name="円/楕円 25"/>
          <p:cNvSpPr/>
          <p:nvPr/>
        </p:nvSpPr>
        <p:spPr>
          <a:xfrm>
            <a:off x="5004000" y="2952000"/>
            <a:ext cx="2880000" cy="1440000"/>
          </a:xfrm>
          <a:prstGeom prst="ellipse">
            <a:avLst/>
          </a:prstGeom>
          <a:solidFill>
            <a:schemeClr val="tx1">
              <a:alpha val="2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08" tIns="45704" rIns="91408" bIns="45704" rtlCol="0" anchor="ctr"/>
          <a:lstStyle/>
          <a:p>
            <a:pPr algn="ctr" defTabSz="914088" fontAlgn="auto">
              <a:spcBef>
                <a:spcPts val="0"/>
              </a:spcBef>
              <a:spcAft>
                <a:spcPts val="0"/>
              </a:spcAft>
            </a:pPr>
            <a:r>
              <a:rPr lang="en-US" altLang="ja-JP" sz="2400" dirty="0">
                <a:solidFill>
                  <a:srgbClr val="00B0F0"/>
                </a:solidFill>
                <a:latin typeface="Arial" panose="020B0604020202020204" pitchFamily="34" charset="0"/>
                <a:cs typeface="Arial" panose="020B0604020202020204" pitchFamily="34" charset="0"/>
              </a:rPr>
              <a:t>Global Perspectives</a:t>
            </a:r>
            <a:endParaRPr lang="ja-JP" altLang="en-US" sz="2400" dirty="0">
              <a:solidFill>
                <a:srgbClr val="00B0F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21497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番号プレースホルダー 3"/>
          <p:cNvSpPr>
            <a:spLocks noGrp="1"/>
          </p:cNvSpPr>
          <p:nvPr>
            <p:ph type="sldNum" sz="quarter" idx="10"/>
          </p:nvPr>
        </p:nvSpPr>
        <p:spPr>
          <a:noFill/>
        </p:spPr>
        <p:txBody>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fld id="{0304B402-4D99-4A1C-A1DA-378E6C353045}" type="slidenum">
              <a:rPr kumimoji="1" lang="en-US" altLang="ja-JP" b="0" i="0" u="none" strike="noStrike" kern="0" cap="none" spc="0" normalizeH="0" baseline="0" noProof="0">
                <a:ln>
                  <a:noFill/>
                </a:ln>
                <a:solidFill>
                  <a:schemeClr val="bg1"/>
                </a:solidFill>
                <a:effectLst/>
                <a:uLnTx/>
                <a:uFillTx/>
                <a:latin typeface="Arial" panose="020B0604020202020204" pitchFamily="34" charset="0"/>
                <a:ea typeface="ＭＳ Ｐゴシック" panose="020B0600070205080204" pitchFamily="50" charset="-128"/>
              </a:rPr>
              <a:pPr marL="0" marR="0" lvl="0" indent="0" algn="r" defTabSz="914400" eaLnBrk="1" fontAlgn="auto" latinLnBrk="0" hangingPunct="1">
                <a:lnSpc>
                  <a:spcPct val="100000"/>
                </a:lnSpc>
                <a:spcBef>
                  <a:spcPts val="0"/>
                </a:spcBef>
                <a:spcAft>
                  <a:spcPts val="0"/>
                </a:spcAft>
                <a:buClrTx/>
                <a:buSzTx/>
                <a:buFontTx/>
                <a:buNone/>
                <a:tabLst/>
                <a:defRPr/>
              </a:pPr>
              <a:t>49</a:t>
            </a:fld>
            <a:endParaRPr kumimoji="1" lang="en-US" altLang="ja-JP"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pic>
        <p:nvPicPr>
          <p:cNvPr id="5123" name="Picture 6" descr="tmp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88" y="549275"/>
            <a:ext cx="8223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2"/>
          <p:cNvSpPr>
            <a:spLocks noGrp="1" noChangeArrowheads="1"/>
          </p:cNvSpPr>
          <p:nvPr>
            <p:ph type="title"/>
          </p:nvPr>
        </p:nvSpPr>
        <p:spPr>
          <a:xfrm>
            <a:off x="323528" y="692696"/>
            <a:ext cx="8496300" cy="926826"/>
          </a:xfrm>
        </p:spPr>
        <p:txBody>
          <a:bodyPr/>
          <a:lstStyle/>
          <a:p>
            <a:r>
              <a:rPr lang="en-US" altLang="ja-JP" dirty="0">
                <a:solidFill>
                  <a:srgbClr val="23651C"/>
                </a:solidFill>
              </a:rPr>
              <a:t>THE World University Rankings 2018</a:t>
            </a:r>
            <a:br>
              <a:rPr lang="en-US" altLang="ja-JP" dirty="0">
                <a:solidFill>
                  <a:srgbClr val="23651C"/>
                </a:solidFill>
              </a:rPr>
            </a:br>
            <a:r>
              <a:rPr lang="en-US" altLang="ja-JP" dirty="0">
                <a:solidFill>
                  <a:srgbClr val="23651C"/>
                </a:solidFill>
              </a:rPr>
              <a:t>Top universities in Japan</a:t>
            </a:r>
          </a:p>
        </p:txBody>
      </p:sp>
      <p:sp>
        <p:nvSpPr>
          <p:cNvPr id="5126" name="Text Box 4"/>
          <p:cNvSpPr txBox="1">
            <a:spLocks noChangeArrowheads="1"/>
          </p:cNvSpPr>
          <p:nvPr/>
        </p:nvSpPr>
        <p:spPr bwMode="auto">
          <a:xfrm>
            <a:off x="4427538" y="185738"/>
            <a:ext cx="42322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ct val="50000"/>
              </a:spcBef>
              <a:spcAft>
                <a:spcPts val="0"/>
              </a:spcAft>
              <a:buClrTx/>
              <a:buSzTx/>
              <a:buFontTx/>
              <a:buNone/>
              <a:tabLst/>
              <a:defRPr/>
            </a:pPr>
            <a:endParaRPr kumimoji="1" lang="en-US" altLang="ja-JP" sz="1200"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graphicFrame>
        <p:nvGraphicFramePr>
          <p:cNvPr id="7" name="表 13"/>
          <p:cNvGraphicFramePr>
            <a:graphicFrameLocks noGrp="1"/>
          </p:cNvGraphicFramePr>
          <p:nvPr>
            <p:extLst>
              <p:ext uri="{D42A27DB-BD31-4B8C-83A1-F6EECF244321}">
                <p14:modId xmlns:p14="http://schemas.microsoft.com/office/powerpoint/2010/main" val="1243813249"/>
              </p:ext>
            </p:extLst>
          </p:nvPr>
        </p:nvGraphicFramePr>
        <p:xfrm>
          <a:off x="1043606" y="1772816"/>
          <a:ext cx="7128794" cy="4105575"/>
        </p:xfrm>
        <a:graphic>
          <a:graphicData uri="http://schemas.openxmlformats.org/drawingml/2006/table">
            <a:tbl>
              <a:tblPr firstRow="1"/>
              <a:tblGrid>
                <a:gridCol w="1368152">
                  <a:extLst>
                    <a:ext uri="{9D8B030D-6E8A-4147-A177-3AD203B41FA5}">
                      <a16:colId xmlns:a16="http://schemas.microsoft.com/office/drawing/2014/main" xmlns="" val="20000"/>
                    </a:ext>
                  </a:extLst>
                </a:gridCol>
                <a:gridCol w="4392488">
                  <a:extLst>
                    <a:ext uri="{9D8B030D-6E8A-4147-A177-3AD203B41FA5}">
                      <a16:colId xmlns:a16="http://schemas.microsoft.com/office/drawing/2014/main" xmlns="" val="20001"/>
                    </a:ext>
                  </a:extLst>
                </a:gridCol>
                <a:gridCol w="1368154">
                  <a:extLst>
                    <a:ext uri="{9D8B030D-6E8A-4147-A177-3AD203B41FA5}">
                      <a16:colId xmlns:a16="http://schemas.microsoft.com/office/drawing/2014/main" xmlns="" val="20002"/>
                    </a:ext>
                  </a:extLst>
                </a:gridCol>
              </a:tblGrid>
              <a:tr h="539373">
                <a:tc>
                  <a:txBody>
                    <a:bodyPr/>
                    <a:lstStyle>
                      <a:lvl1pPr marL="0" algn="l" defTabSz="914400" rtl="0" eaLnBrk="1" latinLnBrk="0" hangingPunct="1">
                        <a:defRPr kumimoji="1" sz="1800" b="1" kern="1200">
                          <a:solidFill>
                            <a:schemeClr val="lt1"/>
                          </a:solidFill>
                          <a:latin typeface="Segoe UI"/>
                          <a:ea typeface="メイリオ"/>
                        </a:defRPr>
                      </a:lvl1pPr>
                      <a:lvl2pPr marL="457200" algn="l" defTabSz="914400" rtl="0" eaLnBrk="1" latinLnBrk="0" hangingPunct="1">
                        <a:defRPr kumimoji="1" sz="1800" b="1" kern="1200">
                          <a:solidFill>
                            <a:schemeClr val="lt1"/>
                          </a:solidFill>
                          <a:latin typeface="Segoe UI"/>
                          <a:ea typeface="メイリオ"/>
                        </a:defRPr>
                      </a:lvl2pPr>
                      <a:lvl3pPr marL="914400" algn="l" defTabSz="914400" rtl="0" eaLnBrk="1" latinLnBrk="0" hangingPunct="1">
                        <a:defRPr kumimoji="1" sz="1800" b="1" kern="1200">
                          <a:solidFill>
                            <a:schemeClr val="lt1"/>
                          </a:solidFill>
                          <a:latin typeface="Segoe UI"/>
                          <a:ea typeface="メイリオ"/>
                        </a:defRPr>
                      </a:lvl3pPr>
                      <a:lvl4pPr marL="1371600" algn="l" defTabSz="914400" rtl="0" eaLnBrk="1" latinLnBrk="0" hangingPunct="1">
                        <a:defRPr kumimoji="1" sz="1800" b="1" kern="1200">
                          <a:solidFill>
                            <a:schemeClr val="lt1"/>
                          </a:solidFill>
                          <a:latin typeface="Segoe UI"/>
                          <a:ea typeface="メイリオ"/>
                        </a:defRPr>
                      </a:lvl4pPr>
                      <a:lvl5pPr marL="1828800" algn="l" defTabSz="914400" rtl="0" eaLnBrk="1" latinLnBrk="0" hangingPunct="1">
                        <a:defRPr kumimoji="1" sz="1800" b="1" kern="1200">
                          <a:solidFill>
                            <a:schemeClr val="lt1"/>
                          </a:solidFill>
                          <a:latin typeface="Segoe UI"/>
                          <a:ea typeface="メイリオ"/>
                        </a:defRPr>
                      </a:lvl5pPr>
                      <a:lvl6pPr marL="2286000" algn="l" defTabSz="914400" rtl="0" eaLnBrk="1" latinLnBrk="0" hangingPunct="1">
                        <a:defRPr kumimoji="1" sz="1800" b="1" kern="1200">
                          <a:solidFill>
                            <a:schemeClr val="lt1"/>
                          </a:solidFill>
                          <a:latin typeface="Segoe UI"/>
                          <a:ea typeface="メイリオ"/>
                        </a:defRPr>
                      </a:lvl6pPr>
                      <a:lvl7pPr marL="2743200" algn="l" defTabSz="914400" rtl="0" eaLnBrk="1" latinLnBrk="0" hangingPunct="1">
                        <a:defRPr kumimoji="1" sz="1800" b="1" kern="1200">
                          <a:solidFill>
                            <a:schemeClr val="lt1"/>
                          </a:solidFill>
                          <a:latin typeface="Segoe UI"/>
                          <a:ea typeface="メイリオ"/>
                        </a:defRPr>
                      </a:lvl7pPr>
                      <a:lvl8pPr marL="3200400" algn="l" defTabSz="914400" rtl="0" eaLnBrk="1" latinLnBrk="0" hangingPunct="1">
                        <a:defRPr kumimoji="1" sz="1800" b="1" kern="1200">
                          <a:solidFill>
                            <a:schemeClr val="lt1"/>
                          </a:solidFill>
                          <a:latin typeface="Segoe UI"/>
                          <a:ea typeface="メイリオ"/>
                        </a:defRPr>
                      </a:lvl8pPr>
                      <a:lvl9pPr marL="3657600" algn="l" defTabSz="914400" rtl="0" eaLnBrk="1" latinLnBrk="0" hangingPunct="1">
                        <a:defRPr kumimoji="1" sz="1800" b="1" kern="1200">
                          <a:solidFill>
                            <a:schemeClr val="lt1"/>
                          </a:solidFill>
                          <a:latin typeface="Segoe UI"/>
                          <a:ea typeface="メイリオ"/>
                        </a:defRPr>
                      </a:lvl9pPr>
                    </a:lstStyle>
                    <a:p>
                      <a:pPr algn="ctr">
                        <a:lnSpc>
                          <a:spcPct val="100000"/>
                        </a:lnSpc>
                      </a:pPr>
                      <a:r>
                        <a:rPr kumimoji="1" lang="en-US" altLang="ja-JP" sz="1600" b="0" dirty="0">
                          <a:solidFill>
                            <a:schemeClr val="bg1"/>
                          </a:solidFill>
                        </a:rPr>
                        <a:t>Japan</a:t>
                      </a:r>
                      <a:r>
                        <a:rPr kumimoji="1" lang="en-US" altLang="ja-JP" sz="1600" b="0" baseline="0" dirty="0">
                          <a:solidFill>
                            <a:schemeClr val="bg1"/>
                          </a:solidFill>
                        </a:rPr>
                        <a:t> </a:t>
                      </a:r>
                      <a:r>
                        <a:rPr kumimoji="1" lang="en-US" altLang="ja-JP" sz="1600" b="0" dirty="0">
                          <a:solidFill>
                            <a:schemeClr val="bg1"/>
                          </a:solidFill>
                        </a:rPr>
                        <a:t>Rank</a:t>
                      </a:r>
                      <a:endParaRPr kumimoji="1" lang="ja-JP" altLang="en-US" sz="1600" b="0" dirty="0">
                        <a:solidFill>
                          <a:schemeClr val="bg1"/>
                        </a:solidFill>
                      </a:endParaRPr>
                    </a:p>
                  </a:txBody>
                  <a:tcPr marL="79200" marR="79200" marT="43200" marB="43200" anchor="ctr">
                    <a:lnL w="6350" cap="flat" cmpd="sng" algn="ctr">
                      <a:solidFill>
                        <a:sysClr val="window" lastClr="FFFFFF"/>
                      </a:solidFill>
                      <a:prstDash val="solid"/>
                      <a:round/>
                      <a:headEnd type="none" w="med" len="med"/>
                      <a:tailEnd type="none" w="med" len="med"/>
                    </a:lnL>
                    <a:lnR>
                      <a:noFill/>
                    </a:lnR>
                    <a:lnT w="6350" cap="flat" cmpd="sng" algn="ctr">
                      <a:solidFill>
                        <a:sysClr val="window" lastClr="FFFFFF"/>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89C221"/>
                    </a:solidFill>
                  </a:tcPr>
                </a:tc>
                <a:tc>
                  <a:txBody>
                    <a:bodyPr/>
                    <a:lstStyle>
                      <a:lvl1pPr marL="0" algn="l" defTabSz="914400" rtl="0" eaLnBrk="1" latinLnBrk="0" hangingPunct="1">
                        <a:defRPr kumimoji="1" sz="1800" b="1" kern="1200">
                          <a:solidFill>
                            <a:schemeClr val="lt1"/>
                          </a:solidFill>
                          <a:latin typeface="Segoe UI"/>
                          <a:ea typeface="メイリオ"/>
                        </a:defRPr>
                      </a:lvl1pPr>
                      <a:lvl2pPr marL="457200" algn="l" defTabSz="914400" rtl="0" eaLnBrk="1" latinLnBrk="0" hangingPunct="1">
                        <a:defRPr kumimoji="1" sz="1800" b="1" kern="1200">
                          <a:solidFill>
                            <a:schemeClr val="lt1"/>
                          </a:solidFill>
                          <a:latin typeface="Segoe UI"/>
                          <a:ea typeface="メイリオ"/>
                        </a:defRPr>
                      </a:lvl2pPr>
                      <a:lvl3pPr marL="914400" algn="l" defTabSz="914400" rtl="0" eaLnBrk="1" latinLnBrk="0" hangingPunct="1">
                        <a:defRPr kumimoji="1" sz="1800" b="1" kern="1200">
                          <a:solidFill>
                            <a:schemeClr val="lt1"/>
                          </a:solidFill>
                          <a:latin typeface="Segoe UI"/>
                          <a:ea typeface="メイリオ"/>
                        </a:defRPr>
                      </a:lvl3pPr>
                      <a:lvl4pPr marL="1371600" algn="l" defTabSz="914400" rtl="0" eaLnBrk="1" latinLnBrk="0" hangingPunct="1">
                        <a:defRPr kumimoji="1" sz="1800" b="1" kern="1200">
                          <a:solidFill>
                            <a:schemeClr val="lt1"/>
                          </a:solidFill>
                          <a:latin typeface="Segoe UI"/>
                          <a:ea typeface="メイリオ"/>
                        </a:defRPr>
                      </a:lvl4pPr>
                      <a:lvl5pPr marL="1828800" algn="l" defTabSz="914400" rtl="0" eaLnBrk="1" latinLnBrk="0" hangingPunct="1">
                        <a:defRPr kumimoji="1" sz="1800" b="1" kern="1200">
                          <a:solidFill>
                            <a:schemeClr val="lt1"/>
                          </a:solidFill>
                          <a:latin typeface="Segoe UI"/>
                          <a:ea typeface="メイリオ"/>
                        </a:defRPr>
                      </a:lvl5pPr>
                      <a:lvl6pPr marL="2286000" algn="l" defTabSz="914400" rtl="0" eaLnBrk="1" latinLnBrk="0" hangingPunct="1">
                        <a:defRPr kumimoji="1" sz="1800" b="1" kern="1200">
                          <a:solidFill>
                            <a:schemeClr val="lt1"/>
                          </a:solidFill>
                          <a:latin typeface="Segoe UI"/>
                          <a:ea typeface="メイリオ"/>
                        </a:defRPr>
                      </a:lvl6pPr>
                      <a:lvl7pPr marL="2743200" algn="l" defTabSz="914400" rtl="0" eaLnBrk="1" latinLnBrk="0" hangingPunct="1">
                        <a:defRPr kumimoji="1" sz="1800" b="1" kern="1200">
                          <a:solidFill>
                            <a:schemeClr val="lt1"/>
                          </a:solidFill>
                          <a:latin typeface="Segoe UI"/>
                          <a:ea typeface="メイリオ"/>
                        </a:defRPr>
                      </a:lvl7pPr>
                      <a:lvl8pPr marL="3200400" algn="l" defTabSz="914400" rtl="0" eaLnBrk="1" latinLnBrk="0" hangingPunct="1">
                        <a:defRPr kumimoji="1" sz="1800" b="1" kern="1200">
                          <a:solidFill>
                            <a:schemeClr val="lt1"/>
                          </a:solidFill>
                          <a:latin typeface="Segoe UI"/>
                          <a:ea typeface="メイリオ"/>
                        </a:defRPr>
                      </a:lvl8pPr>
                      <a:lvl9pPr marL="3657600" algn="l" defTabSz="914400" rtl="0" eaLnBrk="1" latinLnBrk="0" hangingPunct="1">
                        <a:defRPr kumimoji="1" sz="1800" b="1" kern="1200">
                          <a:solidFill>
                            <a:schemeClr val="lt1"/>
                          </a:solidFill>
                          <a:latin typeface="Segoe UI"/>
                          <a:ea typeface="メイリオ"/>
                        </a:defRPr>
                      </a:lvl9pPr>
                    </a:lstStyle>
                    <a:p>
                      <a:pPr algn="ctr">
                        <a:lnSpc>
                          <a:spcPct val="100000"/>
                        </a:lnSpc>
                      </a:pPr>
                      <a:r>
                        <a:rPr kumimoji="1" lang="en-US" altLang="ja-JP" sz="1600" b="0" dirty="0">
                          <a:solidFill>
                            <a:schemeClr val="bg1"/>
                          </a:solidFill>
                        </a:rPr>
                        <a:t>University</a:t>
                      </a:r>
                      <a:endParaRPr kumimoji="1" lang="ja-JP" altLang="en-US" sz="1600" b="0" dirty="0">
                        <a:solidFill>
                          <a:schemeClr val="bg1"/>
                        </a:solidFill>
                      </a:endParaRPr>
                    </a:p>
                  </a:txBody>
                  <a:tcPr marL="79200" marR="79200" marT="46800" marB="46800" anchor="ctr">
                    <a:lnL>
                      <a:noFill/>
                    </a:lnL>
                    <a:lnR>
                      <a:noFill/>
                    </a:lnR>
                    <a:lnT w="6350" cap="flat" cmpd="sng" algn="ctr">
                      <a:solidFill>
                        <a:sysClr val="window" lastClr="FFFFFF"/>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89C221"/>
                    </a:solidFill>
                  </a:tcPr>
                </a:tc>
                <a:tc>
                  <a:txBody>
                    <a:bodyPr/>
                    <a:lstStyle>
                      <a:lvl1pPr marL="0" algn="l" defTabSz="914400" rtl="0" eaLnBrk="1" latinLnBrk="0" hangingPunct="1">
                        <a:defRPr kumimoji="1" sz="1800" b="1" kern="1200">
                          <a:solidFill>
                            <a:schemeClr val="lt1"/>
                          </a:solidFill>
                          <a:latin typeface="Segoe UI"/>
                          <a:ea typeface="メイリオ"/>
                        </a:defRPr>
                      </a:lvl1pPr>
                      <a:lvl2pPr marL="457200" algn="l" defTabSz="914400" rtl="0" eaLnBrk="1" latinLnBrk="0" hangingPunct="1">
                        <a:defRPr kumimoji="1" sz="1800" b="1" kern="1200">
                          <a:solidFill>
                            <a:schemeClr val="lt1"/>
                          </a:solidFill>
                          <a:latin typeface="Segoe UI"/>
                          <a:ea typeface="メイリオ"/>
                        </a:defRPr>
                      </a:lvl2pPr>
                      <a:lvl3pPr marL="914400" algn="l" defTabSz="914400" rtl="0" eaLnBrk="1" latinLnBrk="0" hangingPunct="1">
                        <a:defRPr kumimoji="1" sz="1800" b="1" kern="1200">
                          <a:solidFill>
                            <a:schemeClr val="lt1"/>
                          </a:solidFill>
                          <a:latin typeface="Segoe UI"/>
                          <a:ea typeface="メイリオ"/>
                        </a:defRPr>
                      </a:lvl3pPr>
                      <a:lvl4pPr marL="1371600" algn="l" defTabSz="914400" rtl="0" eaLnBrk="1" latinLnBrk="0" hangingPunct="1">
                        <a:defRPr kumimoji="1" sz="1800" b="1" kern="1200">
                          <a:solidFill>
                            <a:schemeClr val="lt1"/>
                          </a:solidFill>
                          <a:latin typeface="Segoe UI"/>
                          <a:ea typeface="メイリオ"/>
                        </a:defRPr>
                      </a:lvl4pPr>
                      <a:lvl5pPr marL="1828800" algn="l" defTabSz="914400" rtl="0" eaLnBrk="1" latinLnBrk="0" hangingPunct="1">
                        <a:defRPr kumimoji="1" sz="1800" b="1" kern="1200">
                          <a:solidFill>
                            <a:schemeClr val="lt1"/>
                          </a:solidFill>
                          <a:latin typeface="Segoe UI"/>
                          <a:ea typeface="メイリオ"/>
                        </a:defRPr>
                      </a:lvl5pPr>
                      <a:lvl6pPr marL="2286000" algn="l" defTabSz="914400" rtl="0" eaLnBrk="1" latinLnBrk="0" hangingPunct="1">
                        <a:defRPr kumimoji="1" sz="1800" b="1" kern="1200">
                          <a:solidFill>
                            <a:schemeClr val="lt1"/>
                          </a:solidFill>
                          <a:latin typeface="Segoe UI"/>
                          <a:ea typeface="メイリオ"/>
                        </a:defRPr>
                      </a:lvl6pPr>
                      <a:lvl7pPr marL="2743200" algn="l" defTabSz="914400" rtl="0" eaLnBrk="1" latinLnBrk="0" hangingPunct="1">
                        <a:defRPr kumimoji="1" sz="1800" b="1" kern="1200">
                          <a:solidFill>
                            <a:schemeClr val="lt1"/>
                          </a:solidFill>
                          <a:latin typeface="Segoe UI"/>
                          <a:ea typeface="メイリオ"/>
                        </a:defRPr>
                      </a:lvl7pPr>
                      <a:lvl8pPr marL="3200400" algn="l" defTabSz="914400" rtl="0" eaLnBrk="1" latinLnBrk="0" hangingPunct="1">
                        <a:defRPr kumimoji="1" sz="1800" b="1" kern="1200">
                          <a:solidFill>
                            <a:schemeClr val="lt1"/>
                          </a:solidFill>
                          <a:latin typeface="Segoe UI"/>
                          <a:ea typeface="メイリオ"/>
                        </a:defRPr>
                      </a:lvl8pPr>
                      <a:lvl9pPr marL="3657600" algn="l" defTabSz="914400" rtl="0" eaLnBrk="1" latinLnBrk="0" hangingPunct="1">
                        <a:defRPr kumimoji="1" sz="1800" b="1" kern="1200">
                          <a:solidFill>
                            <a:schemeClr val="lt1"/>
                          </a:solidFill>
                          <a:latin typeface="Segoe UI"/>
                          <a:ea typeface="メイリオ"/>
                        </a:defRPr>
                      </a:lvl9pPr>
                    </a:lstStyle>
                    <a:p>
                      <a:pPr algn="ctr">
                        <a:lnSpc>
                          <a:spcPct val="100000"/>
                        </a:lnSpc>
                      </a:pPr>
                      <a:r>
                        <a:rPr kumimoji="1" lang="en-US" altLang="ja-JP" sz="1600" b="0" dirty="0">
                          <a:solidFill>
                            <a:schemeClr val="bg1"/>
                          </a:solidFill>
                        </a:rPr>
                        <a:t>World Rank</a:t>
                      </a:r>
                      <a:endParaRPr kumimoji="1" lang="ja-JP" altLang="en-US" sz="1600" b="0" dirty="0">
                        <a:solidFill>
                          <a:schemeClr val="bg1"/>
                        </a:solidFill>
                      </a:endParaRPr>
                    </a:p>
                  </a:txBody>
                  <a:tcPr marL="79200" marR="79200" marT="43200" marB="43200" anchor="ctr">
                    <a:lnL>
                      <a:noFill/>
                    </a:lnL>
                    <a:lnR w="6350" cap="flat" cmpd="sng" algn="ctr">
                      <a:solidFill>
                        <a:sysClr val="window" lastClr="FFFFFF"/>
                      </a:solidFill>
                      <a:prstDash val="solid"/>
                      <a:round/>
                      <a:headEnd type="none" w="med" len="med"/>
                      <a:tailEnd type="none" w="med" len="med"/>
                    </a:lnR>
                    <a:lnT w="6350" cap="flat" cmpd="sng" algn="ctr">
                      <a:solidFill>
                        <a:sysClr val="window" lastClr="FFFFFF"/>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89C221"/>
                    </a:solidFill>
                  </a:tcPr>
                </a:tc>
                <a:extLst>
                  <a:ext uri="{0D108BD9-81ED-4DB2-BD59-A6C34878D82A}">
                    <a16:rowId xmlns:a16="http://schemas.microsoft.com/office/drawing/2014/main" xmlns="" val="10000"/>
                  </a:ext>
                </a:extLst>
              </a:tr>
              <a:tr h="396677">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pPr algn="r">
                        <a:lnSpc>
                          <a:spcPct val="100000"/>
                        </a:lnSpc>
                      </a:pPr>
                      <a:r>
                        <a:rPr kumimoji="1" lang="en-US" altLang="ja-JP" sz="1600" dirty="0">
                          <a:solidFill>
                            <a:schemeClr val="tx1"/>
                          </a:solidFill>
                          <a:latin typeface="Arial" panose="020B0604020202020204" pitchFamily="34" charset="0"/>
                          <a:ea typeface="+mn-ea"/>
                          <a:cs typeface="Arial" panose="020B0604020202020204" pitchFamily="34" charset="0"/>
                        </a:rPr>
                        <a:t>1</a:t>
                      </a:r>
                      <a:endParaRPr kumimoji="1" lang="ja-JP" altLang="en-US" sz="1600" dirty="0">
                        <a:solidFill>
                          <a:schemeClr val="tx1"/>
                        </a:solidFill>
                        <a:latin typeface="Arial" panose="020B0604020202020204" pitchFamily="34" charset="0"/>
                        <a:ea typeface="+mn-ea"/>
                        <a:cs typeface="Arial" panose="020B0604020202020204" pitchFamily="34" charset="0"/>
                      </a:endParaRPr>
                    </a:p>
                  </a:txBody>
                  <a:tcPr marL="79200" marR="79200" marT="46800" marB="46800" anchor="ctr">
                    <a:lnL w="6350" cap="flat" cmpd="sng" algn="ctr">
                      <a:solidFill>
                        <a:sysClr val="window" lastClr="FFFFFF"/>
                      </a:solidFill>
                      <a:prstDash val="solid"/>
                      <a:round/>
                      <a:headEnd type="none" w="med" len="med"/>
                      <a:tailEnd type="none" w="med" len="med"/>
                    </a:lnL>
                    <a:lnR>
                      <a:noFill/>
                    </a:lnR>
                    <a:lnT w="6350" cap="flat" cmpd="sng" algn="ctr">
                      <a:noFill/>
                      <a:prstDash val="solid"/>
                      <a:round/>
                      <a:headEnd type="none" w="med" len="med"/>
                      <a:tailEnd type="none" w="med" len="med"/>
                    </a:lnT>
                    <a:lnB w="635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pPr>
                        <a:lnSpc>
                          <a:spcPct val="100000"/>
                        </a:lnSpc>
                      </a:pPr>
                      <a:r>
                        <a:rPr kumimoji="1" lang="en-US" altLang="ja-JP" sz="1600" dirty="0">
                          <a:solidFill>
                            <a:schemeClr val="tx1"/>
                          </a:solidFill>
                        </a:rPr>
                        <a:t>  University of Tokyo</a:t>
                      </a:r>
                      <a:endParaRPr kumimoji="1" lang="ja-JP" altLang="en-US" sz="1600" dirty="0">
                        <a:solidFill>
                          <a:schemeClr val="tx1"/>
                        </a:solidFill>
                      </a:endParaRPr>
                    </a:p>
                  </a:txBody>
                  <a:tcPr marL="79200" marR="79200" marT="46800" marB="46800" anchor="ctr">
                    <a:lnL>
                      <a:noFill/>
                    </a:lnL>
                    <a:lnR>
                      <a:noFill/>
                    </a:lnR>
                    <a:lnT w="6350" cap="flat" cmpd="sng" algn="ctr">
                      <a:noFill/>
                      <a:prstDash val="solid"/>
                      <a:round/>
                      <a:headEnd type="none" w="med" len="med"/>
                      <a:tailEnd type="none" w="med" len="med"/>
                    </a:lnT>
                    <a:lnB w="635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pPr lvl="1" algn="r">
                        <a:lnSpc>
                          <a:spcPct val="100000"/>
                        </a:lnSpc>
                      </a:pPr>
                      <a:r>
                        <a:rPr kumimoji="1" lang="en-US" altLang="ja-JP" sz="1600" dirty="0">
                          <a:solidFill>
                            <a:schemeClr val="tx1"/>
                          </a:solidFill>
                        </a:rPr>
                        <a:t>46</a:t>
                      </a:r>
                      <a:endParaRPr kumimoji="1" lang="ja-JP" altLang="en-US" sz="1600" dirty="0">
                        <a:solidFill>
                          <a:schemeClr val="tx1"/>
                        </a:solidFill>
                      </a:endParaRPr>
                    </a:p>
                  </a:txBody>
                  <a:tcPr marL="79200" marR="79200" marT="46800" marB="46800" anchor="ctr">
                    <a:lnL>
                      <a:noFill/>
                    </a:lnL>
                    <a:lnR w="6350" cap="flat" cmpd="sng" algn="ctr">
                      <a:solidFill>
                        <a:sysClr val="window" lastClr="FFFFFF"/>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360182">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pPr algn="r">
                        <a:lnSpc>
                          <a:spcPct val="100000"/>
                        </a:lnSpc>
                      </a:pPr>
                      <a:r>
                        <a:rPr kumimoji="1" lang="en-US" altLang="ja-JP" sz="1600" dirty="0">
                          <a:solidFill>
                            <a:schemeClr val="tx1"/>
                          </a:solidFill>
                          <a:latin typeface="Arial" panose="020B0604020202020204" pitchFamily="34" charset="0"/>
                          <a:ea typeface="+mn-ea"/>
                          <a:cs typeface="Arial" panose="020B0604020202020204" pitchFamily="34" charset="0"/>
                        </a:rPr>
                        <a:t>2</a:t>
                      </a:r>
                      <a:endParaRPr kumimoji="1" lang="ja-JP" altLang="en-US" sz="1600" dirty="0">
                        <a:solidFill>
                          <a:schemeClr val="tx1"/>
                        </a:solidFill>
                        <a:latin typeface="Arial" panose="020B0604020202020204" pitchFamily="34" charset="0"/>
                        <a:ea typeface="+mn-ea"/>
                        <a:cs typeface="Arial" panose="020B0604020202020204" pitchFamily="34" charset="0"/>
                      </a:endParaRPr>
                    </a:p>
                  </a:txBody>
                  <a:tcPr marL="79200" marR="79200" marT="46800" marB="46800" anchor="ctr">
                    <a:lnL w="6350" cap="flat" cmpd="sng" algn="ctr">
                      <a:solidFill>
                        <a:sysClr val="window" lastClr="FFFFFF"/>
                      </a:solidFill>
                      <a:prstDash val="solid"/>
                      <a:round/>
                      <a:headEnd type="none" w="med" len="med"/>
                      <a:tailEnd type="none" w="med" len="med"/>
                    </a:lnL>
                    <a:lnR>
                      <a:noFill/>
                    </a:lnR>
                    <a:lnT w="6350" cap="flat" cmpd="sng" algn="ctr">
                      <a:solidFill>
                        <a:sysClr val="window" lastClr="FFFFFF">
                          <a:lumMod val="85000"/>
                        </a:sysClr>
                      </a:solidFill>
                      <a:prstDash val="solid"/>
                      <a:round/>
                      <a:headEnd type="none" w="med" len="med"/>
                      <a:tailEnd type="none" w="med" len="med"/>
                    </a:lnT>
                    <a:lnB w="635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pPr>
                        <a:lnSpc>
                          <a:spcPct val="100000"/>
                        </a:lnSpc>
                      </a:pPr>
                      <a:r>
                        <a:rPr kumimoji="1" lang="en-US" altLang="ja-JP" sz="1600" dirty="0">
                          <a:solidFill>
                            <a:schemeClr val="tx1"/>
                          </a:solidFill>
                        </a:rPr>
                        <a:t>  Kyoto University</a:t>
                      </a:r>
                      <a:endParaRPr kumimoji="1" lang="ja-JP" altLang="en-US" sz="1600" dirty="0">
                        <a:solidFill>
                          <a:schemeClr val="tx1"/>
                        </a:solidFill>
                      </a:endParaRPr>
                    </a:p>
                  </a:txBody>
                  <a:tcPr marL="79200" marR="79200" marT="46800" marB="46800" anchor="ctr">
                    <a:lnL>
                      <a:noFill/>
                    </a:lnL>
                    <a:lnR>
                      <a:noFill/>
                    </a:lnR>
                    <a:lnT w="6350" cap="flat" cmpd="sng" algn="ctr">
                      <a:solidFill>
                        <a:sysClr val="window" lastClr="FFFFFF">
                          <a:lumMod val="85000"/>
                        </a:sysClr>
                      </a:solidFill>
                      <a:prstDash val="solid"/>
                      <a:round/>
                      <a:headEnd type="none" w="med" len="med"/>
                      <a:tailEnd type="none" w="med" len="med"/>
                    </a:lnT>
                    <a:lnB w="635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pPr lvl="1" algn="r">
                        <a:lnSpc>
                          <a:spcPct val="100000"/>
                        </a:lnSpc>
                      </a:pPr>
                      <a:r>
                        <a:rPr kumimoji="1" lang="en-US" altLang="ja-JP" sz="1600" dirty="0">
                          <a:solidFill>
                            <a:schemeClr val="tx1"/>
                          </a:solidFill>
                        </a:rPr>
                        <a:t>74</a:t>
                      </a:r>
                      <a:endParaRPr kumimoji="1" lang="ja-JP" altLang="en-US" sz="1600" dirty="0">
                        <a:solidFill>
                          <a:schemeClr val="tx1"/>
                        </a:solidFill>
                      </a:endParaRPr>
                    </a:p>
                  </a:txBody>
                  <a:tcPr marL="79200" marR="79200" marT="46800" marB="46800" anchor="ctr">
                    <a:lnL>
                      <a:noFill/>
                    </a:lnL>
                    <a:lnR w="6350" cap="flat" cmpd="sng" algn="ctr">
                      <a:solidFill>
                        <a:sysClr val="window" lastClr="FFFFFF"/>
                      </a:solidFill>
                      <a:prstDash val="solid"/>
                      <a:round/>
                      <a:headEnd type="none" w="med" len="med"/>
                      <a:tailEnd type="none" w="med" len="med"/>
                    </a:lnR>
                    <a:lnT w="6350" cap="flat" cmpd="sng" algn="ctr">
                      <a:solidFill>
                        <a:sysClr val="window" lastClr="FFFFFF">
                          <a:lumMod val="85000"/>
                        </a:sysClr>
                      </a:solidFill>
                      <a:prstDash val="solid"/>
                      <a:round/>
                      <a:headEnd type="none" w="med" len="med"/>
                      <a:tailEnd type="none" w="med" len="med"/>
                    </a:lnT>
                    <a:lnB w="635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152736">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pPr algn="r">
                        <a:lnSpc>
                          <a:spcPct val="100000"/>
                        </a:lnSpc>
                      </a:pPr>
                      <a:r>
                        <a:rPr kumimoji="1" lang="en-US" altLang="ja-JP" sz="1600" dirty="0">
                          <a:solidFill>
                            <a:schemeClr val="tx1"/>
                          </a:solidFill>
                          <a:latin typeface="Arial" panose="020B0604020202020204" pitchFamily="34" charset="0"/>
                          <a:cs typeface="Arial" panose="020B0604020202020204" pitchFamily="34" charset="0"/>
                        </a:rPr>
                        <a:t>=3 </a:t>
                      </a:r>
                      <a:endParaRPr kumimoji="1" lang="ja-JP" altLang="en-US" sz="1600" dirty="0">
                        <a:solidFill>
                          <a:schemeClr val="tx1"/>
                        </a:solidFill>
                        <a:latin typeface="Arial" panose="020B0604020202020204" pitchFamily="34" charset="0"/>
                        <a:cs typeface="Arial" panose="020B0604020202020204" pitchFamily="34" charset="0"/>
                      </a:endParaRPr>
                    </a:p>
                  </a:txBody>
                  <a:tcPr marL="79200" marR="79200" marT="46800" marB="46800">
                    <a:lnL w="6350" cap="flat" cmpd="sng" algn="ctr">
                      <a:solidFill>
                        <a:sysClr val="window" lastClr="FFFFFF"/>
                      </a:solidFill>
                      <a:prstDash val="solid"/>
                      <a:round/>
                      <a:headEnd type="none" w="med" len="med"/>
                      <a:tailEnd type="none" w="med" len="med"/>
                    </a:lnL>
                    <a:lnR>
                      <a:noFill/>
                    </a:lnR>
                    <a:lnT w="6350" cap="flat" cmpd="sng" algn="ctr">
                      <a:solidFill>
                        <a:sysClr val="window" lastClr="FFFFFF">
                          <a:lumMod val="85000"/>
                        </a:sysClr>
                      </a:solidFill>
                      <a:prstDash val="solid"/>
                      <a:round/>
                      <a:headEnd type="none" w="med" len="med"/>
                      <a:tailEnd type="none" w="med" len="med"/>
                    </a:lnT>
                    <a:lnB w="635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a:solidFill>
                            <a:schemeClr val="tx1"/>
                          </a:solidFill>
                        </a:rPr>
                        <a:t>  Osaka University</a:t>
                      </a:r>
                      <a:endParaRPr kumimoji="1" lang="ja-JP" altLang="en-US" sz="1600" dirty="0">
                        <a:solidFill>
                          <a:schemeClr val="tx1"/>
                        </a:solidFill>
                      </a:endParaRPr>
                    </a:p>
                  </a:txBody>
                  <a:tcPr marL="79200" marR="79200" marT="46800" marB="46800" anchor="ctr">
                    <a:lnL>
                      <a:noFill/>
                    </a:lnL>
                    <a:lnR>
                      <a:noFill/>
                    </a:lnR>
                    <a:lnT w="6350" cap="flat" cmpd="sng" algn="ctr">
                      <a:solidFill>
                        <a:sysClr val="window" lastClr="FFFFFF">
                          <a:lumMod val="85000"/>
                        </a:sysClr>
                      </a:solidFill>
                      <a:prstDash val="solid"/>
                      <a:round/>
                      <a:headEnd type="none" w="med" len="med"/>
                      <a:tailEnd type="none" w="med" len="med"/>
                    </a:lnT>
                    <a:lnB w="635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pPr marL="457200" marR="0" lvl="1" indent="0" algn="r" defTabSz="914400" rtl="0" eaLnBrk="1" fontAlgn="auto" latinLnBrk="0" hangingPunct="1">
                        <a:lnSpc>
                          <a:spcPct val="100000"/>
                        </a:lnSpc>
                        <a:spcBef>
                          <a:spcPts val="0"/>
                        </a:spcBef>
                        <a:spcAft>
                          <a:spcPts val="0"/>
                        </a:spcAft>
                        <a:buClrTx/>
                        <a:buSzTx/>
                        <a:buFontTx/>
                        <a:buNone/>
                        <a:tabLst/>
                        <a:defRPr/>
                      </a:pPr>
                      <a:r>
                        <a:rPr kumimoji="1" lang="en-US" altLang="ja-JP" sz="1600" dirty="0">
                          <a:solidFill>
                            <a:schemeClr val="tx1"/>
                          </a:solidFill>
                        </a:rPr>
                        <a:t>201-250</a:t>
                      </a:r>
                      <a:endParaRPr kumimoji="1" lang="ja-JP" altLang="en-US" sz="1600" dirty="0">
                        <a:solidFill>
                          <a:schemeClr val="tx1"/>
                        </a:solidFill>
                      </a:endParaRPr>
                    </a:p>
                  </a:txBody>
                  <a:tcPr marL="79200" marR="79200" marT="46800" marB="46800" anchor="ctr">
                    <a:lnL>
                      <a:noFill/>
                    </a:lnL>
                    <a:lnR w="6350" cap="flat" cmpd="sng" algn="ctr">
                      <a:solidFill>
                        <a:sysClr val="window" lastClr="FFFFFF"/>
                      </a:solidFill>
                      <a:prstDash val="solid"/>
                      <a:round/>
                      <a:headEnd type="none" w="med" len="med"/>
                      <a:tailEnd type="none" w="med" len="med"/>
                    </a:lnR>
                    <a:lnT w="6350" cap="flat" cmpd="sng" algn="ctr">
                      <a:solidFill>
                        <a:sysClr val="window" lastClr="FFFFFF">
                          <a:lumMod val="85000"/>
                        </a:sysClr>
                      </a:solidFill>
                      <a:prstDash val="solid"/>
                      <a:round/>
                      <a:headEnd type="none" w="med" len="med"/>
                      <a:tailEnd type="none" w="med" len="med"/>
                    </a:lnT>
                    <a:lnB w="635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0">
                <a:tc>
                  <a:txBody>
                    <a:bodyPr/>
                    <a:lstStyle/>
                    <a:p>
                      <a:pPr algn="r">
                        <a:lnSpc>
                          <a:spcPct val="100000"/>
                        </a:lnSpc>
                      </a:pPr>
                      <a:endParaRPr kumimoji="1" lang="ja-JP" altLang="en-US" sz="1600" dirty="0">
                        <a:solidFill>
                          <a:schemeClr val="tx1"/>
                        </a:solidFill>
                        <a:latin typeface="Arial" panose="020B0604020202020204" pitchFamily="34" charset="0"/>
                        <a:cs typeface="Arial" panose="020B0604020202020204" pitchFamily="34" charset="0"/>
                      </a:endParaRPr>
                    </a:p>
                  </a:txBody>
                  <a:tcPr marL="79200" marR="79200" marT="46800" marB="46800">
                    <a:lnL w="6350" cap="flat" cmpd="sng" algn="ctr">
                      <a:solidFill>
                        <a:sysClr val="window" lastClr="FFFFFF"/>
                      </a:solidFill>
                      <a:prstDash val="solid"/>
                      <a:round/>
                      <a:headEnd type="none" w="med" len="med"/>
                      <a:tailEnd type="none" w="med" len="med"/>
                    </a:lnL>
                    <a:lnR>
                      <a:noFill/>
                    </a:lnR>
                    <a:lnT w="6350" cap="flat" cmpd="sng" algn="ctr">
                      <a:solidFill>
                        <a:sysClr val="window" lastClr="FFFFFF">
                          <a:lumMod val="85000"/>
                        </a:sysClr>
                      </a:solidFill>
                      <a:prstDash val="solid"/>
                      <a:round/>
                      <a:headEnd type="none" w="med" len="med"/>
                      <a:tailEnd type="none" w="med" len="med"/>
                    </a:lnT>
                    <a:lnB w="635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chemeClr val="tx1"/>
                          </a:solidFill>
                          <a:effectLst/>
                          <a:uLnTx/>
                          <a:uFillTx/>
                          <a:latin typeface="Segoe UI" panose="020B0502040204020203" pitchFamily="34" charset="0"/>
                          <a:ea typeface="Segoe UI" panose="020B0502040204020203" pitchFamily="34" charset="0"/>
                          <a:cs typeface="Segoe UI" panose="020B0502040204020203" pitchFamily="34" charset="0"/>
                        </a:rPr>
                        <a:t>  Tohoku University</a:t>
                      </a:r>
                      <a:endParaRPr kumimoji="1" lang="ja-JP" altLang="en-US" sz="1600" dirty="0">
                        <a:solidFill>
                          <a:schemeClr val="tx1"/>
                        </a:solidFill>
                        <a:latin typeface="Segoe UI" panose="020B0502040204020203" pitchFamily="34" charset="0"/>
                        <a:cs typeface="Segoe UI" panose="020B0502040204020203" pitchFamily="34" charset="0"/>
                      </a:endParaRPr>
                    </a:p>
                  </a:txBody>
                  <a:tcPr marL="79200" marR="79200" marT="46800" marB="46800" anchor="ctr">
                    <a:lnL>
                      <a:noFill/>
                    </a:lnL>
                    <a:lnR>
                      <a:noFill/>
                    </a:lnR>
                    <a:lnT w="6350" cap="flat" cmpd="sng" algn="ctr">
                      <a:solidFill>
                        <a:sysClr val="window" lastClr="FFFFFF">
                          <a:lumMod val="85000"/>
                        </a:sysClr>
                      </a:solidFill>
                      <a:prstDash val="solid"/>
                      <a:round/>
                      <a:headEnd type="none" w="med" len="med"/>
                      <a:tailEnd type="none" w="med" len="med"/>
                    </a:lnT>
                    <a:lnB w="635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57200" marR="0" lvl="1" indent="0" algn="r" defTabSz="914400" rtl="0" eaLnBrk="1" fontAlgn="auto" latinLnBrk="0" hangingPunct="1">
                        <a:lnSpc>
                          <a:spcPct val="100000"/>
                        </a:lnSpc>
                        <a:spcBef>
                          <a:spcPts val="0"/>
                        </a:spcBef>
                        <a:spcAft>
                          <a:spcPts val="0"/>
                        </a:spcAft>
                        <a:buClrTx/>
                        <a:buSzTx/>
                        <a:buFontTx/>
                        <a:buNone/>
                        <a:tabLst/>
                        <a:defRPr/>
                      </a:pPr>
                      <a:r>
                        <a:rPr kumimoji="1" lang="en-US" altLang="ja-JP" sz="1600" dirty="0">
                          <a:solidFill>
                            <a:schemeClr val="tx1"/>
                          </a:solidFill>
                          <a:latin typeface="Segoe UI" panose="020B0502040204020203" pitchFamily="34" charset="0"/>
                          <a:cs typeface="Segoe UI" panose="020B0502040204020203" pitchFamily="34" charset="0"/>
                        </a:rPr>
                        <a:t>201-250</a:t>
                      </a:r>
                      <a:endParaRPr kumimoji="1" lang="ja-JP" altLang="en-US" sz="1600" dirty="0">
                        <a:solidFill>
                          <a:schemeClr val="tx1"/>
                        </a:solidFill>
                        <a:latin typeface="Segoe UI" panose="020B0502040204020203" pitchFamily="34" charset="0"/>
                        <a:cs typeface="Segoe UI" panose="020B0502040204020203" pitchFamily="34" charset="0"/>
                      </a:endParaRPr>
                    </a:p>
                  </a:txBody>
                  <a:tcPr marL="79200" marR="79200" marT="46800" marB="46800" anchor="ctr">
                    <a:lnL>
                      <a:noFill/>
                    </a:lnL>
                    <a:lnR w="6350" cap="flat" cmpd="sng" algn="ctr">
                      <a:solidFill>
                        <a:sysClr val="window" lastClr="FFFFFF"/>
                      </a:solidFill>
                      <a:prstDash val="solid"/>
                      <a:round/>
                      <a:headEnd type="none" w="med" len="med"/>
                      <a:tailEnd type="none" w="med" len="med"/>
                    </a:lnR>
                    <a:lnT w="6350" cap="flat" cmpd="sng" algn="ctr">
                      <a:solidFill>
                        <a:sysClr val="window" lastClr="FFFFFF">
                          <a:lumMod val="85000"/>
                        </a:sysClr>
                      </a:solidFill>
                      <a:prstDash val="solid"/>
                      <a:round/>
                      <a:headEnd type="none" w="med" len="med"/>
                      <a:tailEnd type="none" w="med" len="med"/>
                    </a:lnT>
                    <a:lnB w="635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472771320"/>
                  </a:ext>
                </a:extLst>
              </a:tr>
              <a:tr h="347731">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pPr algn="r">
                        <a:lnSpc>
                          <a:spcPct val="100000"/>
                        </a:lnSpc>
                      </a:pPr>
                      <a:r>
                        <a:rPr kumimoji="1" lang="en-US" altLang="ja-JP" sz="1600" dirty="0">
                          <a:solidFill>
                            <a:schemeClr val="tx1"/>
                          </a:solidFill>
                          <a:latin typeface="Arial" panose="020B0604020202020204" pitchFamily="34" charset="0"/>
                          <a:cs typeface="Arial" panose="020B0604020202020204" pitchFamily="34" charset="0"/>
                        </a:rPr>
                        <a:t>5</a:t>
                      </a:r>
                      <a:endParaRPr kumimoji="1" lang="ja-JP" altLang="en-US" sz="1600" dirty="0">
                        <a:solidFill>
                          <a:schemeClr val="tx1"/>
                        </a:solidFill>
                        <a:latin typeface="Arial" panose="020B0604020202020204" pitchFamily="34" charset="0"/>
                        <a:cs typeface="Arial" panose="020B0604020202020204" pitchFamily="34" charset="0"/>
                      </a:endParaRPr>
                    </a:p>
                  </a:txBody>
                  <a:tcPr marL="79200" marR="79200" marT="46800" marB="46800">
                    <a:lnL w="6350" cap="flat" cmpd="sng" algn="ctr">
                      <a:solidFill>
                        <a:sysClr val="window" lastClr="FFFFFF"/>
                      </a:solidFill>
                      <a:prstDash val="solid"/>
                      <a:round/>
                      <a:headEnd type="none" w="med" len="med"/>
                      <a:tailEnd type="none" w="med" len="med"/>
                    </a:lnL>
                    <a:lnR>
                      <a:noFill/>
                    </a:lnR>
                    <a:lnT w="6350" cap="flat" cmpd="sng" algn="ctr">
                      <a:solidFill>
                        <a:sysClr val="window" lastClr="FFFFFF">
                          <a:lumMod val="85000"/>
                        </a:sysClr>
                      </a:solidFill>
                      <a:prstDash val="solid"/>
                      <a:round/>
                      <a:headEnd type="none" w="med" len="med"/>
                      <a:tailEnd type="none" w="med" len="med"/>
                    </a:lnT>
                    <a:lnB w="635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pPr>
                        <a:lnSpc>
                          <a:spcPct val="100000"/>
                        </a:lnSpc>
                      </a:pPr>
                      <a:r>
                        <a:rPr kumimoji="1" lang="en-US" altLang="ja-JP" sz="1600" dirty="0">
                          <a:solidFill>
                            <a:schemeClr val="tx1"/>
                          </a:solidFill>
                        </a:rPr>
                        <a:t>  Tokyo</a:t>
                      </a:r>
                      <a:r>
                        <a:rPr kumimoji="1" lang="en-US" altLang="ja-JP" sz="1600" baseline="0" dirty="0">
                          <a:solidFill>
                            <a:schemeClr val="tx1"/>
                          </a:solidFill>
                        </a:rPr>
                        <a:t> Institute of Technology</a:t>
                      </a:r>
                      <a:endParaRPr kumimoji="1" lang="en-US" altLang="ja-JP" sz="1600" dirty="0">
                        <a:solidFill>
                          <a:schemeClr val="tx1"/>
                        </a:solidFill>
                      </a:endParaRPr>
                    </a:p>
                  </a:txBody>
                  <a:tcPr marL="79200" marR="79200" marT="46800" marB="46800" anchor="ctr">
                    <a:lnL>
                      <a:noFill/>
                    </a:lnL>
                    <a:lnR>
                      <a:noFill/>
                    </a:lnR>
                    <a:lnT w="6350" cap="flat" cmpd="sng" algn="ctr">
                      <a:solidFill>
                        <a:sysClr val="window" lastClr="FFFFFF">
                          <a:lumMod val="85000"/>
                        </a:sysClr>
                      </a:solidFill>
                      <a:prstDash val="solid"/>
                      <a:round/>
                      <a:headEnd type="none" w="med" len="med"/>
                      <a:tailEnd type="none" w="med" len="med"/>
                    </a:lnT>
                    <a:lnB w="635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pPr marL="457200" marR="0" lvl="1" indent="0" algn="r" defTabSz="914400" rtl="0" eaLnBrk="1" fontAlgn="auto" latinLnBrk="0" hangingPunct="1">
                        <a:lnSpc>
                          <a:spcPct val="100000"/>
                        </a:lnSpc>
                        <a:spcBef>
                          <a:spcPts val="0"/>
                        </a:spcBef>
                        <a:spcAft>
                          <a:spcPts val="0"/>
                        </a:spcAft>
                        <a:buClrTx/>
                        <a:buSzTx/>
                        <a:buFontTx/>
                        <a:buNone/>
                        <a:tabLst/>
                        <a:defRPr/>
                      </a:pPr>
                      <a:r>
                        <a:rPr kumimoji="1" lang="en-US" altLang="ja-JP" sz="1600" dirty="0">
                          <a:solidFill>
                            <a:schemeClr val="tx1"/>
                          </a:solidFill>
                        </a:rPr>
                        <a:t>251-300</a:t>
                      </a:r>
                      <a:endParaRPr kumimoji="1" lang="ja-JP" altLang="en-US" sz="1600" dirty="0">
                        <a:solidFill>
                          <a:schemeClr val="tx1"/>
                        </a:solidFill>
                      </a:endParaRPr>
                    </a:p>
                  </a:txBody>
                  <a:tcPr marL="79200" marR="79200" marT="46800" marB="46800" anchor="ctr">
                    <a:lnL>
                      <a:noFill/>
                    </a:lnL>
                    <a:lnR w="6350" cap="flat" cmpd="sng" algn="ctr">
                      <a:solidFill>
                        <a:sysClr val="window" lastClr="FFFFFF"/>
                      </a:solidFill>
                      <a:prstDash val="solid"/>
                      <a:round/>
                      <a:headEnd type="none" w="med" len="med"/>
                      <a:tailEnd type="none" w="med" len="med"/>
                    </a:lnR>
                    <a:lnT w="6350" cap="flat" cmpd="sng" algn="ctr">
                      <a:solidFill>
                        <a:sysClr val="window" lastClr="FFFFFF">
                          <a:lumMod val="85000"/>
                        </a:sysClr>
                      </a:solidFill>
                      <a:prstDash val="solid"/>
                      <a:round/>
                      <a:headEnd type="none" w="med" len="med"/>
                      <a:tailEnd type="none" w="med" len="med"/>
                    </a:lnT>
                    <a:lnB w="635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360182">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pPr algn="r">
                        <a:lnSpc>
                          <a:spcPct val="100000"/>
                        </a:lnSpc>
                      </a:pPr>
                      <a:r>
                        <a:rPr kumimoji="1" lang="en-US" altLang="ja-JP" sz="1600" dirty="0">
                          <a:solidFill>
                            <a:schemeClr val="tx1"/>
                          </a:solidFill>
                          <a:latin typeface="Arial" panose="020B0604020202020204" pitchFamily="34" charset="0"/>
                          <a:cs typeface="Arial" panose="020B0604020202020204" pitchFamily="34" charset="0"/>
                        </a:rPr>
                        <a:t>6</a:t>
                      </a:r>
                      <a:endParaRPr kumimoji="1" lang="ja-JP" altLang="en-US" sz="1600" dirty="0">
                        <a:solidFill>
                          <a:schemeClr val="tx1"/>
                        </a:solidFill>
                        <a:latin typeface="Arial" panose="020B0604020202020204" pitchFamily="34" charset="0"/>
                        <a:cs typeface="Arial" panose="020B0604020202020204" pitchFamily="34" charset="0"/>
                      </a:endParaRPr>
                    </a:p>
                  </a:txBody>
                  <a:tcPr marL="79200" marR="79200" marT="46800" marB="46800" anchor="ctr">
                    <a:lnL w="6350" cap="flat" cmpd="sng" algn="ctr">
                      <a:solidFill>
                        <a:sysClr val="window" lastClr="FFFFFF"/>
                      </a:solidFill>
                      <a:prstDash val="solid"/>
                      <a:round/>
                      <a:headEnd type="none" w="med" len="med"/>
                      <a:tailEnd type="none" w="med" len="med"/>
                    </a:lnL>
                    <a:lnR>
                      <a:noFill/>
                    </a:lnR>
                    <a:lnT w="6350" cap="flat" cmpd="sng" algn="ctr">
                      <a:solidFill>
                        <a:sysClr val="window" lastClr="FFFFFF">
                          <a:lumMod val="85000"/>
                        </a:sysClr>
                      </a:solidFill>
                      <a:prstDash val="solid"/>
                      <a:round/>
                      <a:headEnd type="none" w="med" len="med"/>
                      <a:tailEnd type="none" w="med" len="med"/>
                    </a:lnT>
                    <a:lnB w="635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a:solidFill>
                            <a:schemeClr val="tx1"/>
                          </a:solidFill>
                        </a:rPr>
                        <a:t>  Nagoya University</a:t>
                      </a:r>
                    </a:p>
                  </a:txBody>
                  <a:tcPr marL="79200" marR="79200" marT="46800" marB="46800" anchor="ctr">
                    <a:lnL>
                      <a:noFill/>
                    </a:lnL>
                    <a:lnR>
                      <a:noFill/>
                    </a:lnR>
                    <a:lnT w="6350" cap="flat" cmpd="sng" algn="ctr">
                      <a:solidFill>
                        <a:sysClr val="window" lastClr="FFFFFF">
                          <a:lumMod val="85000"/>
                        </a:sysClr>
                      </a:solidFill>
                      <a:prstDash val="solid"/>
                      <a:round/>
                      <a:headEnd type="none" w="med" len="med"/>
                      <a:tailEnd type="none" w="med" len="med"/>
                    </a:lnT>
                    <a:lnB w="635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pPr marL="457200" marR="0" lvl="1" indent="0" algn="r" defTabSz="914400" rtl="0" eaLnBrk="1" fontAlgn="auto" latinLnBrk="0" hangingPunct="1">
                        <a:lnSpc>
                          <a:spcPct val="100000"/>
                        </a:lnSpc>
                        <a:spcBef>
                          <a:spcPts val="0"/>
                        </a:spcBef>
                        <a:spcAft>
                          <a:spcPts val="0"/>
                        </a:spcAft>
                        <a:buClrTx/>
                        <a:buSzTx/>
                        <a:buFontTx/>
                        <a:buNone/>
                        <a:tabLst/>
                        <a:defRPr/>
                      </a:pPr>
                      <a:r>
                        <a:rPr kumimoji="1" lang="en-US" altLang="ja-JP" sz="1600" dirty="0">
                          <a:solidFill>
                            <a:schemeClr val="tx1"/>
                          </a:solidFill>
                        </a:rPr>
                        <a:t>301-350</a:t>
                      </a:r>
                      <a:endParaRPr kumimoji="1" lang="ja-JP" altLang="en-US" sz="1600" dirty="0">
                        <a:solidFill>
                          <a:schemeClr val="tx1"/>
                        </a:solidFill>
                      </a:endParaRPr>
                    </a:p>
                  </a:txBody>
                  <a:tcPr marL="79200" marR="79200" marT="46800" marB="46800" anchor="ctr">
                    <a:lnL>
                      <a:noFill/>
                    </a:lnL>
                    <a:lnR w="6350" cap="flat" cmpd="sng" algn="ctr">
                      <a:solidFill>
                        <a:sysClr val="window" lastClr="FFFFFF"/>
                      </a:solidFill>
                      <a:prstDash val="solid"/>
                      <a:round/>
                      <a:headEnd type="none" w="med" len="med"/>
                      <a:tailEnd type="none" w="med" len="med"/>
                    </a:lnR>
                    <a:lnT w="6350" cap="flat" cmpd="sng" algn="ctr">
                      <a:solidFill>
                        <a:sysClr val="window" lastClr="FFFFFF">
                          <a:lumMod val="85000"/>
                        </a:sysClr>
                      </a:solidFill>
                      <a:prstDash val="solid"/>
                      <a:round/>
                      <a:headEnd type="none" w="med" len="med"/>
                      <a:tailEnd type="none" w="med" len="med"/>
                    </a:lnT>
                    <a:lnB w="635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358390">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pPr algn="r">
                        <a:lnSpc>
                          <a:spcPct val="100000"/>
                        </a:lnSpc>
                      </a:pPr>
                      <a:r>
                        <a:rPr kumimoji="1" lang="en-US" altLang="ja-JP" sz="1600" dirty="0">
                          <a:solidFill>
                            <a:schemeClr val="tx1"/>
                          </a:solidFill>
                          <a:latin typeface="Arial" panose="020B0604020202020204" pitchFamily="34" charset="0"/>
                          <a:cs typeface="Arial" panose="020B0604020202020204" pitchFamily="34" charset="0"/>
                        </a:rPr>
                        <a:t>7</a:t>
                      </a:r>
                      <a:endParaRPr kumimoji="1" lang="ja-JP" altLang="en-US" sz="1600" dirty="0">
                        <a:solidFill>
                          <a:schemeClr val="tx1"/>
                        </a:solidFill>
                      </a:endParaRPr>
                    </a:p>
                  </a:txBody>
                  <a:tcPr marL="79200" marR="79200" marT="46800" marB="46800">
                    <a:lnL w="6350" cap="flat" cmpd="sng" algn="ctr">
                      <a:solidFill>
                        <a:sysClr val="window" lastClr="FFFFFF"/>
                      </a:solidFill>
                      <a:prstDash val="solid"/>
                      <a:round/>
                      <a:headEnd type="none" w="med" len="med"/>
                      <a:tailEnd type="none" w="med" len="med"/>
                    </a:lnL>
                    <a:lnR>
                      <a:noFill/>
                    </a:lnR>
                    <a:lnT w="6350" cap="flat" cmpd="sng" algn="ctr">
                      <a:solidFill>
                        <a:sysClr val="window" lastClr="FFFFFF">
                          <a:lumMod val="85000"/>
                        </a:sysClr>
                      </a:solidFill>
                      <a:prstDash val="solid"/>
                      <a:round/>
                      <a:headEnd type="none" w="med" len="med"/>
                      <a:tailEnd type="none" w="med" len="med"/>
                    </a:lnT>
                    <a:lnB w="635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pPr>
                        <a:lnSpc>
                          <a:spcPct val="100000"/>
                        </a:lnSpc>
                      </a:pPr>
                      <a:r>
                        <a:rPr kumimoji="1" lang="en-US" altLang="ja-JP" sz="1600" dirty="0">
                          <a:solidFill>
                            <a:schemeClr val="tx1"/>
                          </a:solidFill>
                        </a:rPr>
                        <a:t>  Kyushu University</a:t>
                      </a:r>
                      <a:r>
                        <a:rPr kumimoji="1" lang="ja-JP" altLang="en-US" sz="1600" dirty="0">
                          <a:solidFill>
                            <a:schemeClr val="tx1"/>
                          </a:solidFill>
                        </a:rPr>
                        <a:t>　</a:t>
                      </a:r>
                    </a:p>
                  </a:txBody>
                  <a:tcPr marL="79200" marR="79200" marT="46800" marB="46800" anchor="ctr">
                    <a:lnL>
                      <a:noFill/>
                    </a:lnL>
                    <a:lnR>
                      <a:noFill/>
                    </a:lnR>
                    <a:lnT w="6350" cap="flat" cmpd="sng" algn="ctr">
                      <a:solidFill>
                        <a:sysClr val="window" lastClr="FFFFFF">
                          <a:lumMod val="85000"/>
                        </a:sysClr>
                      </a:solidFill>
                      <a:prstDash val="solid"/>
                      <a:round/>
                      <a:headEnd type="none" w="med" len="med"/>
                      <a:tailEnd type="none" w="med" len="med"/>
                    </a:lnT>
                    <a:lnB w="635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pPr marL="457200" marR="0" lvl="1" indent="0" algn="r" defTabSz="914400" rtl="0" eaLnBrk="1" fontAlgn="auto" latinLnBrk="0" hangingPunct="1">
                        <a:lnSpc>
                          <a:spcPct val="100000"/>
                        </a:lnSpc>
                        <a:spcBef>
                          <a:spcPts val="0"/>
                        </a:spcBef>
                        <a:spcAft>
                          <a:spcPts val="0"/>
                        </a:spcAft>
                        <a:buClrTx/>
                        <a:buSzTx/>
                        <a:buFontTx/>
                        <a:buNone/>
                        <a:tabLst/>
                        <a:defRPr/>
                      </a:pPr>
                      <a:r>
                        <a:rPr kumimoji="1" lang="en-US" altLang="ja-JP" sz="1600" dirty="0">
                          <a:solidFill>
                            <a:schemeClr val="tx1"/>
                          </a:solidFill>
                        </a:rPr>
                        <a:t>351-400</a:t>
                      </a:r>
                      <a:endParaRPr kumimoji="1" lang="ja-JP" altLang="en-US" sz="1600" dirty="0">
                        <a:solidFill>
                          <a:schemeClr val="tx1"/>
                        </a:solidFill>
                      </a:endParaRPr>
                    </a:p>
                  </a:txBody>
                  <a:tcPr marL="79200" marR="79200" marT="46800" marB="46800" anchor="ctr">
                    <a:lnL>
                      <a:noFill/>
                    </a:lnL>
                    <a:lnR w="6350" cap="flat" cmpd="sng" algn="ctr">
                      <a:solidFill>
                        <a:sysClr val="window" lastClr="FFFFFF"/>
                      </a:solidFill>
                      <a:prstDash val="solid"/>
                      <a:round/>
                      <a:headEnd type="none" w="med" len="med"/>
                      <a:tailEnd type="none" w="med" len="med"/>
                    </a:lnR>
                    <a:lnT w="6350" cap="flat" cmpd="sng" algn="ctr">
                      <a:solidFill>
                        <a:sysClr val="window" lastClr="FFFFFF">
                          <a:lumMod val="85000"/>
                        </a:sysClr>
                      </a:solidFill>
                      <a:prstDash val="solid"/>
                      <a:round/>
                      <a:headEnd type="none" w="med" len="med"/>
                      <a:tailEnd type="none" w="med" len="med"/>
                    </a:lnT>
                    <a:lnB w="635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340708">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=8</a:t>
                      </a:r>
                      <a:endParaRPr kumimoji="1" lang="ja-JP" altLang="en-US" sz="1600" b="0" i="0" u="none" strike="noStrike" kern="1200" cap="none" spc="0" normalizeH="0" baseline="0" noProof="0" dirty="0">
                        <a:ln>
                          <a:noFill/>
                        </a:ln>
                        <a:solidFill>
                          <a:schemeClr val="tx1"/>
                        </a:solidFill>
                        <a:effectLst/>
                        <a:uLnTx/>
                        <a:uFillTx/>
                        <a:latin typeface="+mn-lt"/>
                        <a:ea typeface="+mn-ea"/>
                        <a:cs typeface="+mn-cs"/>
                      </a:endParaRPr>
                    </a:p>
                  </a:txBody>
                  <a:tcPr marL="79200" marR="79200" marT="46800" marB="46800">
                    <a:lnL w="6350" cap="flat" cmpd="sng" algn="ctr">
                      <a:solidFill>
                        <a:sysClr val="window" lastClr="FFFFFF"/>
                      </a:solidFill>
                      <a:prstDash val="solid"/>
                      <a:round/>
                      <a:headEnd type="none" w="med" len="med"/>
                      <a:tailEnd type="none" w="med" len="med"/>
                    </a:lnL>
                    <a:lnR>
                      <a:noFill/>
                    </a:lnR>
                    <a:lnT w="6350" cap="flat" cmpd="sng" algn="ctr">
                      <a:solidFill>
                        <a:sysClr val="window" lastClr="FFFFFF">
                          <a:lumMod val="85000"/>
                        </a:sysClr>
                      </a:solidFill>
                      <a:prstDash val="solid"/>
                      <a:round/>
                      <a:headEnd type="none" w="med" len="med"/>
                      <a:tailEnd type="none" w="med" len="med"/>
                    </a:lnT>
                    <a:lnB w="635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a:solidFill>
                            <a:schemeClr val="tx1"/>
                          </a:solidFill>
                        </a:rPr>
                        <a:t>  Hokkaido</a:t>
                      </a:r>
                      <a:r>
                        <a:rPr kumimoji="1" lang="en-US" altLang="ja-JP" sz="1600" baseline="0" dirty="0">
                          <a:solidFill>
                            <a:schemeClr val="tx1"/>
                          </a:solidFill>
                        </a:rPr>
                        <a:t> </a:t>
                      </a:r>
                      <a:r>
                        <a:rPr kumimoji="1" lang="en-US" altLang="ja-JP" sz="1600" dirty="0">
                          <a:solidFill>
                            <a:schemeClr val="tx1"/>
                          </a:solidFill>
                        </a:rPr>
                        <a:t>University</a:t>
                      </a:r>
                      <a:endParaRPr kumimoji="1" lang="ja-JP" altLang="en-US" sz="1600" dirty="0">
                        <a:solidFill>
                          <a:schemeClr val="tx1"/>
                        </a:solidFill>
                      </a:endParaRPr>
                    </a:p>
                  </a:txBody>
                  <a:tcPr marL="79200" marR="79200" marT="46800" marB="46800" anchor="ctr">
                    <a:lnL>
                      <a:noFill/>
                    </a:lnL>
                    <a:lnR>
                      <a:noFill/>
                    </a:lnR>
                    <a:lnT w="6350" cap="flat" cmpd="sng" algn="ctr">
                      <a:solidFill>
                        <a:sysClr val="window" lastClr="FFFFFF">
                          <a:lumMod val="85000"/>
                        </a:sysClr>
                      </a:solidFill>
                      <a:prstDash val="solid"/>
                      <a:round/>
                      <a:headEnd type="none" w="med" len="med"/>
                      <a:tailEnd type="none" w="med" len="med"/>
                    </a:lnT>
                    <a:lnB w="635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pPr marL="457200" marR="0" lvl="1" indent="0" algn="r" defTabSz="914400" rtl="0" eaLnBrk="1" fontAlgn="auto" latinLnBrk="0" hangingPunct="1">
                        <a:lnSpc>
                          <a:spcPct val="100000"/>
                        </a:lnSpc>
                        <a:spcBef>
                          <a:spcPts val="0"/>
                        </a:spcBef>
                        <a:spcAft>
                          <a:spcPts val="0"/>
                        </a:spcAft>
                        <a:buClrTx/>
                        <a:buSzTx/>
                        <a:buFontTx/>
                        <a:buNone/>
                        <a:tabLst/>
                        <a:defRPr/>
                      </a:pPr>
                      <a:r>
                        <a:rPr kumimoji="1" lang="en-US" altLang="ja-JP" sz="1600" dirty="0">
                          <a:solidFill>
                            <a:schemeClr val="tx1"/>
                          </a:solidFill>
                        </a:rPr>
                        <a:t>401-500</a:t>
                      </a:r>
                      <a:endParaRPr kumimoji="1" lang="ja-JP" altLang="en-US" sz="1600" dirty="0">
                        <a:solidFill>
                          <a:schemeClr val="tx1"/>
                        </a:solidFill>
                      </a:endParaRPr>
                    </a:p>
                  </a:txBody>
                  <a:tcPr marL="79200" marR="79200" marT="46800" marB="46800" anchor="ctr">
                    <a:lnL>
                      <a:noFill/>
                    </a:lnL>
                    <a:lnR w="6350" cap="flat" cmpd="sng" algn="ctr">
                      <a:solidFill>
                        <a:sysClr val="window" lastClr="FFFFFF"/>
                      </a:solidFill>
                      <a:prstDash val="solid"/>
                      <a:round/>
                      <a:headEnd type="none" w="med" len="med"/>
                      <a:tailEnd type="none" w="med" len="med"/>
                    </a:lnR>
                    <a:lnT w="6350" cap="flat" cmpd="sng" algn="ctr">
                      <a:solidFill>
                        <a:sysClr val="window" lastClr="FFFFFF">
                          <a:lumMod val="85000"/>
                        </a:sysClr>
                      </a:solidFill>
                      <a:prstDash val="solid"/>
                      <a:round/>
                      <a:headEnd type="none" w="med" len="med"/>
                      <a:tailEnd type="none" w="med" len="med"/>
                    </a:lnT>
                    <a:lnB w="635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r h="3477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mn-lt"/>
                        <a:ea typeface="+mn-ea"/>
                        <a:cs typeface="+mn-cs"/>
                      </a:endParaRPr>
                    </a:p>
                  </a:txBody>
                  <a:tcPr marL="79200" marR="79200" marT="46800" marB="46800">
                    <a:lnL w="6350" cap="flat" cmpd="sng" algn="ctr">
                      <a:solidFill>
                        <a:sysClr val="window" lastClr="FFFFFF"/>
                      </a:solidFill>
                      <a:prstDash val="solid"/>
                      <a:round/>
                      <a:headEnd type="none" w="med" len="med"/>
                      <a:tailEnd type="none" w="med" len="med"/>
                    </a:lnL>
                    <a:lnR>
                      <a:noFill/>
                    </a:lnR>
                    <a:lnT w="6350" cap="flat" cmpd="sng" algn="ctr">
                      <a:solidFill>
                        <a:sysClr val="window" lastClr="FFFFFF">
                          <a:lumMod val="85000"/>
                        </a:sysClr>
                      </a:solidFill>
                      <a:prstDash val="solid"/>
                      <a:round/>
                      <a:headEnd type="none" w="med" len="med"/>
                      <a:tailEnd type="none" w="med" len="med"/>
                    </a:lnT>
                    <a:lnB w="635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a:solidFill>
                            <a:schemeClr val="tx1"/>
                          </a:solidFill>
                          <a:latin typeface="Segoe UI" panose="020B0502040204020203" pitchFamily="34" charset="0"/>
                          <a:ea typeface="Segoe UI" panose="020B0502040204020203" pitchFamily="34" charset="0"/>
                          <a:cs typeface="Segoe UI" panose="020B0502040204020203" pitchFamily="34" charset="0"/>
                        </a:rPr>
                        <a:t>  Tokyo</a:t>
                      </a:r>
                      <a:r>
                        <a:rPr kumimoji="1" lang="en-US" altLang="ja-JP" sz="1600" baseline="0" dirty="0">
                          <a:solidFill>
                            <a:schemeClr val="tx1"/>
                          </a:solidFill>
                          <a:latin typeface="Segoe UI" panose="020B0502040204020203" pitchFamily="34" charset="0"/>
                          <a:ea typeface="Segoe UI" panose="020B0502040204020203" pitchFamily="34" charset="0"/>
                          <a:cs typeface="Segoe UI" panose="020B0502040204020203" pitchFamily="34" charset="0"/>
                        </a:rPr>
                        <a:t> Medical and Dental University (TMDU)</a:t>
                      </a:r>
                      <a:endParaRPr kumimoji="1" lang="ja-JP" altLang="en-US" sz="1600" dirty="0">
                        <a:solidFill>
                          <a:schemeClr val="tx1"/>
                        </a:solidFill>
                        <a:latin typeface="Segoe UI" panose="020B0502040204020203" pitchFamily="34" charset="0"/>
                        <a:cs typeface="Segoe UI" panose="020B0502040204020203" pitchFamily="34" charset="0"/>
                      </a:endParaRPr>
                    </a:p>
                  </a:txBody>
                  <a:tcPr marL="79200" marR="79200" marT="46800" marB="46800" anchor="ctr">
                    <a:lnL>
                      <a:noFill/>
                    </a:lnL>
                    <a:lnR>
                      <a:noFill/>
                    </a:lnR>
                    <a:lnT w="6350" cap="flat" cmpd="sng" algn="ctr">
                      <a:solidFill>
                        <a:sysClr val="window" lastClr="FFFFFF">
                          <a:lumMod val="85000"/>
                        </a:sysClr>
                      </a:solidFill>
                      <a:prstDash val="solid"/>
                      <a:round/>
                      <a:headEnd type="none" w="med" len="med"/>
                      <a:tailEnd type="none" w="med" len="med"/>
                    </a:lnT>
                    <a:lnB w="635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57200" marR="0" lvl="1" indent="0" algn="r" defTabSz="914400" rtl="0" eaLnBrk="1" fontAlgn="auto" latinLnBrk="0" hangingPunct="1">
                        <a:lnSpc>
                          <a:spcPct val="100000"/>
                        </a:lnSpc>
                        <a:spcBef>
                          <a:spcPts val="0"/>
                        </a:spcBef>
                        <a:spcAft>
                          <a:spcPts val="0"/>
                        </a:spcAft>
                        <a:buClrTx/>
                        <a:buSzTx/>
                        <a:buFontTx/>
                        <a:buNone/>
                        <a:tabLst/>
                        <a:defRPr/>
                      </a:pPr>
                      <a:r>
                        <a:rPr kumimoji="1" lang="en-US" altLang="ja-JP" sz="1600" dirty="0">
                          <a:solidFill>
                            <a:schemeClr val="tx1"/>
                          </a:solidFill>
                          <a:latin typeface="Segoe UI" panose="020B0502040204020203" pitchFamily="34" charset="0"/>
                          <a:ea typeface="Segoe UI" panose="020B0502040204020203" pitchFamily="34" charset="0"/>
                          <a:cs typeface="Segoe UI" panose="020B0502040204020203" pitchFamily="34" charset="0"/>
                        </a:rPr>
                        <a:t>401-500</a:t>
                      </a:r>
                      <a:endParaRPr kumimoji="1" lang="ja-JP" altLang="en-US" sz="1600" dirty="0">
                        <a:solidFill>
                          <a:schemeClr val="tx1"/>
                        </a:solidFill>
                        <a:latin typeface="Segoe UI" panose="020B0502040204020203" pitchFamily="34" charset="0"/>
                        <a:cs typeface="Segoe UI" panose="020B0502040204020203" pitchFamily="34" charset="0"/>
                      </a:endParaRPr>
                    </a:p>
                  </a:txBody>
                  <a:tcPr marL="79200" marR="79200" marT="46800" marB="46800" anchor="ctr">
                    <a:lnL>
                      <a:noFill/>
                    </a:lnL>
                    <a:lnR w="6350" cap="flat" cmpd="sng" algn="ctr">
                      <a:solidFill>
                        <a:sysClr val="window" lastClr="FFFFFF"/>
                      </a:solidFill>
                      <a:prstDash val="solid"/>
                      <a:round/>
                      <a:headEnd type="none" w="med" len="med"/>
                      <a:tailEnd type="none" w="med" len="med"/>
                    </a:lnR>
                    <a:lnT w="6350" cap="flat" cmpd="sng" algn="ctr">
                      <a:solidFill>
                        <a:sysClr val="window" lastClr="FFFFFF">
                          <a:lumMod val="85000"/>
                        </a:sysClr>
                      </a:solidFill>
                      <a:prstDash val="solid"/>
                      <a:round/>
                      <a:headEnd type="none" w="med" len="med"/>
                      <a:tailEnd type="none" w="med" len="med"/>
                    </a:lnT>
                    <a:lnB w="635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852217469"/>
                  </a:ext>
                </a:extLst>
              </a:tr>
              <a:tr h="379655">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mn-lt"/>
                        <a:ea typeface="+mn-ea"/>
                        <a:cs typeface="+mn-cs"/>
                      </a:endParaRPr>
                    </a:p>
                  </a:txBody>
                  <a:tcPr marL="79200" marR="79200" marT="46800" marB="46800">
                    <a:lnL w="6350" cap="flat" cmpd="sng" algn="ctr">
                      <a:solidFill>
                        <a:sysClr val="window" lastClr="FFFFFF"/>
                      </a:solidFill>
                      <a:prstDash val="solid"/>
                      <a:round/>
                      <a:headEnd type="none" w="med" len="med"/>
                      <a:tailEnd type="none" w="med" len="med"/>
                    </a:lnL>
                    <a:lnR>
                      <a:noFill/>
                    </a:lnR>
                    <a:lnT w="6350" cap="flat" cmpd="sng" algn="ctr">
                      <a:solidFill>
                        <a:sysClr val="window" lastClr="FFFFFF">
                          <a:lumMod val="85000"/>
                        </a:sysClr>
                      </a:solidFill>
                      <a:prstDash val="solid"/>
                      <a:round/>
                      <a:headEnd type="none" w="med" len="med"/>
                      <a:tailEnd type="none" w="med" len="med"/>
                    </a:lnT>
                    <a:lnB w="635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nSpc>
                          <a:spcPct val="100000"/>
                        </a:lnSpc>
                      </a:pPr>
                      <a:r>
                        <a:rPr kumimoji="1" lang="en-US" altLang="ja-JP" sz="1600" dirty="0">
                          <a:solidFill>
                            <a:schemeClr val="tx1"/>
                          </a:solidFill>
                          <a:latin typeface="Segoe UI" panose="020B0502040204020203" pitchFamily="34" charset="0"/>
                          <a:ea typeface="Segoe UI" panose="020B0502040204020203" pitchFamily="34" charset="0"/>
                          <a:cs typeface="Segoe UI" panose="020B0502040204020203" pitchFamily="34" charset="0"/>
                        </a:rPr>
                        <a:t>  University</a:t>
                      </a:r>
                      <a:r>
                        <a:rPr kumimoji="1" lang="en-US" altLang="ja-JP" sz="1600" baseline="0" dirty="0">
                          <a:solidFill>
                            <a:schemeClr val="tx1"/>
                          </a:solidFill>
                          <a:latin typeface="Segoe UI" panose="020B0502040204020203" pitchFamily="34" charset="0"/>
                          <a:ea typeface="Segoe UI" panose="020B0502040204020203" pitchFamily="34" charset="0"/>
                          <a:cs typeface="Segoe UI" panose="020B0502040204020203" pitchFamily="34" charset="0"/>
                        </a:rPr>
                        <a:t> of Tsukuba</a:t>
                      </a:r>
                      <a:endParaRPr kumimoji="1" lang="ja-JP" altLang="en-US" sz="1600" dirty="0">
                        <a:solidFill>
                          <a:schemeClr val="tx1"/>
                        </a:solidFill>
                        <a:latin typeface="Segoe UI" panose="020B0502040204020203" pitchFamily="34" charset="0"/>
                        <a:cs typeface="Segoe UI" panose="020B0502040204020203" pitchFamily="34" charset="0"/>
                      </a:endParaRPr>
                    </a:p>
                  </a:txBody>
                  <a:tcPr marL="79200" marR="79200" marT="46800" marB="46800" anchor="ctr">
                    <a:lnL>
                      <a:noFill/>
                    </a:lnL>
                    <a:lnR>
                      <a:noFill/>
                    </a:lnR>
                    <a:lnT w="6350" cap="flat" cmpd="sng" algn="ctr">
                      <a:solidFill>
                        <a:sysClr val="window" lastClr="FFFFFF">
                          <a:lumMod val="85000"/>
                        </a:sysClr>
                      </a:solidFill>
                      <a:prstDash val="solid"/>
                      <a:round/>
                      <a:headEnd type="none" w="med" len="med"/>
                      <a:tailEnd type="none" w="med" len="med"/>
                    </a:lnT>
                    <a:lnB w="635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57200" marR="0" lvl="1" indent="0" algn="r" defTabSz="914400" rtl="0" eaLnBrk="1" fontAlgn="auto" latinLnBrk="0" hangingPunct="1">
                        <a:lnSpc>
                          <a:spcPct val="100000"/>
                        </a:lnSpc>
                        <a:spcBef>
                          <a:spcPts val="0"/>
                        </a:spcBef>
                        <a:spcAft>
                          <a:spcPts val="0"/>
                        </a:spcAft>
                        <a:buClrTx/>
                        <a:buSzTx/>
                        <a:buFontTx/>
                        <a:buNone/>
                        <a:tabLst/>
                        <a:defRPr/>
                      </a:pPr>
                      <a:r>
                        <a:rPr kumimoji="1" lang="en-US" altLang="ja-JP" sz="1600" dirty="0">
                          <a:solidFill>
                            <a:schemeClr val="tx1"/>
                          </a:solidFill>
                          <a:latin typeface="Segoe UI" panose="020B0502040204020203" pitchFamily="34" charset="0"/>
                          <a:ea typeface="Segoe UI" panose="020B0502040204020203" pitchFamily="34" charset="0"/>
                          <a:cs typeface="Segoe UI" panose="020B0502040204020203" pitchFamily="34" charset="0"/>
                        </a:rPr>
                        <a:t>401-500</a:t>
                      </a:r>
                      <a:endParaRPr kumimoji="1" lang="ja-JP" altLang="en-US" sz="1600" dirty="0">
                        <a:solidFill>
                          <a:schemeClr val="tx1"/>
                        </a:solidFill>
                        <a:latin typeface="Segoe UI" panose="020B0502040204020203" pitchFamily="34" charset="0"/>
                        <a:cs typeface="Segoe UI" panose="020B0502040204020203" pitchFamily="34" charset="0"/>
                      </a:endParaRPr>
                    </a:p>
                  </a:txBody>
                  <a:tcPr marL="79200" marR="79200" marT="46800" marB="46800" anchor="ctr">
                    <a:lnL>
                      <a:noFill/>
                    </a:lnL>
                    <a:lnR w="6350" cap="flat" cmpd="sng" algn="ctr">
                      <a:solidFill>
                        <a:sysClr val="window" lastClr="FFFFFF"/>
                      </a:solidFill>
                      <a:prstDash val="solid"/>
                      <a:round/>
                      <a:headEnd type="none" w="med" len="med"/>
                      <a:tailEnd type="none" w="med" len="med"/>
                    </a:lnR>
                    <a:lnT w="6350" cap="flat" cmpd="sng" algn="ctr">
                      <a:solidFill>
                        <a:sysClr val="window" lastClr="FFFFFF">
                          <a:lumMod val="85000"/>
                        </a:sysClr>
                      </a:solidFill>
                      <a:prstDash val="solid"/>
                      <a:round/>
                      <a:headEnd type="none" w="med" len="med"/>
                      <a:tailEnd type="none" w="med" len="med"/>
                    </a:lnT>
                    <a:lnB w="635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100136816"/>
                  </a:ext>
                </a:extLst>
              </a:tr>
            </a:tbl>
          </a:graphicData>
        </a:graphic>
      </p:graphicFrame>
    </p:spTree>
    <p:extLst>
      <p:ext uri="{BB962C8B-B14F-4D97-AF65-F5344CB8AC3E}">
        <p14:creationId xmlns:p14="http://schemas.microsoft.com/office/powerpoint/2010/main" val="32013082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4"/>
          <p:cNvSpPr/>
          <p:nvPr/>
        </p:nvSpPr>
        <p:spPr>
          <a:xfrm>
            <a:off x="1188000" y="2952000"/>
            <a:ext cx="6912000" cy="900000"/>
          </a:xfrm>
          <a:prstGeom prst="roundRect">
            <a:avLst>
              <a:gd name="adj" fmla="val 3430"/>
            </a:avLst>
          </a:prstGeom>
          <a:solidFill>
            <a:schemeClr val="bg1">
              <a:lumMod val="95000"/>
            </a:schemeClr>
          </a:solidFill>
          <a:ln w="12700" cap="flat" cmpd="sng" algn="ctr">
            <a:noFill/>
            <a:prstDash val="solid"/>
            <a:miter lim="800000"/>
          </a:ln>
          <a:effectLst/>
        </p:spPr>
        <p:txBody>
          <a:bodyPr lIns="91408" tIns="45704" rIns="91408" bIns="45704" rtlCol="0" anchor="ctr"/>
          <a:lstStyle/>
          <a:p>
            <a:pPr marL="0" marR="0" lvl="0" indent="0" defTabSz="914088"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rgbClr val="89C221"/>
              </a:solidFill>
              <a:effectLst/>
              <a:uLnTx/>
              <a:uFillTx/>
              <a:latin typeface="Segoe UI"/>
              <a:ea typeface="メイリオ"/>
              <a:cs typeface="+mn-cs"/>
            </a:endParaRPr>
          </a:p>
        </p:txBody>
      </p:sp>
      <p:sp>
        <p:nvSpPr>
          <p:cNvPr id="20" name="角丸四角形 4"/>
          <p:cNvSpPr/>
          <p:nvPr/>
        </p:nvSpPr>
        <p:spPr>
          <a:xfrm>
            <a:off x="1188000" y="3996000"/>
            <a:ext cx="6912000" cy="1332000"/>
          </a:xfrm>
          <a:prstGeom prst="roundRect">
            <a:avLst>
              <a:gd name="adj" fmla="val 3430"/>
            </a:avLst>
          </a:prstGeom>
          <a:solidFill>
            <a:schemeClr val="bg1">
              <a:lumMod val="95000"/>
            </a:schemeClr>
          </a:solidFill>
          <a:ln w="12700" cap="flat" cmpd="sng" algn="ctr">
            <a:noFill/>
            <a:prstDash val="solid"/>
            <a:miter lim="800000"/>
          </a:ln>
          <a:effectLst/>
        </p:spPr>
        <p:txBody>
          <a:bodyPr lIns="91408" tIns="45704" rIns="91408" bIns="45704" rtlCol="0" anchor="ctr"/>
          <a:lstStyle/>
          <a:p>
            <a:pPr marL="0" marR="0" lvl="0" indent="0" defTabSz="914088"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rgbClr val="89C221"/>
              </a:solidFill>
              <a:effectLst/>
              <a:uLnTx/>
              <a:uFillTx/>
              <a:latin typeface="Segoe UI"/>
              <a:ea typeface="メイリオ"/>
              <a:cs typeface="+mn-cs"/>
            </a:endParaRPr>
          </a:p>
        </p:txBody>
      </p:sp>
      <p:sp>
        <p:nvSpPr>
          <p:cNvPr id="21" name="角丸四角形 4"/>
          <p:cNvSpPr/>
          <p:nvPr/>
        </p:nvSpPr>
        <p:spPr>
          <a:xfrm>
            <a:off x="1188000" y="5472000"/>
            <a:ext cx="6912000" cy="432000"/>
          </a:xfrm>
          <a:prstGeom prst="roundRect">
            <a:avLst>
              <a:gd name="adj" fmla="val 3430"/>
            </a:avLst>
          </a:prstGeom>
          <a:solidFill>
            <a:schemeClr val="bg1">
              <a:lumMod val="95000"/>
            </a:schemeClr>
          </a:solidFill>
          <a:ln w="12700" cap="flat" cmpd="sng" algn="ctr">
            <a:noFill/>
            <a:prstDash val="solid"/>
            <a:miter lim="800000"/>
          </a:ln>
          <a:effectLst/>
        </p:spPr>
        <p:txBody>
          <a:bodyPr lIns="91408" tIns="45704" rIns="91408" bIns="45704" rtlCol="0" anchor="ctr"/>
          <a:lstStyle/>
          <a:p>
            <a:pPr marL="0" marR="0" lvl="0" indent="0" defTabSz="914088"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rgbClr val="89C221"/>
              </a:solidFill>
              <a:effectLst/>
              <a:uLnTx/>
              <a:uFillTx/>
              <a:latin typeface="Segoe UI"/>
              <a:ea typeface="メイリオ"/>
              <a:cs typeface="+mn-cs"/>
            </a:endParaRPr>
          </a:p>
        </p:txBody>
      </p:sp>
      <p:sp>
        <p:nvSpPr>
          <p:cNvPr id="18" name="角丸四角形 4"/>
          <p:cNvSpPr/>
          <p:nvPr/>
        </p:nvSpPr>
        <p:spPr>
          <a:xfrm>
            <a:off x="1188000" y="1476000"/>
            <a:ext cx="6912000" cy="1332000"/>
          </a:xfrm>
          <a:prstGeom prst="roundRect">
            <a:avLst>
              <a:gd name="adj" fmla="val 3430"/>
            </a:avLst>
          </a:prstGeom>
          <a:solidFill>
            <a:schemeClr val="bg1">
              <a:lumMod val="95000"/>
            </a:schemeClr>
          </a:solidFill>
          <a:ln w="12700" cap="flat" cmpd="sng" algn="ctr">
            <a:noFill/>
            <a:prstDash val="solid"/>
            <a:miter lim="800000"/>
          </a:ln>
          <a:effectLst/>
        </p:spPr>
        <p:txBody>
          <a:bodyPr lIns="91408" tIns="45704" rIns="91408" bIns="45704" rtlCol="0" anchor="ctr"/>
          <a:lstStyle/>
          <a:p>
            <a:pPr marL="0" marR="0" lvl="0" indent="0" defTabSz="914088"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rgbClr val="89C221"/>
              </a:solidFill>
              <a:effectLst/>
              <a:uLnTx/>
              <a:uFillTx/>
              <a:latin typeface="Segoe UI"/>
              <a:ea typeface="メイリオ"/>
              <a:cs typeface="+mn-cs"/>
            </a:endParaRPr>
          </a:p>
        </p:txBody>
      </p:sp>
      <p:sp>
        <p:nvSpPr>
          <p:cNvPr id="5122" name="スライド番号プレースホルダー 3"/>
          <p:cNvSpPr>
            <a:spLocks noGrp="1"/>
          </p:cNvSpPr>
          <p:nvPr>
            <p:ph type="sldNum" sz="quarter" idx="10"/>
          </p:nvPr>
        </p:nvSpPr>
        <p:spPr>
          <a:noFill/>
        </p:spPr>
        <p:txBody>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fld id="{0304B402-4D99-4A1C-A1DA-378E6C353045}" type="slidenum">
              <a:rPr kumimoji="1" lang="en-US" altLang="ja-JP" b="0" i="0" u="none" strike="noStrike" kern="0" cap="none" spc="0" normalizeH="0" baseline="0" noProof="0">
                <a:ln>
                  <a:noFill/>
                </a:ln>
                <a:solidFill>
                  <a:schemeClr val="bg1"/>
                </a:solidFill>
                <a:effectLst/>
                <a:uLnTx/>
                <a:uFillTx/>
                <a:latin typeface="Arial" panose="020B0604020202020204" pitchFamily="34" charset="0"/>
                <a:ea typeface="ＭＳ Ｐゴシック" panose="020B0600070205080204" pitchFamily="50" charset="-128"/>
              </a:rPr>
              <a:pPr marL="0" marR="0" lvl="0" indent="0" algn="r" defTabSz="914400" eaLnBrk="1" fontAlgn="auto" latinLnBrk="0" hangingPunct="1">
                <a:lnSpc>
                  <a:spcPct val="100000"/>
                </a:lnSpc>
                <a:spcBef>
                  <a:spcPts val="0"/>
                </a:spcBef>
                <a:spcAft>
                  <a:spcPts val="0"/>
                </a:spcAft>
                <a:buClrTx/>
                <a:buSzTx/>
                <a:buFontTx/>
                <a:buNone/>
                <a:tabLst/>
                <a:defRPr/>
              </a:pPr>
              <a:t>50</a:t>
            </a:fld>
            <a:endParaRPr kumimoji="1" lang="en-US" altLang="ja-JP"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pic>
        <p:nvPicPr>
          <p:cNvPr id="5123" name="Picture 6" descr="tmp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88" y="549275"/>
            <a:ext cx="8223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2"/>
          <p:cNvSpPr>
            <a:spLocks noGrp="1" noChangeArrowheads="1"/>
          </p:cNvSpPr>
          <p:nvPr>
            <p:ph type="title"/>
          </p:nvPr>
        </p:nvSpPr>
        <p:spPr>
          <a:xfrm>
            <a:off x="323850" y="765175"/>
            <a:ext cx="8496300" cy="509588"/>
          </a:xfrm>
        </p:spPr>
        <p:txBody>
          <a:bodyPr/>
          <a:lstStyle/>
          <a:p>
            <a:pPr eaLnBrk="1" hangingPunct="1"/>
            <a:r>
              <a:rPr lang="en-US" altLang="ja-JP" dirty="0">
                <a:solidFill>
                  <a:srgbClr val="23651C"/>
                </a:solidFill>
              </a:rPr>
              <a:t>QS World Univ. Rankings by Subject 2017</a:t>
            </a:r>
          </a:p>
        </p:txBody>
      </p:sp>
      <p:sp>
        <p:nvSpPr>
          <p:cNvPr id="5126" name="Text Box 4"/>
          <p:cNvSpPr txBox="1">
            <a:spLocks noChangeArrowheads="1"/>
          </p:cNvSpPr>
          <p:nvPr/>
        </p:nvSpPr>
        <p:spPr bwMode="auto">
          <a:xfrm>
            <a:off x="4427538" y="185738"/>
            <a:ext cx="42322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ct val="50000"/>
              </a:spcBef>
              <a:spcAft>
                <a:spcPts val="0"/>
              </a:spcAft>
              <a:buClrTx/>
              <a:buSzTx/>
              <a:buFontTx/>
              <a:buNone/>
              <a:tabLst/>
              <a:defRPr/>
            </a:pPr>
            <a:endParaRPr kumimoji="1" lang="en-US" altLang="ja-JP" sz="1200"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sp>
        <p:nvSpPr>
          <p:cNvPr id="9" name="テキスト ボックス 8"/>
          <p:cNvSpPr txBox="1"/>
          <p:nvPr/>
        </p:nvSpPr>
        <p:spPr>
          <a:xfrm>
            <a:off x="1260000" y="1440000"/>
            <a:ext cx="6902363" cy="1440000"/>
          </a:xfrm>
          <a:prstGeom prst="rect">
            <a:avLst/>
          </a:prstGeom>
          <a:noFill/>
        </p:spPr>
        <p:txBody>
          <a:bodyPr wrap="square" lIns="91408" tIns="45704" rIns="91408" bIns="45704" rtlCol="0" anchor="ctr">
            <a:spAutoFit/>
          </a:bodyPr>
          <a:lstStyle/>
          <a:p>
            <a:pPr marL="285652" marR="0" lvl="0" indent="-285652" defTabSz="914088" eaLnBrk="1" fontAlgn="auto" latinLnBrk="0" hangingPunct="1">
              <a:lnSpc>
                <a:spcPct val="150000"/>
              </a:lnSpc>
              <a:spcBef>
                <a:spcPts val="0"/>
              </a:spcBef>
              <a:spcAft>
                <a:spcPts val="0"/>
              </a:spcAft>
              <a:buClr>
                <a:srgbClr val="89C221"/>
              </a:buClr>
              <a:buSzTx/>
              <a:buFont typeface="Wingdings" panose="05000000000000000000" pitchFamily="2" charset="2"/>
              <a:buChar char="l"/>
              <a:tabLst/>
              <a:defRPr/>
            </a:pPr>
            <a:r>
              <a:rPr kumimoji="0" lang="en-US" altLang="ja-JP" sz="1800" b="0" i="0" u="none" strike="noStrike" kern="0" cap="none" spc="0" normalizeH="0" baseline="0" noProof="0" dirty="0">
                <a:ln>
                  <a:noFill/>
                </a:ln>
                <a:solidFill>
                  <a:srgbClr val="262626"/>
                </a:solidFill>
                <a:effectLst/>
                <a:uLnTx/>
                <a:uFillTx/>
                <a:latin typeface="Segoe UI"/>
                <a:ea typeface="メイリオ"/>
              </a:rPr>
              <a:t>Chemistry</a:t>
            </a:r>
          </a:p>
          <a:p>
            <a:pPr marL="285652" marR="0" lvl="0" indent="-285652" defTabSz="914088" eaLnBrk="1" fontAlgn="auto" latinLnBrk="0" hangingPunct="1">
              <a:lnSpc>
                <a:spcPct val="150000"/>
              </a:lnSpc>
              <a:spcBef>
                <a:spcPts val="0"/>
              </a:spcBef>
              <a:spcAft>
                <a:spcPts val="0"/>
              </a:spcAft>
              <a:buClr>
                <a:srgbClr val="89C221"/>
              </a:buClr>
              <a:buSzTx/>
              <a:buFont typeface="Wingdings" panose="05000000000000000000" pitchFamily="2" charset="2"/>
              <a:buChar char="l"/>
              <a:tabLst/>
              <a:defRPr/>
            </a:pPr>
            <a:r>
              <a:rPr kumimoji="0" lang="en-US" altLang="ja-JP" sz="1800" b="0" i="0" u="none" strike="noStrike" kern="0" cap="none" spc="0" normalizeH="0" baseline="0" noProof="0" dirty="0">
                <a:ln>
                  <a:noFill/>
                </a:ln>
                <a:solidFill>
                  <a:srgbClr val="262626"/>
                </a:solidFill>
                <a:effectLst/>
                <a:uLnTx/>
                <a:uFillTx/>
                <a:latin typeface="Segoe UI"/>
                <a:ea typeface="メイリオ"/>
              </a:rPr>
              <a:t>Material Sciences</a:t>
            </a:r>
          </a:p>
          <a:p>
            <a:pPr marL="285652" marR="0" lvl="0" indent="-285652" defTabSz="914088" eaLnBrk="1" fontAlgn="auto" latinLnBrk="0" hangingPunct="1">
              <a:lnSpc>
                <a:spcPct val="150000"/>
              </a:lnSpc>
              <a:spcBef>
                <a:spcPts val="0"/>
              </a:spcBef>
              <a:spcAft>
                <a:spcPts val="0"/>
              </a:spcAft>
              <a:buClr>
                <a:srgbClr val="89C221"/>
              </a:buClr>
              <a:buSzTx/>
              <a:buFont typeface="Wingdings" panose="05000000000000000000" pitchFamily="2" charset="2"/>
              <a:buChar char="l"/>
              <a:tabLst/>
              <a:defRPr/>
            </a:pPr>
            <a:r>
              <a:rPr kumimoji="0" lang="en-US" altLang="ja-JP" sz="1800" b="0" i="0" u="none" strike="noStrike" kern="0" cap="none" spc="0" normalizeH="0" baseline="0" noProof="0" dirty="0">
                <a:ln>
                  <a:noFill/>
                </a:ln>
                <a:solidFill>
                  <a:srgbClr val="262626"/>
                </a:solidFill>
                <a:effectLst/>
                <a:uLnTx/>
                <a:uFillTx/>
                <a:latin typeface="Segoe UI"/>
                <a:ea typeface="メイリオ"/>
              </a:rPr>
              <a:t>Chemical Engineering 			    	</a:t>
            </a:r>
            <a:endParaRPr kumimoji="0" lang="en-US" altLang="ja-JP" sz="2000" b="1" i="0" u="none" strike="noStrike" kern="0" cap="none" spc="0" normalizeH="0" baseline="0" noProof="0" dirty="0">
              <a:ln>
                <a:noFill/>
              </a:ln>
              <a:solidFill>
                <a:srgbClr val="89C221"/>
              </a:solidFill>
              <a:effectLst/>
              <a:uLnTx/>
              <a:uFillTx/>
              <a:latin typeface="Segoe UI"/>
              <a:ea typeface="メイリオ"/>
            </a:endParaRPr>
          </a:p>
        </p:txBody>
      </p:sp>
      <p:sp>
        <p:nvSpPr>
          <p:cNvPr id="11" name="テキスト ボックス 10"/>
          <p:cNvSpPr txBox="1"/>
          <p:nvPr/>
        </p:nvSpPr>
        <p:spPr>
          <a:xfrm>
            <a:off x="1260000" y="2916000"/>
            <a:ext cx="6192000" cy="936000"/>
          </a:xfrm>
          <a:prstGeom prst="rect">
            <a:avLst/>
          </a:prstGeom>
          <a:noFill/>
        </p:spPr>
        <p:txBody>
          <a:bodyPr wrap="square" lIns="91408" tIns="45704" rIns="91408" bIns="45704" rtlCol="0" anchor="ctr">
            <a:spAutoFit/>
          </a:bodyPr>
          <a:lstStyle/>
          <a:p>
            <a:pPr marL="285652" marR="0" lvl="0" indent="-285652" defTabSz="914088" eaLnBrk="1" fontAlgn="auto" latinLnBrk="0" hangingPunct="1">
              <a:lnSpc>
                <a:spcPct val="150000"/>
              </a:lnSpc>
              <a:spcBef>
                <a:spcPts val="0"/>
              </a:spcBef>
              <a:spcAft>
                <a:spcPts val="0"/>
              </a:spcAft>
              <a:buClr>
                <a:srgbClr val="89C221"/>
              </a:buClr>
              <a:buSzTx/>
              <a:buFont typeface="Wingdings" panose="05000000000000000000" pitchFamily="2" charset="2"/>
              <a:buChar char="l"/>
              <a:tabLst/>
              <a:defRPr/>
            </a:pPr>
            <a:r>
              <a:rPr kumimoji="0" lang="en-US" altLang="ja-JP" sz="1800" b="0" i="0" u="none" strike="noStrike" kern="0" cap="none" spc="0" normalizeH="0" baseline="0" noProof="0" dirty="0">
                <a:ln>
                  <a:noFill/>
                </a:ln>
                <a:solidFill>
                  <a:srgbClr val="262626"/>
                </a:solidFill>
                <a:effectLst/>
                <a:uLnTx/>
                <a:uFillTx/>
                <a:latin typeface="Segoe UI"/>
                <a:ea typeface="メイリオ"/>
              </a:rPr>
              <a:t>Environmental  Sciences</a:t>
            </a:r>
          </a:p>
          <a:p>
            <a:pPr marL="285652" marR="0" lvl="0" indent="-285652" defTabSz="914088" eaLnBrk="1" fontAlgn="auto" latinLnBrk="0" hangingPunct="1">
              <a:lnSpc>
                <a:spcPct val="150000"/>
              </a:lnSpc>
              <a:spcBef>
                <a:spcPts val="0"/>
              </a:spcBef>
              <a:spcAft>
                <a:spcPts val="0"/>
              </a:spcAft>
              <a:buClr>
                <a:srgbClr val="89C221"/>
              </a:buClr>
              <a:buSzTx/>
              <a:buFont typeface="Wingdings" panose="05000000000000000000" pitchFamily="2" charset="2"/>
              <a:buChar char="l"/>
              <a:tabLst/>
              <a:defRPr/>
            </a:pPr>
            <a:r>
              <a:rPr kumimoji="0" lang="en-US" altLang="ja-JP" sz="1800" b="0" i="0" u="none" strike="noStrike" kern="0" cap="none" spc="0" normalizeH="0" baseline="0" noProof="0" dirty="0">
                <a:ln>
                  <a:noFill/>
                </a:ln>
                <a:solidFill>
                  <a:srgbClr val="262626"/>
                </a:solidFill>
                <a:effectLst/>
                <a:uLnTx/>
                <a:uFillTx/>
                <a:latin typeface="Segoe UI"/>
                <a:ea typeface="メイリオ"/>
              </a:rPr>
              <a:t>Civil </a:t>
            </a:r>
            <a:r>
              <a:rPr kumimoji="0" lang="en-US" altLang="ja-JP" sz="1400" b="0" i="0" u="none" strike="noStrike" kern="0" cap="none" spc="0" normalizeH="0" baseline="0" noProof="0" dirty="0">
                <a:ln>
                  <a:noFill/>
                </a:ln>
                <a:solidFill>
                  <a:srgbClr val="262626"/>
                </a:solidFill>
                <a:effectLst/>
                <a:uLnTx/>
                <a:uFillTx/>
                <a:latin typeface="Segoe UI"/>
                <a:ea typeface="メイリオ"/>
              </a:rPr>
              <a:t>&amp;</a:t>
            </a:r>
            <a:r>
              <a:rPr kumimoji="0" lang="en-US" altLang="ja-JP" sz="1800" b="0" i="0" u="none" strike="noStrike" kern="0" cap="none" spc="0" normalizeH="0" baseline="0" noProof="0" dirty="0">
                <a:ln>
                  <a:noFill/>
                </a:ln>
                <a:solidFill>
                  <a:srgbClr val="262626"/>
                </a:solidFill>
                <a:effectLst/>
                <a:uLnTx/>
                <a:uFillTx/>
                <a:latin typeface="Segoe UI"/>
                <a:ea typeface="メイリオ"/>
              </a:rPr>
              <a:t> Structural Engineering</a:t>
            </a:r>
            <a:endParaRPr kumimoji="0" lang="en-US" altLang="ja-JP" sz="2000" b="1" i="0" u="none" strike="noStrike" kern="0" cap="none" spc="0" normalizeH="0" baseline="0" noProof="0" dirty="0">
              <a:ln>
                <a:noFill/>
              </a:ln>
              <a:solidFill>
                <a:srgbClr val="89C221"/>
              </a:solidFill>
              <a:effectLst/>
              <a:uLnTx/>
              <a:uFillTx/>
              <a:latin typeface="Segoe UI"/>
              <a:ea typeface="メイリオ"/>
            </a:endParaRPr>
          </a:p>
        </p:txBody>
      </p:sp>
      <p:sp>
        <p:nvSpPr>
          <p:cNvPr id="12" name="テキスト ボックス 11"/>
          <p:cNvSpPr txBox="1"/>
          <p:nvPr/>
        </p:nvSpPr>
        <p:spPr>
          <a:xfrm>
            <a:off x="1260000" y="3951519"/>
            <a:ext cx="6192000" cy="1384962"/>
          </a:xfrm>
          <a:prstGeom prst="rect">
            <a:avLst/>
          </a:prstGeom>
          <a:noFill/>
        </p:spPr>
        <p:txBody>
          <a:bodyPr wrap="square" lIns="91408" tIns="45704" rIns="91408" bIns="45704" rtlCol="0" anchor="ctr">
            <a:spAutoFit/>
          </a:bodyPr>
          <a:lstStyle/>
          <a:p>
            <a:pPr marL="285652" marR="0" lvl="0" indent="-285652" defTabSz="914088" eaLnBrk="1" fontAlgn="auto" latinLnBrk="0" hangingPunct="1">
              <a:lnSpc>
                <a:spcPct val="150000"/>
              </a:lnSpc>
              <a:spcBef>
                <a:spcPts val="0"/>
              </a:spcBef>
              <a:spcAft>
                <a:spcPts val="0"/>
              </a:spcAft>
              <a:buClr>
                <a:srgbClr val="89C221"/>
              </a:buClr>
              <a:buSzTx/>
              <a:buFont typeface="Wingdings" panose="05000000000000000000" pitchFamily="2" charset="2"/>
              <a:buChar char="l"/>
              <a:tabLst/>
              <a:defRPr/>
            </a:pPr>
            <a:r>
              <a:rPr kumimoji="0" lang="en-US" altLang="ja-JP" sz="1800" b="0" i="0" u="none" strike="noStrike" kern="0" cap="none" spc="0" normalizeH="0" baseline="0" noProof="0" dirty="0">
                <a:ln>
                  <a:noFill/>
                </a:ln>
                <a:solidFill>
                  <a:srgbClr val="262626"/>
                </a:solidFill>
                <a:effectLst/>
                <a:uLnTx/>
                <a:uFillTx/>
                <a:latin typeface="Segoe UI"/>
                <a:ea typeface="メイリオ"/>
              </a:rPr>
              <a:t>Electrical </a:t>
            </a:r>
            <a:r>
              <a:rPr kumimoji="0" lang="en-US" altLang="ja-JP" sz="1400" b="0" i="0" u="none" strike="noStrike" kern="0" cap="none" spc="0" normalizeH="0" baseline="0" noProof="0" dirty="0">
                <a:ln>
                  <a:noFill/>
                </a:ln>
                <a:solidFill>
                  <a:srgbClr val="262626"/>
                </a:solidFill>
                <a:effectLst/>
                <a:uLnTx/>
                <a:uFillTx/>
                <a:latin typeface="Segoe UI"/>
                <a:ea typeface="メイリオ"/>
              </a:rPr>
              <a:t>&amp;</a:t>
            </a:r>
            <a:r>
              <a:rPr kumimoji="0" lang="en-US" altLang="ja-JP" sz="1800" b="0" i="0" u="none" strike="noStrike" kern="0" cap="none" spc="0" normalizeH="0" baseline="0" noProof="0" dirty="0">
                <a:ln>
                  <a:noFill/>
                </a:ln>
                <a:solidFill>
                  <a:srgbClr val="262626"/>
                </a:solidFill>
                <a:effectLst/>
                <a:uLnTx/>
                <a:uFillTx/>
                <a:latin typeface="Segoe UI"/>
                <a:ea typeface="メイリオ"/>
              </a:rPr>
              <a:t> Electronic Engineering</a:t>
            </a:r>
          </a:p>
          <a:p>
            <a:pPr marL="285652" marR="0" lvl="0" indent="-285652" defTabSz="914088" eaLnBrk="1" fontAlgn="auto" latinLnBrk="0" hangingPunct="1">
              <a:lnSpc>
                <a:spcPct val="150000"/>
              </a:lnSpc>
              <a:spcBef>
                <a:spcPts val="0"/>
              </a:spcBef>
              <a:spcAft>
                <a:spcPts val="0"/>
              </a:spcAft>
              <a:buClr>
                <a:srgbClr val="89C221"/>
              </a:buClr>
              <a:buSzTx/>
              <a:buFont typeface="Wingdings" panose="05000000000000000000" pitchFamily="2" charset="2"/>
              <a:buChar char="l"/>
              <a:tabLst/>
              <a:defRPr/>
            </a:pPr>
            <a:r>
              <a:rPr kumimoji="0" lang="en-US" altLang="ja-JP" sz="1600" b="0" i="0" u="none" strike="noStrike" kern="0" cap="none" spc="0" normalizeH="0" baseline="0" noProof="0" dirty="0">
                <a:ln>
                  <a:noFill/>
                </a:ln>
                <a:solidFill>
                  <a:srgbClr val="262626"/>
                </a:solidFill>
                <a:effectLst/>
                <a:uLnTx/>
                <a:uFillTx/>
                <a:latin typeface="Segoe UI"/>
                <a:ea typeface="メイリオ"/>
              </a:rPr>
              <a:t>Mechanical Aeronautical </a:t>
            </a:r>
            <a:r>
              <a:rPr kumimoji="0" lang="en-US" altLang="ja-JP" sz="1400" b="0" i="0" u="none" strike="noStrike" kern="0" cap="none" spc="0" normalizeH="0" baseline="0" noProof="0" dirty="0">
                <a:ln>
                  <a:noFill/>
                </a:ln>
                <a:solidFill>
                  <a:srgbClr val="262626"/>
                </a:solidFill>
                <a:effectLst/>
                <a:uLnTx/>
                <a:uFillTx/>
                <a:latin typeface="Segoe UI"/>
                <a:ea typeface="メイリオ"/>
              </a:rPr>
              <a:t>&amp;</a:t>
            </a:r>
            <a:r>
              <a:rPr kumimoji="0" lang="en-US" altLang="ja-JP" sz="1800" b="0" i="0" u="none" strike="noStrike" kern="0" cap="none" spc="0" normalizeH="0" baseline="0" noProof="0" dirty="0">
                <a:ln>
                  <a:noFill/>
                </a:ln>
                <a:solidFill>
                  <a:srgbClr val="262626"/>
                </a:solidFill>
                <a:effectLst/>
                <a:uLnTx/>
                <a:uFillTx/>
                <a:latin typeface="Segoe UI"/>
                <a:ea typeface="メイリオ"/>
              </a:rPr>
              <a:t> </a:t>
            </a:r>
            <a:r>
              <a:rPr kumimoji="0" lang="en-US" altLang="ja-JP" sz="1600" b="0" i="0" u="none" strike="noStrike" kern="0" cap="none" spc="0" normalizeH="0" baseline="0" noProof="0" dirty="0">
                <a:ln>
                  <a:noFill/>
                </a:ln>
                <a:solidFill>
                  <a:srgbClr val="262626"/>
                </a:solidFill>
                <a:effectLst/>
                <a:uLnTx/>
                <a:uFillTx/>
                <a:latin typeface="Segoe UI"/>
                <a:ea typeface="メイリオ"/>
              </a:rPr>
              <a:t>Manufacturing Engineering</a:t>
            </a:r>
            <a:endParaRPr kumimoji="0" lang="en-US" altLang="ja-JP" sz="1600" b="1" i="0" u="none" strike="noStrike" kern="0" cap="none" spc="0" normalizeH="0" baseline="0" noProof="0" dirty="0">
              <a:ln>
                <a:noFill/>
              </a:ln>
              <a:solidFill>
                <a:srgbClr val="89C221"/>
              </a:solidFill>
              <a:effectLst/>
              <a:uLnTx/>
              <a:uFillTx/>
              <a:latin typeface="Segoe UI"/>
              <a:ea typeface="メイリオ"/>
            </a:endParaRPr>
          </a:p>
          <a:p>
            <a:pPr marL="285652" marR="0" lvl="0" indent="-285652" defTabSz="914088" eaLnBrk="1" fontAlgn="auto" latinLnBrk="0" hangingPunct="1">
              <a:lnSpc>
                <a:spcPct val="150000"/>
              </a:lnSpc>
              <a:spcBef>
                <a:spcPts val="0"/>
              </a:spcBef>
              <a:spcAft>
                <a:spcPts val="0"/>
              </a:spcAft>
              <a:buClr>
                <a:srgbClr val="89C221"/>
              </a:buClr>
              <a:buSzTx/>
              <a:buFont typeface="Wingdings" panose="05000000000000000000" pitchFamily="2" charset="2"/>
              <a:buChar char="l"/>
              <a:tabLst/>
              <a:defRPr/>
            </a:pPr>
            <a:r>
              <a:rPr kumimoji="0" lang="en-US" altLang="ja-JP" sz="1800" b="0" i="0" u="none" strike="noStrike" kern="0" cap="none" spc="0" normalizeH="0" baseline="0" noProof="0" dirty="0">
                <a:ln>
                  <a:noFill/>
                </a:ln>
                <a:solidFill>
                  <a:srgbClr val="262626"/>
                </a:solidFill>
                <a:effectLst/>
                <a:uLnTx/>
                <a:uFillTx/>
                <a:latin typeface="Segoe UI"/>
                <a:ea typeface="メイリオ"/>
              </a:rPr>
              <a:t>Physics </a:t>
            </a:r>
            <a:r>
              <a:rPr kumimoji="0" lang="en-US" altLang="ja-JP" sz="1400" b="0" i="0" u="none" strike="noStrike" kern="0" cap="none" spc="0" normalizeH="0" baseline="0" noProof="0" dirty="0">
                <a:ln>
                  <a:noFill/>
                </a:ln>
                <a:solidFill>
                  <a:srgbClr val="262626"/>
                </a:solidFill>
                <a:effectLst/>
                <a:uLnTx/>
                <a:uFillTx/>
                <a:latin typeface="Segoe UI"/>
                <a:ea typeface="メイリオ"/>
              </a:rPr>
              <a:t>&amp;</a:t>
            </a:r>
            <a:r>
              <a:rPr kumimoji="0" lang="en-US" altLang="ja-JP" sz="1800" b="0" i="0" u="none" strike="noStrike" kern="0" cap="none" spc="0" normalizeH="0" baseline="0" noProof="0" dirty="0">
                <a:ln>
                  <a:noFill/>
                </a:ln>
                <a:solidFill>
                  <a:srgbClr val="262626"/>
                </a:solidFill>
                <a:effectLst/>
                <a:uLnTx/>
                <a:uFillTx/>
                <a:latin typeface="Segoe UI"/>
                <a:ea typeface="メイリオ"/>
              </a:rPr>
              <a:t> Astronomy</a:t>
            </a:r>
            <a:endParaRPr kumimoji="0" lang="en-US" altLang="ja-JP" sz="2000" b="1" i="0" u="none" strike="noStrike" kern="0" cap="none" spc="0" normalizeH="0" baseline="0" noProof="0" dirty="0">
              <a:ln>
                <a:noFill/>
              </a:ln>
              <a:solidFill>
                <a:srgbClr val="89C221"/>
              </a:solidFill>
              <a:effectLst/>
              <a:uLnTx/>
              <a:uFillTx/>
              <a:latin typeface="Segoe UI"/>
              <a:ea typeface="メイリオ"/>
            </a:endParaRPr>
          </a:p>
        </p:txBody>
      </p:sp>
      <p:sp>
        <p:nvSpPr>
          <p:cNvPr id="13" name="テキスト ボックス 12"/>
          <p:cNvSpPr txBox="1"/>
          <p:nvPr/>
        </p:nvSpPr>
        <p:spPr>
          <a:xfrm>
            <a:off x="1260000" y="5400000"/>
            <a:ext cx="6192000" cy="540000"/>
          </a:xfrm>
          <a:prstGeom prst="rect">
            <a:avLst/>
          </a:prstGeom>
          <a:noFill/>
        </p:spPr>
        <p:txBody>
          <a:bodyPr wrap="square" lIns="91408" tIns="45704" rIns="91408" bIns="45704" rtlCol="0" anchor="ctr">
            <a:spAutoFit/>
          </a:bodyPr>
          <a:lstStyle/>
          <a:p>
            <a:pPr marL="285652" marR="0" lvl="0" indent="-285652" defTabSz="914088" eaLnBrk="1" fontAlgn="auto" latinLnBrk="0" hangingPunct="1">
              <a:lnSpc>
                <a:spcPct val="150000"/>
              </a:lnSpc>
              <a:spcBef>
                <a:spcPts val="0"/>
              </a:spcBef>
              <a:spcAft>
                <a:spcPts val="0"/>
              </a:spcAft>
              <a:buClr>
                <a:srgbClr val="89C221"/>
              </a:buClr>
              <a:buSzTx/>
              <a:buFont typeface="Wingdings" panose="05000000000000000000" pitchFamily="2" charset="2"/>
              <a:buChar char="l"/>
              <a:tabLst/>
              <a:defRPr/>
            </a:pPr>
            <a:r>
              <a:rPr kumimoji="0" lang="en-US" altLang="ja-JP" sz="1800" b="0" i="0" u="none" strike="noStrike" kern="0" cap="none" spc="0" normalizeH="0" baseline="0" noProof="0" dirty="0">
                <a:ln>
                  <a:noFill/>
                </a:ln>
                <a:solidFill>
                  <a:srgbClr val="262626"/>
                </a:solidFill>
                <a:effectLst/>
                <a:uLnTx/>
                <a:uFillTx/>
                <a:latin typeface="Segoe UI"/>
                <a:ea typeface="メイリオ"/>
              </a:rPr>
              <a:t>Computer Science </a:t>
            </a:r>
            <a:r>
              <a:rPr kumimoji="0" lang="en-US" altLang="ja-JP" sz="1400" b="0" i="0" u="none" strike="noStrike" kern="0" cap="none" spc="0" normalizeH="0" baseline="0" noProof="0" dirty="0">
                <a:ln>
                  <a:noFill/>
                </a:ln>
                <a:solidFill>
                  <a:srgbClr val="262626"/>
                </a:solidFill>
                <a:effectLst/>
                <a:uLnTx/>
                <a:uFillTx/>
                <a:latin typeface="Segoe UI"/>
                <a:ea typeface="メイリオ"/>
              </a:rPr>
              <a:t>&amp;</a:t>
            </a:r>
            <a:r>
              <a:rPr kumimoji="0" lang="en-US" altLang="ja-JP" sz="1800" b="0" i="0" u="none" strike="noStrike" kern="0" cap="none" spc="0" normalizeH="0" baseline="0" noProof="0" dirty="0">
                <a:ln>
                  <a:noFill/>
                </a:ln>
                <a:solidFill>
                  <a:srgbClr val="262626"/>
                </a:solidFill>
                <a:effectLst/>
                <a:uLnTx/>
                <a:uFillTx/>
                <a:latin typeface="Segoe UI"/>
                <a:ea typeface="メイリオ"/>
              </a:rPr>
              <a:t> Information Systems</a:t>
            </a:r>
            <a:endParaRPr kumimoji="0" lang="ja-JP" altLang="en-US" sz="2000" b="1" i="0" u="none" strike="noStrike" kern="0" cap="none" spc="0" normalizeH="0" baseline="0" noProof="0" dirty="0">
              <a:ln>
                <a:noFill/>
              </a:ln>
              <a:solidFill>
                <a:srgbClr val="92D050"/>
              </a:solidFill>
              <a:effectLst/>
              <a:uLnTx/>
              <a:uFillTx/>
              <a:latin typeface="Segoe UI"/>
              <a:ea typeface="メイリオ"/>
            </a:endParaRPr>
          </a:p>
        </p:txBody>
      </p:sp>
      <p:sp>
        <p:nvSpPr>
          <p:cNvPr id="14" name="テキスト ボックス 13"/>
          <p:cNvSpPr txBox="1"/>
          <p:nvPr/>
        </p:nvSpPr>
        <p:spPr>
          <a:xfrm>
            <a:off x="6552000" y="1421353"/>
            <a:ext cx="1440000" cy="1477295"/>
          </a:xfrm>
          <a:prstGeom prst="rect">
            <a:avLst/>
          </a:prstGeom>
          <a:noFill/>
        </p:spPr>
        <p:txBody>
          <a:bodyPr wrap="square" lIns="91408" tIns="45704" rIns="91408" bIns="45704" rtlCol="0" anchor="ctr">
            <a:spAutoFit/>
          </a:bodyPr>
          <a:lstStyle/>
          <a:p>
            <a:pPr marL="0" marR="0" lvl="0" indent="0" algn="r" defTabSz="914088" eaLnBrk="1" fontAlgn="auto" latinLnBrk="0" hangingPunct="1">
              <a:lnSpc>
                <a:spcPct val="150000"/>
              </a:lnSpc>
              <a:spcBef>
                <a:spcPts val="0"/>
              </a:spcBef>
              <a:spcAft>
                <a:spcPts val="0"/>
              </a:spcAft>
              <a:buClr>
                <a:srgbClr val="89C221"/>
              </a:buClr>
              <a:buSzTx/>
              <a:buFontTx/>
              <a:buNone/>
              <a:tabLst/>
              <a:defRPr/>
            </a:pPr>
            <a:r>
              <a:rPr kumimoji="0" lang="en-US" altLang="ja-JP" sz="2000" b="1" i="0" u="none" strike="noStrike" kern="0" cap="none" spc="0" normalizeH="0" baseline="0" noProof="0" dirty="0">
                <a:ln>
                  <a:noFill/>
                </a:ln>
                <a:solidFill>
                  <a:srgbClr val="89C221"/>
                </a:solidFill>
                <a:effectLst/>
                <a:uLnTx/>
                <a:uFillTx/>
                <a:latin typeface="Segoe UI"/>
                <a:ea typeface="メイリオ"/>
              </a:rPr>
              <a:t>51</a:t>
            </a:r>
            <a:r>
              <a:rPr kumimoji="0" lang="ja-JP" altLang="en-US" sz="2000" b="1" i="0" u="none" strike="noStrike" kern="0" cap="none" spc="0" normalizeH="0" baseline="0" noProof="0" dirty="0">
                <a:ln>
                  <a:noFill/>
                </a:ln>
                <a:solidFill>
                  <a:srgbClr val="89C221"/>
                </a:solidFill>
                <a:effectLst/>
                <a:uLnTx/>
                <a:uFillTx/>
                <a:latin typeface="Segoe UI"/>
                <a:ea typeface="メイリオ"/>
              </a:rPr>
              <a:t>－</a:t>
            </a:r>
            <a:r>
              <a:rPr kumimoji="0" lang="en-US" altLang="ja-JP" sz="2000" b="1" i="0" u="none" strike="noStrike" kern="0" cap="none" spc="0" normalizeH="0" baseline="0" noProof="0" dirty="0">
                <a:ln>
                  <a:noFill/>
                </a:ln>
                <a:solidFill>
                  <a:srgbClr val="89C221"/>
                </a:solidFill>
                <a:effectLst/>
                <a:uLnTx/>
                <a:uFillTx/>
                <a:latin typeface="Segoe UI"/>
                <a:ea typeface="メイリオ"/>
              </a:rPr>
              <a:t>100</a:t>
            </a:r>
            <a:endParaRPr kumimoji="0" lang="en-US" altLang="ja-JP" sz="1800" b="1" i="0" u="none" strike="noStrike" kern="0" cap="none" spc="0" normalizeH="0" baseline="0" noProof="0" dirty="0">
              <a:ln>
                <a:noFill/>
              </a:ln>
              <a:solidFill>
                <a:srgbClr val="89C221"/>
              </a:solidFill>
              <a:effectLst/>
              <a:uLnTx/>
              <a:uFillTx/>
              <a:latin typeface="Segoe UI"/>
              <a:ea typeface="メイリオ"/>
            </a:endParaRPr>
          </a:p>
          <a:p>
            <a:pPr marL="0" marR="0" lvl="0" indent="0" algn="r" defTabSz="914088" eaLnBrk="1" fontAlgn="auto" latinLnBrk="0" hangingPunct="1">
              <a:lnSpc>
                <a:spcPct val="150000"/>
              </a:lnSpc>
              <a:spcBef>
                <a:spcPts val="0"/>
              </a:spcBef>
              <a:spcAft>
                <a:spcPts val="0"/>
              </a:spcAft>
              <a:buClr>
                <a:srgbClr val="89C221"/>
              </a:buClr>
              <a:buSzTx/>
              <a:buFontTx/>
              <a:buNone/>
              <a:tabLst/>
              <a:defRPr/>
            </a:pPr>
            <a:r>
              <a:rPr kumimoji="0" lang="en-US" altLang="ja-JP" sz="2000" b="1" i="0" u="none" strike="noStrike" kern="0" cap="none" spc="0" normalizeH="0" baseline="0" noProof="0" dirty="0">
                <a:ln>
                  <a:noFill/>
                </a:ln>
                <a:solidFill>
                  <a:srgbClr val="89C221"/>
                </a:solidFill>
                <a:effectLst/>
                <a:uLnTx/>
                <a:uFillTx/>
                <a:latin typeface="Segoe UI"/>
                <a:ea typeface="メイリオ"/>
              </a:rPr>
              <a:t>51</a:t>
            </a:r>
            <a:r>
              <a:rPr kumimoji="0" lang="ja-JP" altLang="en-US" sz="2000" b="1" i="0" u="none" strike="noStrike" kern="0" cap="none" spc="0" normalizeH="0" baseline="0" noProof="0" dirty="0">
                <a:ln>
                  <a:noFill/>
                </a:ln>
                <a:solidFill>
                  <a:srgbClr val="89C221"/>
                </a:solidFill>
                <a:effectLst/>
                <a:uLnTx/>
                <a:uFillTx/>
                <a:latin typeface="Segoe UI"/>
                <a:ea typeface="メイリオ"/>
              </a:rPr>
              <a:t>－</a:t>
            </a:r>
            <a:r>
              <a:rPr kumimoji="0" lang="en-US" altLang="ja-JP" sz="2000" b="1" i="0" u="none" strike="noStrike" kern="0" cap="none" spc="0" normalizeH="0" baseline="0" noProof="0" dirty="0">
                <a:ln>
                  <a:noFill/>
                </a:ln>
                <a:solidFill>
                  <a:srgbClr val="89C221"/>
                </a:solidFill>
                <a:effectLst/>
                <a:uLnTx/>
                <a:uFillTx/>
                <a:latin typeface="Segoe UI"/>
                <a:ea typeface="メイリオ"/>
              </a:rPr>
              <a:t>100</a:t>
            </a:r>
          </a:p>
          <a:p>
            <a:pPr marL="0" marR="0" lvl="0" indent="0" algn="r" defTabSz="914088" eaLnBrk="1" fontAlgn="auto" latinLnBrk="0" hangingPunct="1">
              <a:lnSpc>
                <a:spcPct val="150000"/>
              </a:lnSpc>
              <a:spcBef>
                <a:spcPts val="0"/>
              </a:spcBef>
              <a:spcAft>
                <a:spcPts val="0"/>
              </a:spcAft>
              <a:buClr>
                <a:srgbClr val="89C221"/>
              </a:buClr>
              <a:buSzTx/>
              <a:buFontTx/>
              <a:buNone/>
              <a:tabLst/>
              <a:defRPr/>
            </a:pPr>
            <a:r>
              <a:rPr kumimoji="0" lang="en-US" altLang="ja-JP" sz="2000" b="1" i="0" u="none" strike="noStrike" kern="0" cap="none" spc="0" normalizeH="0" baseline="0" noProof="0" dirty="0">
                <a:ln>
                  <a:noFill/>
                </a:ln>
                <a:solidFill>
                  <a:srgbClr val="89C221"/>
                </a:solidFill>
                <a:effectLst/>
                <a:uLnTx/>
                <a:uFillTx/>
                <a:latin typeface="Segoe UI"/>
                <a:ea typeface="メイリオ"/>
              </a:rPr>
              <a:t>51</a:t>
            </a:r>
            <a:r>
              <a:rPr kumimoji="0" lang="ja-JP" altLang="en-US" sz="2000" b="1" i="0" u="none" strike="noStrike" kern="0" cap="none" spc="0" normalizeH="0" baseline="0" noProof="0" dirty="0">
                <a:ln>
                  <a:noFill/>
                </a:ln>
                <a:solidFill>
                  <a:srgbClr val="89C221"/>
                </a:solidFill>
                <a:effectLst/>
                <a:uLnTx/>
                <a:uFillTx/>
                <a:latin typeface="Segoe UI"/>
                <a:ea typeface="メイリオ"/>
              </a:rPr>
              <a:t>－</a:t>
            </a:r>
            <a:r>
              <a:rPr kumimoji="0" lang="en-US" altLang="ja-JP" sz="2000" b="1" i="0" u="none" strike="noStrike" kern="0" cap="none" spc="0" normalizeH="0" baseline="0" noProof="0" dirty="0">
                <a:ln>
                  <a:noFill/>
                </a:ln>
                <a:solidFill>
                  <a:srgbClr val="89C221"/>
                </a:solidFill>
                <a:effectLst/>
                <a:uLnTx/>
                <a:uFillTx/>
                <a:latin typeface="Segoe UI"/>
                <a:ea typeface="メイリオ"/>
              </a:rPr>
              <a:t>100</a:t>
            </a:r>
            <a:endParaRPr kumimoji="0" lang="en-US" altLang="ja-JP" sz="2000" b="1" i="0" u="none" strike="noStrike" kern="0" cap="none" spc="0" normalizeH="0" baseline="0" noProof="0" dirty="0">
              <a:ln>
                <a:noFill/>
              </a:ln>
              <a:solidFill>
                <a:schemeClr val="bg1">
                  <a:lumMod val="95000"/>
                  <a:alpha val="0"/>
                </a:schemeClr>
              </a:solidFill>
              <a:effectLst/>
              <a:uLnTx/>
              <a:uFillTx/>
              <a:latin typeface="Segoe UI"/>
              <a:ea typeface="メイリオ"/>
            </a:endParaRPr>
          </a:p>
        </p:txBody>
      </p:sp>
      <p:sp>
        <p:nvSpPr>
          <p:cNvPr id="15" name="テキスト ボックス 14"/>
          <p:cNvSpPr txBox="1"/>
          <p:nvPr/>
        </p:nvSpPr>
        <p:spPr>
          <a:xfrm>
            <a:off x="6552000" y="2880000"/>
            <a:ext cx="1440000" cy="936000"/>
          </a:xfrm>
          <a:prstGeom prst="rect">
            <a:avLst/>
          </a:prstGeom>
          <a:noFill/>
        </p:spPr>
        <p:txBody>
          <a:bodyPr wrap="square" lIns="91408" tIns="45704" rIns="91408" bIns="45704" rtlCol="0" anchor="ctr">
            <a:spAutoFit/>
          </a:bodyPr>
          <a:lstStyle/>
          <a:p>
            <a:pPr marL="0" marR="0" lvl="0" indent="0" algn="r" defTabSz="914088" eaLnBrk="1" fontAlgn="auto" latinLnBrk="0" hangingPunct="1">
              <a:lnSpc>
                <a:spcPct val="150000"/>
              </a:lnSpc>
              <a:spcBef>
                <a:spcPts val="0"/>
              </a:spcBef>
              <a:spcAft>
                <a:spcPts val="0"/>
              </a:spcAft>
              <a:buClr>
                <a:srgbClr val="89C221"/>
              </a:buClr>
              <a:buSzTx/>
              <a:buFontTx/>
              <a:buNone/>
              <a:tabLst/>
              <a:defRPr/>
            </a:pPr>
            <a:r>
              <a:rPr kumimoji="0" lang="en-US" altLang="ja-JP" sz="2000" b="1" i="0" u="none" strike="noStrike" kern="0" cap="none" spc="0" normalizeH="0" baseline="0" noProof="0" dirty="0">
                <a:ln>
                  <a:noFill/>
                </a:ln>
                <a:solidFill>
                  <a:srgbClr val="89C221"/>
                </a:solidFill>
                <a:effectLst/>
                <a:uLnTx/>
                <a:uFillTx/>
                <a:latin typeface="Segoe UI"/>
                <a:ea typeface="メイリオ"/>
              </a:rPr>
              <a:t>101</a:t>
            </a:r>
            <a:r>
              <a:rPr kumimoji="0" lang="ja-JP" altLang="en-US" sz="2000" b="1" i="0" u="none" strike="noStrike" kern="0" cap="none" spc="0" normalizeH="0" baseline="0" noProof="0" dirty="0">
                <a:ln>
                  <a:noFill/>
                </a:ln>
                <a:solidFill>
                  <a:srgbClr val="89C221"/>
                </a:solidFill>
                <a:effectLst/>
                <a:uLnTx/>
                <a:uFillTx/>
                <a:latin typeface="Segoe UI"/>
                <a:ea typeface="メイリオ"/>
              </a:rPr>
              <a:t>－</a:t>
            </a:r>
            <a:r>
              <a:rPr kumimoji="0" lang="en-US" altLang="ja-JP" sz="2000" b="1" i="0" u="none" strike="noStrike" kern="0" cap="none" spc="0" normalizeH="0" baseline="0" noProof="0" dirty="0">
                <a:ln>
                  <a:noFill/>
                </a:ln>
                <a:solidFill>
                  <a:srgbClr val="89C221"/>
                </a:solidFill>
                <a:effectLst/>
                <a:uLnTx/>
                <a:uFillTx/>
                <a:latin typeface="Segoe UI"/>
                <a:ea typeface="メイリオ"/>
              </a:rPr>
              <a:t>150</a:t>
            </a:r>
            <a:endParaRPr kumimoji="0" lang="en-US" altLang="ja-JP" sz="1800" b="1" i="0" u="none" strike="noStrike" kern="0" cap="none" spc="0" normalizeH="0" baseline="0" noProof="0" dirty="0">
              <a:ln>
                <a:noFill/>
              </a:ln>
              <a:solidFill>
                <a:srgbClr val="89C221"/>
              </a:solidFill>
              <a:effectLst/>
              <a:uLnTx/>
              <a:uFillTx/>
              <a:latin typeface="Segoe UI"/>
              <a:ea typeface="メイリオ"/>
            </a:endParaRPr>
          </a:p>
          <a:p>
            <a:pPr marL="0" marR="0" lvl="0" indent="0" algn="r" defTabSz="914088" eaLnBrk="1" fontAlgn="auto" latinLnBrk="0" hangingPunct="1">
              <a:lnSpc>
                <a:spcPct val="150000"/>
              </a:lnSpc>
              <a:spcBef>
                <a:spcPts val="0"/>
              </a:spcBef>
              <a:spcAft>
                <a:spcPts val="0"/>
              </a:spcAft>
              <a:buClr>
                <a:srgbClr val="89C221"/>
              </a:buClr>
              <a:buSzTx/>
              <a:buFontTx/>
              <a:buNone/>
              <a:tabLst/>
              <a:defRPr/>
            </a:pPr>
            <a:r>
              <a:rPr kumimoji="0" lang="en-US" altLang="ja-JP" sz="2000" b="1" i="0" u="none" strike="noStrike" kern="0" cap="none" spc="0" normalizeH="0" baseline="0" noProof="0" dirty="0">
                <a:ln>
                  <a:noFill/>
                </a:ln>
                <a:solidFill>
                  <a:srgbClr val="89C221"/>
                </a:solidFill>
                <a:effectLst/>
                <a:uLnTx/>
                <a:uFillTx/>
                <a:latin typeface="Segoe UI"/>
                <a:ea typeface="メイリオ"/>
              </a:rPr>
              <a:t>101</a:t>
            </a:r>
            <a:r>
              <a:rPr kumimoji="0" lang="ja-JP" altLang="en-US" sz="2000" b="1" i="0" u="none" strike="noStrike" kern="0" cap="none" spc="0" normalizeH="0" baseline="0" noProof="0" dirty="0">
                <a:ln>
                  <a:noFill/>
                </a:ln>
                <a:solidFill>
                  <a:srgbClr val="89C221"/>
                </a:solidFill>
                <a:effectLst/>
                <a:uLnTx/>
                <a:uFillTx/>
                <a:latin typeface="Segoe UI"/>
                <a:ea typeface="メイリオ"/>
              </a:rPr>
              <a:t>－</a:t>
            </a:r>
            <a:r>
              <a:rPr kumimoji="0" lang="en-US" altLang="ja-JP" sz="2000" b="1" i="0" u="none" strike="noStrike" kern="0" cap="none" spc="0" normalizeH="0" baseline="0" noProof="0" dirty="0">
                <a:ln>
                  <a:noFill/>
                </a:ln>
                <a:solidFill>
                  <a:srgbClr val="89C221"/>
                </a:solidFill>
                <a:effectLst/>
                <a:uLnTx/>
                <a:uFillTx/>
                <a:latin typeface="Segoe UI"/>
                <a:ea typeface="メイリオ"/>
              </a:rPr>
              <a:t>150</a:t>
            </a:r>
          </a:p>
        </p:txBody>
      </p:sp>
      <p:sp>
        <p:nvSpPr>
          <p:cNvPr id="16" name="テキスト ボックス 15"/>
          <p:cNvSpPr txBox="1"/>
          <p:nvPr/>
        </p:nvSpPr>
        <p:spPr>
          <a:xfrm>
            <a:off x="6552000" y="3905352"/>
            <a:ext cx="1440000" cy="1477295"/>
          </a:xfrm>
          <a:prstGeom prst="rect">
            <a:avLst/>
          </a:prstGeom>
          <a:noFill/>
        </p:spPr>
        <p:txBody>
          <a:bodyPr wrap="square" lIns="91408" tIns="45704" rIns="91408" bIns="45704" rtlCol="0" anchor="ctr">
            <a:spAutoFit/>
          </a:bodyPr>
          <a:lstStyle/>
          <a:p>
            <a:pPr marL="0" marR="0" lvl="0" indent="0" algn="r" defTabSz="914088" eaLnBrk="1" fontAlgn="auto" latinLnBrk="0" hangingPunct="1">
              <a:lnSpc>
                <a:spcPct val="150000"/>
              </a:lnSpc>
              <a:spcBef>
                <a:spcPts val="0"/>
              </a:spcBef>
              <a:spcAft>
                <a:spcPts val="0"/>
              </a:spcAft>
              <a:buClr>
                <a:srgbClr val="89C221"/>
              </a:buClr>
              <a:buSzTx/>
              <a:buFontTx/>
              <a:buNone/>
              <a:tabLst/>
              <a:defRPr/>
            </a:pPr>
            <a:r>
              <a:rPr kumimoji="0" lang="en-US" altLang="ja-JP" sz="2000" b="1" i="0" u="none" strike="noStrike" kern="0" cap="none" spc="0" normalizeH="0" baseline="0" noProof="0" dirty="0">
                <a:ln>
                  <a:noFill/>
                </a:ln>
                <a:solidFill>
                  <a:srgbClr val="89C221"/>
                </a:solidFill>
                <a:effectLst/>
                <a:uLnTx/>
                <a:uFillTx/>
                <a:latin typeface="Segoe UI"/>
                <a:ea typeface="メイリオ"/>
              </a:rPr>
              <a:t>151</a:t>
            </a:r>
            <a:r>
              <a:rPr kumimoji="0" lang="ja-JP" altLang="en-US" sz="2000" b="1" i="0" u="none" strike="noStrike" kern="0" cap="none" spc="0" normalizeH="0" baseline="0" noProof="0" dirty="0">
                <a:ln>
                  <a:noFill/>
                </a:ln>
                <a:solidFill>
                  <a:srgbClr val="89C221"/>
                </a:solidFill>
                <a:effectLst/>
                <a:uLnTx/>
                <a:uFillTx/>
                <a:latin typeface="Segoe UI"/>
                <a:ea typeface="メイリオ"/>
              </a:rPr>
              <a:t>－</a:t>
            </a:r>
            <a:r>
              <a:rPr kumimoji="0" lang="en-US" altLang="ja-JP" sz="2000" b="1" i="0" u="none" strike="noStrike" kern="0" cap="none" spc="0" normalizeH="0" baseline="0" noProof="0" dirty="0">
                <a:ln>
                  <a:noFill/>
                </a:ln>
                <a:solidFill>
                  <a:srgbClr val="89C221"/>
                </a:solidFill>
                <a:effectLst/>
                <a:uLnTx/>
                <a:uFillTx/>
                <a:latin typeface="Segoe UI"/>
                <a:ea typeface="メイリオ"/>
              </a:rPr>
              <a:t>200</a:t>
            </a:r>
            <a:endParaRPr kumimoji="0" lang="en-US" altLang="ja-JP" sz="1800" b="1" i="0" u="none" strike="noStrike" kern="0" cap="none" spc="0" normalizeH="0" baseline="0" noProof="0" dirty="0">
              <a:ln>
                <a:noFill/>
              </a:ln>
              <a:solidFill>
                <a:srgbClr val="89C221"/>
              </a:solidFill>
              <a:effectLst/>
              <a:uLnTx/>
              <a:uFillTx/>
              <a:latin typeface="Segoe UI"/>
              <a:ea typeface="メイリオ"/>
            </a:endParaRPr>
          </a:p>
          <a:p>
            <a:pPr marL="0" marR="0" lvl="0" indent="0" algn="r" defTabSz="914088" eaLnBrk="1" fontAlgn="auto" latinLnBrk="0" hangingPunct="1">
              <a:lnSpc>
                <a:spcPct val="150000"/>
              </a:lnSpc>
              <a:spcBef>
                <a:spcPts val="0"/>
              </a:spcBef>
              <a:spcAft>
                <a:spcPts val="0"/>
              </a:spcAft>
              <a:buClr>
                <a:srgbClr val="89C221"/>
              </a:buClr>
              <a:buSzTx/>
              <a:buFontTx/>
              <a:buNone/>
              <a:tabLst/>
              <a:defRPr/>
            </a:pPr>
            <a:r>
              <a:rPr kumimoji="0" lang="en-US" altLang="ja-JP" sz="2000" b="1" i="0" u="none" strike="noStrike" kern="0" cap="none" spc="0" normalizeH="0" baseline="0" noProof="0" dirty="0">
                <a:ln>
                  <a:noFill/>
                </a:ln>
                <a:solidFill>
                  <a:srgbClr val="89C221"/>
                </a:solidFill>
                <a:effectLst/>
                <a:uLnTx/>
                <a:uFillTx/>
                <a:latin typeface="Segoe UI"/>
                <a:ea typeface="メイリオ"/>
              </a:rPr>
              <a:t>101</a:t>
            </a:r>
            <a:r>
              <a:rPr kumimoji="0" lang="ja-JP" altLang="en-US" sz="2000" b="1" i="0" u="none" strike="noStrike" kern="0" cap="none" spc="0" normalizeH="0" baseline="0" noProof="0" dirty="0">
                <a:ln>
                  <a:noFill/>
                </a:ln>
                <a:solidFill>
                  <a:srgbClr val="89C221"/>
                </a:solidFill>
                <a:effectLst/>
                <a:uLnTx/>
                <a:uFillTx/>
                <a:latin typeface="Segoe UI"/>
                <a:ea typeface="メイリオ"/>
              </a:rPr>
              <a:t>－</a:t>
            </a:r>
            <a:r>
              <a:rPr kumimoji="0" lang="en-US" altLang="ja-JP" sz="2000" b="1" i="0" u="none" strike="noStrike" kern="0" cap="none" spc="0" normalizeH="0" baseline="0" noProof="0" dirty="0">
                <a:ln>
                  <a:noFill/>
                </a:ln>
                <a:solidFill>
                  <a:srgbClr val="89C221"/>
                </a:solidFill>
                <a:effectLst/>
                <a:uLnTx/>
                <a:uFillTx/>
                <a:latin typeface="Segoe UI"/>
                <a:ea typeface="メイリオ"/>
              </a:rPr>
              <a:t>150</a:t>
            </a:r>
          </a:p>
          <a:p>
            <a:pPr marL="0" marR="0" lvl="0" indent="0" algn="r" defTabSz="914088" eaLnBrk="1" fontAlgn="auto" latinLnBrk="0" hangingPunct="1">
              <a:lnSpc>
                <a:spcPct val="150000"/>
              </a:lnSpc>
              <a:spcBef>
                <a:spcPts val="0"/>
              </a:spcBef>
              <a:spcAft>
                <a:spcPts val="0"/>
              </a:spcAft>
              <a:buClr>
                <a:srgbClr val="89C221"/>
              </a:buClr>
              <a:buSzTx/>
              <a:buFontTx/>
              <a:buNone/>
              <a:tabLst/>
              <a:defRPr/>
            </a:pPr>
            <a:r>
              <a:rPr kumimoji="0" lang="en-US" altLang="ja-JP" sz="2000" b="1" i="0" u="none" strike="noStrike" kern="0" cap="none" spc="0" normalizeH="0" baseline="0" noProof="0" dirty="0">
                <a:ln>
                  <a:noFill/>
                </a:ln>
                <a:solidFill>
                  <a:srgbClr val="89C221"/>
                </a:solidFill>
                <a:effectLst/>
                <a:uLnTx/>
                <a:uFillTx/>
                <a:latin typeface="Segoe UI"/>
                <a:ea typeface="メイリオ"/>
              </a:rPr>
              <a:t>151</a:t>
            </a:r>
            <a:r>
              <a:rPr kumimoji="0" lang="ja-JP" altLang="en-US" sz="2000" b="1" i="0" u="none" strike="noStrike" kern="0" cap="none" spc="0" normalizeH="0" baseline="0" noProof="0" dirty="0">
                <a:ln>
                  <a:noFill/>
                </a:ln>
                <a:solidFill>
                  <a:srgbClr val="89C221"/>
                </a:solidFill>
                <a:effectLst/>
                <a:uLnTx/>
                <a:uFillTx/>
                <a:latin typeface="Segoe UI"/>
                <a:ea typeface="メイリオ"/>
              </a:rPr>
              <a:t>－</a:t>
            </a:r>
            <a:r>
              <a:rPr kumimoji="0" lang="en-US" altLang="ja-JP" sz="2000" b="1" i="0" u="none" strike="noStrike" kern="0" cap="none" spc="0" normalizeH="0" baseline="0" noProof="0" dirty="0">
                <a:ln>
                  <a:noFill/>
                </a:ln>
                <a:solidFill>
                  <a:srgbClr val="89C221"/>
                </a:solidFill>
                <a:effectLst/>
                <a:uLnTx/>
                <a:uFillTx/>
                <a:latin typeface="Segoe UI"/>
                <a:ea typeface="メイリオ"/>
              </a:rPr>
              <a:t>200</a:t>
            </a:r>
          </a:p>
        </p:txBody>
      </p:sp>
      <p:sp>
        <p:nvSpPr>
          <p:cNvPr id="17" name="テキスト ボックス 16"/>
          <p:cNvSpPr txBox="1"/>
          <p:nvPr/>
        </p:nvSpPr>
        <p:spPr>
          <a:xfrm>
            <a:off x="6552000" y="5412253"/>
            <a:ext cx="1440000" cy="515493"/>
          </a:xfrm>
          <a:prstGeom prst="rect">
            <a:avLst/>
          </a:prstGeom>
          <a:noFill/>
        </p:spPr>
        <p:txBody>
          <a:bodyPr wrap="square" lIns="91408" tIns="45704" rIns="91408" bIns="45704" rtlCol="0" anchor="ctr">
            <a:spAutoFit/>
          </a:bodyPr>
          <a:lstStyle/>
          <a:p>
            <a:pPr marL="0" marR="0" lvl="0" indent="0" algn="r" defTabSz="914088" eaLnBrk="1" fontAlgn="auto" latinLnBrk="0" hangingPunct="1">
              <a:lnSpc>
                <a:spcPct val="150000"/>
              </a:lnSpc>
              <a:spcBef>
                <a:spcPts val="0"/>
              </a:spcBef>
              <a:spcAft>
                <a:spcPts val="0"/>
              </a:spcAft>
              <a:buClr>
                <a:srgbClr val="89C221"/>
              </a:buClr>
              <a:buSzTx/>
              <a:buFontTx/>
              <a:buNone/>
              <a:tabLst/>
              <a:defRPr/>
            </a:pPr>
            <a:r>
              <a:rPr kumimoji="0" lang="en-US" altLang="ja-JP" sz="2000" b="1" i="0" u="none" strike="noStrike" kern="0" cap="none" spc="0" normalizeH="0" baseline="0" noProof="0" dirty="0">
                <a:ln>
                  <a:noFill/>
                </a:ln>
                <a:solidFill>
                  <a:srgbClr val="89C221"/>
                </a:solidFill>
                <a:effectLst/>
                <a:uLnTx/>
                <a:uFillTx/>
                <a:latin typeface="Segoe UI"/>
                <a:ea typeface="メイリオ"/>
              </a:rPr>
              <a:t>301</a:t>
            </a:r>
            <a:r>
              <a:rPr kumimoji="0" lang="ja-JP" altLang="en-US" sz="2000" b="1" i="0" u="none" strike="noStrike" kern="0" cap="none" spc="0" normalizeH="0" baseline="0" noProof="0" dirty="0">
                <a:ln>
                  <a:noFill/>
                </a:ln>
                <a:solidFill>
                  <a:srgbClr val="89C221"/>
                </a:solidFill>
                <a:effectLst/>
                <a:uLnTx/>
                <a:uFillTx/>
                <a:latin typeface="Segoe UI"/>
                <a:ea typeface="メイリオ"/>
              </a:rPr>
              <a:t>－</a:t>
            </a:r>
            <a:r>
              <a:rPr kumimoji="0" lang="en-US" altLang="ja-JP" sz="2000" b="1" i="0" u="none" strike="noStrike" kern="0" cap="none" spc="0" normalizeH="0" baseline="0" noProof="0" dirty="0">
                <a:ln>
                  <a:noFill/>
                </a:ln>
                <a:solidFill>
                  <a:srgbClr val="89C221"/>
                </a:solidFill>
                <a:effectLst/>
                <a:uLnTx/>
                <a:uFillTx/>
                <a:latin typeface="Segoe UI"/>
                <a:ea typeface="メイリオ"/>
              </a:rPr>
              <a:t>350</a:t>
            </a:r>
          </a:p>
        </p:txBody>
      </p:sp>
    </p:spTree>
    <p:extLst>
      <p:ext uri="{BB962C8B-B14F-4D97-AF65-F5344CB8AC3E}">
        <p14:creationId xmlns:p14="http://schemas.microsoft.com/office/powerpoint/2010/main" val="29186440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000" y="576000"/>
            <a:ext cx="8262001" cy="5508000"/>
          </a:xfrm>
          <a:prstGeom prst="rect">
            <a:avLst/>
          </a:prstGeom>
        </p:spPr>
      </p:pic>
      <p:sp>
        <p:nvSpPr>
          <p:cNvPr id="6148" name="スライド番号プレースホルダー 3"/>
          <p:cNvSpPr>
            <a:spLocks noGrp="1"/>
          </p:cNvSpPr>
          <p:nvPr>
            <p:ph type="sldNum" sz="quarter" idx="10"/>
          </p:nvPr>
        </p:nvSpPr>
        <p:spPr>
          <a:noFill/>
        </p:spPr>
        <p:txBody>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fld id="{04C3534B-3B2A-4869-82CB-E0B7747CB732}" type="slidenum">
              <a:rPr kumimoji="1" lang="en-US" altLang="ja-JP" b="0" i="0" u="none" strike="noStrike" kern="0" cap="none" spc="0" normalizeH="0" baseline="0" noProof="0">
                <a:ln>
                  <a:noFill/>
                </a:ln>
                <a:solidFill>
                  <a:schemeClr val="bg1"/>
                </a:solidFill>
                <a:effectLst/>
                <a:uLnTx/>
                <a:uFillTx/>
                <a:latin typeface="Arial" panose="020B0604020202020204" pitchFamily="34" charset="0"/>
                <a:ea typeface="ＭＳ Ｐゴシック" panose="020B0600070205080204" pitchFamily="50" charset="-128"/>
              </a:rPr>
              <a:pPr marL="0" marR="0" lvl="0" indent="0" algn="r" defTabSz="914400" eaLnBrk="1" fontAlgn="auto" latinLnBrk="0" hangingPunct="1">
                <a:lnSpc>
                  <a:spcPct val="100000"/>
                </a:lnSpc>
                <a:spcBef>
                  <a:spcPts val="0"/>
                </a:spcBef>
                <a:spcAft>
                  <a:spcPts val="0"/>
                </a:spcAft>
                <a:buClrTx/>
                <a:buSzTx/>
                <a:buFontTx/>
                <a:buNone/>
                <a:tabLst/>
                <a:defRPr/>
              </a:pPr>
              <a:t>51</a:t>
            </a:fld>
            <a:endParaRPr kumimoji="1" lang="en-US" altLang="ja-JP"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sp>
        <p:nvSpPr>
          <p:cNvPr id="5" name="角丸四角形 5"/>
          <p:cNvSpPr/>
          <p:nvPr/>
        </p:nvSpPr>
        <p:spPr>
          <a:xfrm>
            <a:off x="432000" y="900000"/>
            <a:ext cx="4572000" cy="792088"/>
          </a:xfrm>
          <a:prstGeom prst="roundRect">
            <a:avLst>
              <a:gd name="adj" fmla="val 1297"/>
            </a:avLst>
          </a:prstGeom>
          <a:solidFill>
            <a:srgbClr val="262626">
              <a:alpha val="50000"/>
            </a:srgbClr>
          </a:solidFill>
          <a:ln w="12700" cap="flat" cmpd="sng" algn="ctr">
            <a:noFill/>
            <a:prstDash val="solid"/>
            <a:miter lim="800000"/>
          </a:ln>
          <a:effectLst/>
        </p:spPr>
        <p:txBody>
          <a:bodyPr lIns="91408" tIns="45704" rIns="91408" bIns="45704" rtlCol="0" anchor="ctr"/>
          <a:lstStyle/>
          <a:p>
            <a:pPr marL="0" marR="0" lvl="0" indent="0" algn="ctr" defTabSz="914088" eaLnBrk="1" fontAlgn="auto" latinLnBrk="0" hangingPunct="1">
              <a:lnSpc>
                <a:spcPct val="100000"/>
              </a:lnSpc>
              <a:spcBef>
                <a:spcPts val="0"/>
              </a:spcBef>
              <a:spcAft>
                <a:spcPts val="0"/>
              </a:spcAft>
              <a:buClrTx/>
              <a:buSzTx/>
              <a:buFontTx/>
              <a:buNone/>
              <a:tabLst/>
              <a:defRPr/>
            </a:pPr>
            <a:endParaRPr kumimoji="0" lang="ja-JP" altLang="en-US" sz="2000" b="0" i="0" u="none" strike="noStrike" kern="0" cap="none" spc="0" normalizeH="0" baseline="0" noProof="0" dirty="0">
              <a:ln>
                <a:noFill/>
              </a:ln>
              <a:solidFill>
                <a:prstClr val="white"/>
              </a:solidFill>
              <a:effectLst/>
              <a:uLnTx/>
              <a:uFillTx/>
              <a:latin typeface="Segoe UI"/>
              <a:ea typeface="メイリオ"/>
              <a:cs typeface="+mn-cs"/>
            </a:endParaRPr>
          </a:p>
        </p:txBody>
      </p:sp>
      <p:sp>
        <p:nvSpPr>
          <p:cNvPr id="6147" name="コンテンツ プレースホルダー 2"/>
          <p:cNvSpPr>
            <a:spLocks noGrp="1"/>
          </p:cNvSpPr>
          <p:nvPr>
            <p:ph idx="1"/>
          </p:nvPr>
        </p:nvSpPr>
        <p:spPr>
          <a:xfrm>
            <a:off x="611560" y="864000"/>
            <a:ext cx="7398568" cy="936451"/>
          </a:xfrm>
        </p:spPr>
        <p:txBody>
          <a:bodyPr/>
          <a:lstStyle/>
          <a:p>
            <a:pPr eaLnBrk="1" hangingPunct="1"/>
            <a:r>
              <a:rPr lang="en-US" altLang="ja-JP" sz="4400" dirty="0">
                <a:solidFill>
                  <a:schemeClr val="bg1"/>
                </a:solidFill>
                <a:latin typeface="Arial" panose="020B0604020202020204" pitchFamily="34" charset="0"/>
                <a:ea typeface="Segoe UI" panose="020B0502040204020203" pitchFamily="34" charset="0"/>
                <a:cs typeface="Arial" panose="020B0604020202020204" pitchFamily="34" charset="0"/>
              </a:rPr>
              <a:t>5.Cost of Living</a:t>
            </a:r>
            <a:endParaRPr lang="ja-JP" altLang="en-US" sz="4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42616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番号プレースホルダー 3"/>
          <p:cNvSpPr>
            <a:spLocks noGrp="1"/>
          </p:cNvSpPr>
          <p:nvPr>
            <p:ph type="sldNum" sz="quarter" idx="10"/>
          </p:nvPr>
        </p:nvSpPr>
        <p:spPr>
          <a:noFill/>
        </p:spPr>
        <p:txBody>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fld id="{0304B402-4D99-4A1C-A1DA-378E6C353045}" type="slidenum">
              <a:rPr kumimoji="1" lang="en-US" altLang="ja-JP" b="0" i="0" u="none" strike="noStrike" kern="0" cap="none" spc="0" normalizeH="0" baseline="0" noProof="0">
                <a:ln>
                  <a:noFill/>
                </a:ln>
                <a:solidFill>
                  <a:schemeClr val="bg1"/>
                </a:solidFill>
                <a:effectLst/>
                <a:uLnTx/>
                <a:uFillTx/>
                <a:latin typeface="Arial" panose="020B0604020202020204" pitchFamily="34" charset="0"/>
                <a:ea typeface="ＭＳ Ｐゴシック" panose="020B0600070205080204" pitchFamily="50" charset="-128"/>
              </a:rPr>
              <a:pPr marL="0" marR="0" lvl="0" indent="0" algn="r" defTabSz="914400" eaLnBrk="1" fontAlgn="auto" latinLnBrk="0" hangingPunct="1">
                <a:lnSpc>
                  <a:spcPct val="100000"/>
                </a:lnSpc>
                <a:spcBef>
                  <a:spcPts val="0"/>
                </a:spcBef>
                <a:spcAft>
                  <a:spcPts val="0"/>
                </a:spcAft>
                <a:buClrTx/>
                <a:buSzTx/>
                <a:buFontTx/>
                <a:buNone/>
                <a:tabLst/>
                <a:defRPr/>
              </a:pPr>
              <a:t>52</a:t>
            </a:fld>
            <a:endParaRPr kumimoji="1" lang="en-US" altLang="ja-JP"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pic>
        <p:nvPicPr>
          <p:cNvPr id="5123" name="Picture 6" descr="tmp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88" y="549275"/>
            <a:ext cx="8223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2"/>
          <p:cNvSpPr>
            <a:spLocks noGrp="1" noChangeArrowheads="1"/>
          </p:cNvSpPr>
          <p:nvPr>
            <p:ph type="title"/>
          </p:nvPr>
        </p:nvSpPr>
        <p:spPr>
          <a:xfrm>
            <a:off x="323850" y="765175"/>
            <a:ext cx="8496300" cy="509588"/>
          </a:xfrm>
        </p:spPr>
        <p:txBody>
          <a:bodyPr/>
          <a:lstStyle/>
          <a:p>
            <a:pPr eaLnBrk="1" hangingPunct="1"/>
            <a:r>
              <a:rPr lang="en-US" altLang="ja-JP" dirty="0">
                <a:solidFill>
                  <a:srgbClr val="23651C"/>
                </a:solidFill>
              </a:rPr>
              <a:t>Accommodation and living costs</a:t>
            </a:r>
          </a:p>
        </p:txBody>
      </p:sp>
      <p:sp>
        <p:nvSpPr>
          <p:cNvPr id="5126" name="Text Box 4"/>
          <p:cNvSpPr txBox="1">
            <a:spLocks noChangeArrowheads="1"/>
          </p:cNvSpPr>
          <p:nvPr/>
        </p:nvSpPr>
        <p:spPr bwMode="auto">
          <a:xfrm>
            <a:off x="4427538" y="185738"/>
            <a:ext cx="42322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ct val="50000"/>
              </a:spcBef>
              <a:spcAft>
                <a:spcPts val="0"/>
              </a:spcAft>
              <a:buClrTx/>
              <a:buSzTx/>
              <a:buFontTx/>
              <a:buNone/>
              <a:tabLst/>
              <a:defRPr/>
            </a:pPr>
            <a:endParaRPr kumimoji="1" lang="en-US" altLang="ja-JP" sz="1200"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pic>
        <p:nvPicPr>
          <p:cNvPr id="6" name="図 5"/>
          <p:cNvPicPr>
            <a:picLocks noChangeAspect="1"/>
          </p:cNvPicPr>
          <p:nvPr/>
        </p:nvPicPr>
        <p:blipFill rotWithShape="1">
          <a:blip r:embed="rId4" cstate="print">
            <a:extLst>
              <a:ext uri="{28A0092B-C50C-407E-A947-70E740481C1C}">
                <a14:useLocalDpi xmlns:a14="http://schemas.microsoft.com/office/drawing/2010/main" val="0"/>
              </a:ext>
            </a:extLst>
          </a:blip>
          <a:srcRect l="26663"/>
          <a:stretch/>
        </p:blipFill>
        <p:spPr>
          <a:xfrm>
            <a:off x="576000" y="1692000"/>
            <a:ext cx="1946580" cy="4320000"/>
          </a:xfrm>
          <a:prstGeom prst="rect">
            <a:avLst/>
          </a:prstGeom>
        </p:spPr>
      </p:pic>
      <p:sp>
        <p:nvSpPr>
          <p:cNvPr id="7" name="テキスト ボックス 6"/>
          <p:cNvSpPr txBox="1"/>
          <p:nvPr/>
        </p:nvSpPr>
        <p:spPr>
          <a:xfrm>
            <a:off x="2772000" y="1404000"/>
            <a:ext cx="6264250" cy="1061797"/>
          </a:xfrm>
          <a:prstGeom prst="rect">
            <a:avLst/>
          </a:prstGeom>
          <a:noFill/>
        </p:spPr>
        <p:txBody>
          <a:bodyPr wrap="square" lIns="91408" tIns="45704" rIns="91408" bIns="45704" rtlCol="0">
            <a:spAutoFit/>
          </a:bodyPr>
          <a:lstStyle/>
          <a:p>
            <a:pPr marL="0" marR="0" lvl="0" indent="0" algn="l" defTabSz="914088" eaLnBrk="1" fontAlgn="auto" latinLnBrk="0" hangingPunct="1">
              <a:lnSpc>
                <a:spcPct val="150000"/>
              </a:lnSpc>
              <a:spcBef>
                <a:spcPts val="0"/>
              </a:spcBef>
              <a:spcAft>
                <a:spcPts val="0"/>
              </a:spcAft>
              <a:buClrTx/>
              <a:buSzTx/>
              <a:buFontTx/>
              <a:buNone/>
              <a:tabLst/>
              <a:defRPr/>
            </a:pPr>
            <a:r>
              <a:rPr kumimoji="0" lang="en-GB" altLang="ja-JP" sz="1400" b="0" i="0" u="none" strike="noStrike" kern="0" cap="none" spc="0" normalizeH="0" baseline="0" noProof="0" dirty="0">
                <a:ln>
                  <a:noFill/>
                </a:ln>
                <a:solidFill>
                  <a:srgbClr val="262626">
                    <a:lumMod val="75000"/>
                    <a:lumOff val="25000"/>
                  </a:srgbClr>
                </a:solidFill>
                <a:effectLst/>
                <a:uLnTx/>
                <a:uFillTx/>
                <a:ea typeface="メイリオ"/>
                <a:cs typeface="Arial" panose="020B0604020202020204" pitchFamily="34" charset="0"/>
              </a:rPr>
              <a:t>Sapporo provides an excellent quality of life and the cost of living is more reasonable compared with other major cities in Japan. You can comfortably live with approximately </a:t>
            </a:r>
          </a:p>
        </p:txBody>
      </p:sp>
      <p:sp>
        <p:nvSpPr>
          <p:cNvPr id="8" name="テキスト ボックス 7"/>
          <p:cNvSpPr txBox="1"/>
          <p:nvPr/>
        </p:nvSpPr>
        <p:spPr>
          <a:xfrm>
            <a:off x="2880000" y="2340000"/>
            <a:ext cx="6064416" cy="436241"/>
          </a:xfrm>
          <a:prstGeom prst="rect">
            <a:avLst/>
          </a:prstGeom>
          <a:noFill/>
        </p:spPr>
        <p:txBody>
          <a:bodyPr wrap="none" lIns="91408" tIns="45704" rIns="91408" bIns="45704" rtlCol="0">
            <a:spAutoFit/>
          </a:bodyPr>
          <a:lstStyle/>
          <a:p>
            <a:pPr lvl="0" defTabSz="914088" eaLnBrk="1" fontAlgn="auto" hangingPunct="1">
              <a:lnSpc>
                <a:spcPct val="150000"/>
              </a:lnSpc>
              <a:spcBef>
                <a:spcPts val="0"/>
              </a:spcBef>
              <a:spcAft>
                <a:spcPts val="0"/>
              </a:spcAft>
              <a:defRPr/>
            </a:pPr>
            <a:r>
              <a:rPr kumimoji="0" lang="en-GB" altLang="ja-JP" sz="1700" b="1" kern="0" dirty="0">
                <a:solidFill>
                  <a:srgbClr val="89C221"/>
                </a:solidFill>
                <a:ea typeface="メイリオ"/>
                <a:cs typeface="Arial" panose="020B0604020202020204" pitchFamily="34" charset="0"/>
              </a:rPr>
              <a:t>JPY 90,000-125,000 ( approx. USD 830-1,150 ). </a:t>
            </a:r>
            <a:r>
              <a:rPr kumimoji="0" lang="en-GB" altLang="ja-JP" sz="1700" b="1" i="0" u="none" strike="noStrike" kern="0" cap="none" spc="0" normalizeH="0" baseline="0" noProof="0" dirty="0">
                <a:ln>
                  <a:noFill/>
                </a:ln>
                <a:solidFill>
                  <a:srgbClr val="89C221"/>
                </a:solidFill>
                <a:effectLst/>
                <a:uLnTx/>
                <a:uFillTx/>
                <a:ea typeface="メイリオ"/>
                <a:cs typeface="Arial" panose="020B0604020202020204" pitchFamily="34" charset="0"/>
              </a:rPr>
              <a:t>per month</a:t>
            </a:r>
          </a:p>
        </p:txBody>
      </p:sp>
      <p:sp>
        <p:nvSpPr>
          <p:cNvPr id="9" name="テキスト ボックス 8"/>
          <p:cNvSpPr txBox="1"/>
          <p:nvPr/>
        </p:nvSpPr>
        <p:spPr>
          <a:xfrm>
            <a:off x="2772000" y="2880000"/>
            <a:ext cx="2409569" cy="360000"/>
          </a:xfrm>
          <a:prstGeom prst="rect">
            <a:avLst/>
          </a:prstGeom>
          <a:noFill/>
        </p:spPr>
        <p:txBody>
          <a:bodyPr wrap="none" lIns="91408" tIns="45704" rIns="91408" bIns="45704" rtlCol="0">
            <a:spAutoFit/>
          </a:bodyPr>
          <a:lstStyle/>
          <a:p>
            <a:pPr marL="0" marR="0" lvl="0" indent="0" algn="l" defTabSz="914088"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srgbClr val="262626"/>
                </a:solidFill>
                <a:effectLst/>
                <a:uLnTx/>
                <a:uFillTx/>
                <a:ea typeface="メイリオ"/>
                <a:cs typeface="Arial" panose="020B0604020202020204" pitchFamily="34" charset="0"/>
              </a:rPr>
              <a:t>Estimated monthly costs</a:t>
            </a:r>
            <a:endParaRPr kumimoji="0" lang="ja-JP" altLang="en-US" sz="1600" b="0" i="0" u="none" strike="noStrike" kern="0" cap="none" spc="0" normalizeH="0" baseline="0" noProof="0" dirty="0">
              <a:ln>
                <a:noFill/>
              </a:ln>
              <a:solidFill>
                <a:srgbClr val="262626"/>
              </a:solidFill>
              <a:effectLst/>
              <a:uLnTx/>
              <a:uFillTx/>
              <a:ea typeface="メイリオ"/>
              <a:cs typeface="Arial" panose="020B0604020202020204" pitchFamily="34" charset="0"/>
            </a:endParaRPr>
          </a:p>
        </p:txBody>
      </p:sp>
      <p:graphicFrame>
        <p:nvGraphicFramePr>
          <p:cNvPr id="11" name="表 10"/>
          <p:cNvGraphicFramePr>
            <a:graphicFrameLocks noGrp="1"/>
          </p:cNvGraphicFramePr>
          <p:nvPr>
            <p:extLst>
              <p:ext uri="{D42A27DB-BD31-4B8C-83A1-F6EECF244321}">
                <p14:modId xmlns:p14="http://schemas.microsoft.com/office/powerpoint/2010/main" val="1581271746"/>
              </p:ext>
            </p:extLst>
          </p:nvPr>
        </p:nvGraphicFramePr>
        <p:xfrm>
          <a:off x="2880000" y="3240000"/>
          <a:ext cx="5638893" cy="1483360"/>
        </p:xfrm>
        <a:graphic>
          <a:graphicData uri="http://schemas.openxmlformats.org/drawingml/2006/table">
            <a:tbl>
              <a:tblPr/>
              <a:tblGrid>
                <a:gridCol w="1112940">
                  <a:extLst>
                    <a:ext uri="{9D8B030D-6E8A-4147-A177-3AD203B41FA5}">
                      <a16:colId xmlns:a16="http://schemas.microsoft.com/office/drawing/2014/main" xmlns="" val="20000"/>
                    </a:ext>
                  </a:extLst>
                </a:gridCol>
                <a:gridCol w="2745250">
                  <a:extLst>
                    <a:ext uri="{9D8B030D-6E8A-4147-A177-3AD203B41FA5}">
                      <a16:colId xmlns:a16="http://schemas.microsoft.com/office/drawing/2014/main" xmlns="" val="20001"/>
                    </a:ext>
                  </a:extLst>
                </a:gridCol>
                <a:gridCol w="1780703">
                  <a:extLst>
                    <a:ext uri="{9D8B030D-6E8A-4147-A177-3AD203B41FA5}">
                      <a16:colId xmlns:a16="http://schemas.microsoft.com/office/drawing/2014/main" xmlns="" val="20002"/>
                    </a:ext>
                  </a:extLst>
                </a:gridCol>
              </a:tblGrid>
              <a:tr h="370840">
                <a:tc rowSpan="2">
                  <a:txBody>
                    <a:bodyPr/>
                    <a:lstStyle>
                      <a:lvl1pPr marL="0" algn="l" defTabSz="914400" rtl="0" eaLnBrk="1" latinLnBrk="0" hangingPunct="1">
                        <a:defRPr kumimoji="1" sz="1800" kern="1200">
                          <a:solidFill>
                            <a:schemeClr val="tx1"/>
                          </a:solidFill>
                          <a:latin typeface="Segoe UI"/>
                          <a:ea typeface="メイリオ"/>
                        </a:defRPr>
                      </a:lvl1pPr>
                      <a:lvl2pPr marL="457200" algn="l" defTabSz="914400" rtl="0" eaLnBrk="1" latinLnBrk="0" hangingPunct="1">
                        <a:defRPr kumimoji="1" sz="1800" kern="1200">
                          <a:solidFill>
                            <a:schemeClr val="tx1"/>
                          </a:solidFill>
                          <a:latin typeface="Segoe UI"/>
                          <a:ea typeface="メイリオ"/>
                        </a:defRPr>
                      </a:lvl2pPr>
                      <a:lvl3pPr marL="914400" algn="l" defTabSz="914400" rtl="0" eaLnBrk="1" latinLnBrk="0" hangingPunct="1">
                        <a:defRPr kumimoji="1" sz="1800" kern="1200">
                          <a:solidFill>
                            <a:schemeClr val="tx1"/>
                          </a:solidFill>
                          <a:latin typeface="Segoe UI"/>
                          <a:ea typeface="メイリオ"/>
                        </a:defRPr>
                      </a:lvl3pPr>
                      <a:lvl4pPr marL="1371600" algn="l" defTabSz="914400" rtl="0" eaLnBrk="1" latinLnBrk="0" hangingPunct="1">
                        <a:defRPr kumimoji="1" sz="1800" kern="1200">
                          <a:solidFill>
                            <a:schemeClr val="tx1"/>
                          </a:solidFill>
                          <a:latin typeface="Segoe UI"/>
                          <a:ea typeface="メイリオ"/>
                        </a:defRPr>
                      </a:lvl4pPr>
                      <a:lvl5pPr marL="1828800" algn="l" defTabSz="914400" rtl="0" eaLnBrk="1" latinLnBrk="0" hangingPunct="1">
                        <a:defRPr kumimoji="1" sz="1800" kern="1200">
                          <a:solidFill>
                            <a:schemeClr val="tx1"/>
                          </a:solidFill>
                          <a:latin typeface="Segoe UI"/>
                          <a:ea typeface="メイリオ"/>
                        </a:defRPr>
                      </a:lvl5pPr>
                      <a:lvl6pPr marL="2286000" algn="l" defTabSz="914400" rtl="0" eaLnBrk="1" latinLnBrk="0" hangingPunct="1">
                        <a:defRPr kumimoji="1" sz="1800" kern="1200">
                          <a:solidFill>
                            <a:schemeClr val="tx1"/>
                          </a:solidFill>
                          <a:latin typeface="Segoe UI"/>
                          <a:ea typeface="メイリオ"/>
                        </a:defRPr>
                      </a:lvl6pPr>
                      <a:lvl7pPr marL="2743200" algn="l" defTabSz="914400" rtl="0" eaLnBrk="1" latinLnBrk="0" hangingPunct="1">
                        <a:defRPr kumimoji="1" sz="1800" kern="1200">
                          <a:solidFill>
                            <a:schemeClr val="tx1"/>
                          </a:solidFill>
                          <a:latin typeface="Segoe UI"/>
                          <a:ea typeface="メイリオ"/>
                        </a:defRPr>
                      </a:lvl7pPr>
                      <a:lvl8pPr marL="3200400" algn="l" defTabSz="914400" rtl="0" eaLnBrk="1" latinLnBrk="0" hangingPunct="1">
                        <a:defRPr kumimoji="1" sz="1800" kern="1200">
                          <a:solidFill>
                            <a:schemeClr val="tx1"/>
                          </a:solidFill>
                          <a:latin typeface="Segoe UI"/>
                          <a:ea typeface="メイリオ"/>
                        </a:defRPr>
                      </a:lvl8pPr>
                      <a:lvl9pPr marL="3657600" algn="l" defTabSz="914400" rtl="0" eaLnBrk="1" latinLnBrk="0" hangingPunct="1">
                        <a:defRPr kumimoji="1" sz="1800" kern="1200">
                          <a:solidFill>
                            <a:schemeClr val="tx1"/>
                          </a:solidFill>
                          <a:latin typeface="Segoe UI"/>
                          <a:ea typeface="メイリオ"/>
                        </a:defRPr>
                      </a:lvl9pPr>
                    </a:lstStyle>
                    <a:p>
                      <a:r>
                        <a:rPr kumimoji="1" lang="en-US" altLang="ja-JP" sz="1600" b="0" dirty="0">
                          <a:latin typeface="Arial" panose="020B0604020202020204" pitchFamily="34" charset="0"/>
                          <a:cs typeface="Arial" panose="020B0604020202020204" pitchFamily="34" charset="0"/>
                        </a:rPr>
                        <a:t>Rent</a:t>
                      </a:r>
                      <a:endParaRPr kumimoji="1" lang="ja-JP" altLang="en-US" sz="1600" b="0" dirty="0">
                        <a:latin typeface="Arial" panose="020B0604020202020204" pitchFamily="34" charset="0"/>
                        <a:cs typeface="Arial" panose="020B0604020202020204" pitchFamily="34" charset="0"/>
                      </a:endParaRPr>
                    </a:p>
                  </a:txBody>
                  <a:tcPr marL="84406" marR="84406">
                    <a:lnL>
                      <a:noFill/>
                    </a:lnL>
                    <a:lnR>
                      <a:noFill/>
                    </a:lnR>
                    <a:lnT w="12700" cmpd="sng">
                      <a:solidFill>
                        <a:srgbClr val="262626"/>
                      </a:solidFill>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Segoe UI"/>
                          <a:ea typeface="メイリオ"/>
                        </a:defRPr>
                      </a:lvl1pPr>
                      <a:lvl2pPr marL="457200" algn="l" defTabSz="914400" rtl="0" eaLnBrk="1" latinLnBrk="0" hangingPunct="1">
                        <a:defRPr kumimoji="1" sz="1800" kern="1200">
                          <a:solidFill>
                            <a:schemeClr val="tx1"/>
                          </a:solidFill>
                          <a:latin typeface="Segoe UI"/>
                          <a:ea typeface="メイリオ"/>
                        </a:defRPr>
                      </a:lvl2pPr>
                      <a:lvl3pPr marL="914400" algn="l" defTabSz="914400" rtl="0" eaLnBrk="1" latinLnBrk="0" hangingPunct="1">
                        <a:defRPr kumimoji="1" sz="1800" kern="1200">
                          <a:solidFill>
                            <a:schemeClr val="tx1"/>
                          </a:solidFill>
                          <a:latin typeface="Segoe UI"/>
                          <a:ea typeface="メイリオ"/>
                        </a:defRPr>
                      </a:lvl3pPr>
                      <a:lvl4pPr marL="1371600" algn="l" defTabSz="914400" rtl="0" eaLnBrk="1" latinLnBrk="0" hangingPunct="1">
                        <a:defRPr kumimoji="1" sz="1800" kern="1200">
                          <a:solidFill>
                            <a:schemeClr val="tx1"/>
                          </a:solidFill>
                          <a:latin typeface="Segoe UI"/>
                          <a:ea typeface="メイリオ"/>
                        </a:defRPr>
                      </a:lvl4pPr>
                      <a:lvl5pPr marL="1828800" algn="l" defTabSz="914400" rtl="0" eaLnBrk="1" latinLnBrk="0" hangingPunct="1">
                        <a:defRPr kumimoji="1" sz="1800" kern="1200">
                          <a:solidFill>
                            <a:schemeClr val="tx1"/>
                          </a:solidFill>
                          <a:latin typeface="Segoe UI"/>
                          <a:ea typeface="メイリオ"/>
                        </a:defRPr>
                      </a:lvl5pPr>
                      <a:lvl6pPr marL="2286000" algn="l" defTabSz="914400" rtl="0" eaLnBrk="1" latinLnBrk="0" hangingPunct="1">
                        <a:defRPr kumimoji="1" sz="1800" kern="1200">
                          <a:solidFill>
                            <a:schemeClr val="tx1"/>
                          </a:solidFill>
                          <a:latin typeface="Segoe UI"/>
                          <a:ea typeface="メイリオ"/>
                        </a:defRPr>
                      </a:lvl6pPr>
                      <a:lvl7pPr marL="2743200" algn="l" defTabSz="914400" rtl="0" eaLnBrk="1" latinLnBrk="0" hangingPunct="1">
                        <a:defRPr kumimoji="1" sz="1800" kern="1200">
                          <a:solidFill>
                            <a:schemeClr val="tx1"/>
                          </a:solidFill>
                          <a:latin typeface="Segoe UI"/>
                          <a:ea typeface="メイリオ"/>
                        </a:defRPr>
                      </a:lvl7pPr>
                      <a:lvl8pPr marL="3200400" algn="l" defTabSz="914400" rtl="0" eaLnBrk="1" latinLnBrk="0" hangingPunct="1">
                        <a:defRPr kumimoji="1" sz="1800" kern="1200">
                          <a:solidFill>
                            <a:schemeClr val="tx1"/>
                          </a:solidFill>
                          <a:latin typeface="Segoe UI"/>
                          <a:ea typeface="メイリオ"/>
                        </a:defRPr>
                      </a:lvl8pPr>
                      <a:lvl9pPr marL="3657600" algn="l" defTabSz="914400" rtl="0" eaLnBrk="1" latinLnBrk="0" hangingPunct="1">
                        <a:defRPr kumimoji="1" sz="1800" kern="1200">
                          <a:solidFill>
                            <a:schemeClr val="tx1"/>
                          </a:solidFill>
                          <a:latin typeface="Segoe UI"/>
                          <a:ea typeface="メイリオ"/>
                        </a:defRPr>
                      </a:lvl9pPr>
                    </a:lstStyle>
                    <a:p>
                      <a:r>
                        <a:rPr kumimoji="1" lang="en-US" altLang="ja-JP" sz="1600" b="0" dirty="0">
                          <a:latin typeface="Arial" panose="020B0604020202020204" pitchFamily="34" charset="0"/>
                          <a:cs typeface="Arial" panose="020B0604020202020204" pitchFamily="34" charset="0"/>
                        </a:rPr>
                        <a:t>university</a:t>
                      </a:r>
                      <a:r>
                        <a:rPr kumimoji="1" lang="en-US" altLang="ja-JP" sz="1600" b="0" baseline="0" dirty="0">
                          <a:latin typeface="Arial" panose="020B0604020202020204" pitchFamily="34" charset="0"/>
                          <a:cs typeface="Arial" panose="020B0604020202020204" pitchFamily="34" charset="0"/>
                        </a:rPr>
                        <a:t> a</a:t>
                      </a:r>
                      <a:r>
                        <a:rPr kumimoji="1" lang="en-US" altLang="ja-JP" sz="1600" b="0" dirty="0">
                          <a:latin typeface="Arial" panose="020B0604020202020204" pitchFamily="34" charset="0"/>
                          <a:cs typeface="Arial" panose="020B0604020202020204" pitchFamily="34" charset="0"/>
                        </a:rPr>
                        <a:t>ccommodation</a:t>
                      </a:r>
                      <a:endParaRPr kumimoji="1" lang="ja-JP" altLang="en-US" sz="1600" b="0" dirty="0">
                        <a:latin typeface="Arial" panose="020B0604020202020204" pitchFamily="34" charset="0"/>
                        <a:cs typeface="Arial" panose="020B0604020202020204" pitchFamily="34" charset="0"/>
                      </a:endParaRPr>
                    </a:p>
                  </a:txBody>
                  <a:tcPr marL="84406" marR="84406" anchor="ctr">
                    <a:lnL>
                      <a:noFill/>
                    </a:lnL>
                    <a:lnR>
                      <a:noFill/>
                    </a:lnR>
                    <a:lnT w="12700" cmpd="sng">
                      <a:solidFill>
                        <a:srgbClr val="262626"/>
                      </a:solidFill>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Segoe UI"/>
                          <a:ea typeface="メイリオ"/>
                        </a:defRPr>
                      </a:lvl1pPr>
                      <a:lvl2pPr marL="457200" algn="l" defTabSz="914400" rtl="0" eaLnBrk="1" latinLnBrk="0" hangingPunct="1">
                        <a:defRPr kumimoji="1" sz="1800" kern="1200">
                          <a:solidFill>
                            <a:schemeClr val="tx1"/>
                          </a:solidFill>
                          <a:latin typeface="Segoe UI"/>
                          <a:ea typeface="メイリオ"/>
                        </a:defRPr>
                      </a:lvl2pPr>
                      <a:lvl3pPr marL="914400" algn="l" defTabSz="914400" rtl="0" eaLnBrk="1" latinLnBrk="0" hangingPunct="1">
                        <a:defRPr kumimoji="1" sz="1800" kern="1200">
                          <a:solidFill>
                            <a:schemeClr val="tx1"/>
                          </a:solidFill>
                          <a:latin typeface="Segoe UI"/>
                          <a:ea typeface="メイリオ"/>
                        </a:defRPr>
                      </a:lvl3pPr>
                      <a:lvl4pPr marL="1371600" algn="l" defTabSz="914400" rtl="0" eaLnBrk="1" latinLnBrk="0" hangingPunct="1">
                        <a:defRPr kumimoji="1" sz="1800" kern="1200">
                          <a:solidFill>
                            <a:schemeClr val="tx1"/>
                          </a:solidFill>
                          <a:latin typeface="Segoe UI"/>
                          <a:ea typeface="メイリオ"/>
                        </a:defRPr>
                      </a:lvl4pPr>
                      <a:lvl5pPr marL="1828800" algn="l" defTabSz="914400" rtl="0" eaLnBrk="1" latinLnBrk="0" hangingPunct="1">
                        <a:defRPr kumimoji="1" sz="1800" kern="1200">
                          <a:solidFill>
                            <a:schemeClr val="tx1"/>
                          </a:solidFill>
                          <a:latin typeface="Segoe UI"/>
                          <a:ea typeface="メイリオ"/>
                        </a:defRPr>
                      </a:lvl5pPr>
                      <a:lvl6pPr marL="2286000" algn="l" defTabSz="914400" rtl="0" eaLnBrk="1" latinLnBrk="0" hangingPunct="1">
                        <a:defRPr kumimoji="1" sz="1800" kern="1200">
                          <a:solidFill>
                            <a:schemeClr val="tx1"/>
                          </a:solidFill>
                          <a:latin typeface="Segoe UI"/>
                          <a:ea typeface="メイリオ"/>
                        </a:defRPr>
                      </a:lvl6pPr>
                      <a:lvl7pPr marL="2743200" algn="l" defTabSz="914400" rtl="0" eaLnBrk="1" latinLnBrk="0" hangingPunct="1">
                        <a:defRPr kumimoji="1" sz="1800" kern="1200">
                          <a:solidFill>
                            <a:schemeClr val="tx1"/>
                          </a:solidFill>
                          <a:latin typeface="Segoe UI"/>
                          <a:ea typeface="メイリオ"/>
                        </a:defRPr>
                      </a:lvl7pPr>
                      <a:lvl8pPr marL="3200400" algn="l" defTabSz="914400" rtl="0" eaLnBrk="1" latinLnBrk="0" hangingPunct="1">
                        <a:defRPr kumimoji="1" sz="1800" kern="1200">
                          <a:solidFill>
                            <a:schemeClr val="tx1"/>
                          </a:solidFill>
                          <a:latin typeface="Segoe UI"/>
                          <a:ea typeface="メイリオ"/>
                        </a:defRPr>
                      </a:lvl8pPr>
                      <a:lvl9pPr marL="3657600" algn="l" defTabSz="914400" rtl="0" eaLnBrk="1" latinLnBrk="0" hangingPunct="1">
                        <a:defRPr kumimoji="1" sz="1800" kern="1200">
                          <a:solidFill>
                            <a:schemeClr val="tx1"/>
                          </a:solidFill>
                          <a:latin typeface="Segoe UI"/>
                          <a:ea typeface="メイリオ"/>
                        </a:defRPr>
                      </a:lvl9pPr>
                    </a:lstStyle>
                    <a:p>
                      <a:pPr algn="r"/>
                      <a:r>
                        <a:rPr kumimoji="1" lang="en-US" altLang="ja-JP" sz="1600" b="0" dirty="0">
                          <a:latin typeface="Arial" panose="020B0604020202020204" pitchFamily="34" charset="0"/>
                          <a:cs typeface="Arial" panose="020B0604020202020204" pitchFamily="34" charset="0"/>
                        </a:rPr>
                        <a:t>  \ 4,700-31,000</a:t>
                      </a:r>
                    </a:p>
                  </a:txBody>
                  <a:tcPr marL="84406" marR="84406" anchor="ctr">
                    <a:lnL>
                      <a:noFill/>
                    </a:lnL>
                    <a:lnR>
                      <a:noFill/>
                    </a:lnR>
                    <a:lnT w="12700" cmpd="sng">
                      <a:solidFill>
                        <a:srgbClr val="262626"/>
                      </a:solidFill>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370840">
                <a:tc vMerge="1">
                  <a:txBody>
                    <a:bodyPr/>
                    <a:lstStyle/>
                    <a:p>
                      <a:endParaRPr kumimoji="1" lang="ja-JP" altLang="en-US" dirty="0"/>
                    </a:p>
                  </a:txBody>
                  <a:tcPr/>
                </a:tc>
                <a:tc>
                  <a:txBody>
                    <a:bodyPr/>
                    <a:lstStyle>
                      <a:lvl1pPr marL="0" algn="l" defTabSz="914400" rtl="0" eaLnBrk="1" latinLnBrk="0" hangingPunct="1">
                        <a:defRPr kumimoji="1" sz="1800" kern="1200">
                          <a:solidFill>
                            <a:schemeClr val="tx1"/>
                          </a:solidFill>
                          <a:latin typeface="Segoe UI"/>
                          <a:ea typeface="メイリオ"/>
                        </a:defRPr>
                      </a:lvl1pPr>
                      <a:lvl2pPr marL="457200" algn="l" defTabSz="914400" rtl="0" eaLnBrk="1" latinLnBrk="0" hangingPunct="1">
                        <a:defRPr kumimoji="1" sz="1800" kern="1200">
                          <a:solidFill>
                            <a:schemeClr val="tx1"/>
                          </a:solidFill>
                          <a:latin typeface="Segoe UI"/>
                          <a:ea typeface="メイリオ"/>
                        </a:defRPr>
                      </a:lvl2pPr>
                      <a:lvl3pPr marL="914400" algn="l" defTabSz="914400" rtl="0" eaLnBrk="1" latinLnBrk="0" hangingPunct="1">
                        <a:defRPr kumimoji="1" sz="1800" kern="1200">
                          <a:solidFill>
                            <a:schemeClr val="tx1"/>
                          </a:solidFill>
                          <a:latin typeface="Segoe UI"/>
                          <a:ea typeface="メイリオ"/>
                        </a:defRPr>
                      </a:lvl3pPr>
                      <a:lvl4pPr marL="1371600" algn="l" defTabSz="914400" rtl="0" eaLnBrk="1" latinLnBrk="0" hangingPunct="1">
                        <a:defRPr kumimoji="1" sz="1800" kern="1200">
                          <a:solidFill>
                            <a:schemeClr val="tx1"/>
                          </a:solidFill>
                          <a:latin typeface="Segoe UI"/>
                          <a:ea typeface="メイリオ"/>
                        </a:defRPr>
                      </a:lvl4pPr>
                      <a:lvl5pPr marL="1828800" algn="l" defTabSz="914400" rtl="0" eaLnBrk="1" latinLnBrk="0" hangingPunct="1">
                        <a:defRPr kumimoji="1" sz="1800" kern="1200">
                          <a:solidFill>
                            <a:schemeClr val="tx1"/>
                          </a:solidFill>
                          <a:latin typeface="Segoe UI"/>
                          <a:ea typeface="メイリオ"/>
                        </a:defRPr>
                      </a:lvl5pPr>
                      <a:lvl6pPr marL="2286000" algn="l" defTabSz="914400" rtl="0" eaLnBrk="1" latinLnBrk="0" hangingPunct="1">
                        <a:defRPr kumimoji="1" sz="1800" kern="1200">
                          <a:solidFill>
                            <a:schemeClr val="tx1"/>
                          </a:solidFill>
                          <a:latin typeface="Segoe UI"/>
                          <a:ea typeface="メイリオ"/>
                        </a:defRPr>
                      </a:lvl6pPr>
                      <a:lvl7pPr marL="2743200" algn="l" defTabSz="914400" rtl="0" eaLnBrk="1" latinLnBrk="0" hangingPunct="1">
                        <a:defRPr kumimoji="1" sz="1800" kern="1200">
                          <a:solidFill>
                            <a:schemeClr val="tx1"/>
                          </a:solidFill>
                          <a:latin typeface="Segoe UI"/>
                          <a:ea typeface="メイリオ"/>
                        </a:defRPr>
                      </a:lvl7pPr>
                      <a:lvl8pPr marL="3200400" algn="l" defTabSz="914400" rtl="0" eaLnBrk="1" latinLnBrk="0" hangingPunct="1">
                        <a:defRPr kumimoji="1" sz="1800" kern="1200">
                          <a:solidFill>
                            <a:schemeClr val="tx1"/>
                          </a:solidFill>
                          <a:latin typeface="Segoe UI"/>
                          <a:ea typeface="メイリオ"/>
                        </a:defRPr>
                      </a:lvl8pPr>
                      <a:lvl9pPr marL="3657600" algn="l" defTabSz="914400" rtl="0" eaLnBrk="1" latinLnBrk="0" hangingPunct="1">
                        <a:defRPr kumimoji="1" sz="1800" kern="1200">
                          <a:solidFill>
                            <a:schemeClr val="tx1"/>
                          </a:solidFill>
                          <a:latin typeface="Segoe UI"/>
                          <a:ea typeface="メイリオ"/>
                        </a:defRPr>
                      </a:lvl9pPr>
                    </a:lstStyle>
                    <a:p>
                      <a:r>
                        <a:rPr kumimoji="1" lang="en-US" altLang="ja-JP" sz="1600" b="0" dirty="0">
                          <a:latin typeface="Arial" panose="020B0604020202020204" pitchFamily="34" charset="0"/>
                          <a:cs typeface="Arial" panose="020B0604020202020204" pitchFamily="34" charset="0"/>
                        </a:rPr>
                        <a:t>private apartment</a:t>
                      </a:r>
                      <a:endParaRPr kumimoji="1" lang="ja-JP" altLang="en-US" sz="1600" b="0" dirty="0">
                        <a:latin typeface="Arial" panose="020B0604020202020204" pitchFamily="34" charset="0"/>
                        <a:cs typeface="Arial" panose="020B0604020202020204" pitchFamily="34" charset="0"/>
                      </a:endParaRPr>
                    </a:p>
                  </a:txBody>
                  <a:tcPr marL="84406" marR="84406" anchor="ctr">
                    <a:lnL>
                      <a:noFill/>
                    </a:lnL>
                    <a:lnR>
                      <a:noFill/>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Segoe UI"/>
                          <a:ea typeface="メイリオ"/>
                        </a:defRPr>
                      </a:lvl1pPr>
                      <a:lvl2pPr marL="457200" algn="l" defTabSz="914400" rtl="0" eaLnBrk="1" latinLnBrk="0" hangingPunct="1">
                        <a:defRPr kumimoji="1" sz="1800" kern="1200">
                          <a:solidFill>
                            <a:schemeClr val="tx1"/>
                          </a:solidFill>
                          <a:latin typeface="Segoe UI"/>
                          <a:ea typeface="メイリオ"/>
                        </a:defRPr>
                      </a:lvl2pPr>
                      <a:lvl3pPr marL="914400" algn="l" defTabSz="914400" rtl="0" eaLnBrk="1" latinLnBrk="0" hangingPunct="1">
                        <a:defRPr kumimoji="1" sz="1800" kern="1200">
                          <a:solidFill>
                            <a:schemeClr val="tx1"/>
                          </a:solidFill>
                          <a:latin typeface="Segoe UI"/>
                          <a:ea typeface="メイリオ"/>
                        </a:defRPr>
                      </a:lvl3pPr>
                      <a:lvl4pPr marL="1371600" algn="l" defTabSz="914400" rtl="0" eaLnBrk="1" latinLnBrk="0" hangingPunct="1">
                        <a:defRPr kumimoji="1" sz="1800" kern="1200">
                          <a:solidFill>
                            <a:schemeClr val="tx1"/>
                          </a:solidFill>
                          <a:latin typeface="Segoe UI"/>
                          <a:ea typeface="メイリオ"/>
                        </a:defRPr>
                      </a:lvl4pPr>
                      <a:lvl5pPr marL="1828800" algn="l" defTabSz="914400" rtl="0" eaLnBrk="1" latinLnBrk="0" hangingPunct="1">
                        <a:defRPr kumimoji="1" sz="1800" kern="1200">
                          <a:solidFill>
                            <a:schemeClr val="tx1"/>
                          </a:solidFill>
                          <a:latin typeface="Segoe UI"/>
                          <a:ea typeface="メイリオ"/>
                        </a:defRPr>
                      </a:lvl5pPr>
                      <a:lvl6pPr marL="2286000" algn="l" defTabSz="914400" rtl="0" eaLnBrk="1" latinLnBrk="0" hangingPunct="1">
                        <a:defRPr kumimoji="1" sz="1800" kern="1200">
                          <a:solidFill>
                            <a:schemeClr val="tx1"/>
                          </a:solidFill>
                          <a:latin typeface="Segoe UI"/>
                          <a:ea typeface="メイリオ"/>
                        </a:defRPr>
                      </a:lvl6pPr>
                      <a:lvl7pPr marL="2743200" algn="l" defTabSz="914400" rtl="0" eaLnBrk="1" latinLnBrk="0" hangingPunct="1">
                        <a:defRPr kumimoji="1" sz="1800" kern="1200">
                          <a:solidFill>
                            <a:schemeClr val="tx1"/>
                          </a:solidFill>
                          <a:latin typeface="Segoe UI"/>
                          <a:ea typeface="メイリオ"/>
                        </a:defRPr>
                      </a:lvl7pPr>
                      <a:lvl8pPr marL="3200400" algn="l" defTabSz="914400" rtl="0" eaLnBrk="1" latinLnBrk="0" hangingPunct="1">
                        <a:defRPr kumimoji="1" sz="1800" kern="1200">
                          <a:solidFill>
                            <a:schemeClr val="tx1"/>
                          </a:solidFill>
                          <a:latin typeface="Segoe UI"/>
                          <a:ea typeface="メイリオ"/>
                        </a:defRPr>
                      </a:lvl8pPr>
                      <a:lvl9pPr marL="3657600" algn="l" defTabSz="914400" rtl="0" eaLnBrk="1" latinLnBrk="0" hangingPunct="1">
                        <a:defRPr kumimoji="1" sz="1800" kern="1200">
                          <a:solidFill>
                            <a:schemeClr val="tx1"/>
                          </a:solidFill>
                          <a:latin typeface="Segoe UI"/>
                          <a:ea typeface="メイリオ"/>
                        </a:defRPr>
                      </a:lvl9p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en-US" altLang="ja-JP" sz="1600" b="0" dirty="0">
                          <a:latin typeface="Arial" panose="020B0604020202020204" pitchFamily="34" charset="0"/>
                          <a:cs typeface="Arial" panose="020B0604020202020204" pitchFamily="34" charset="0"/>
                        </a:rPr>
                        <a:t>\ 30,000-40,000</a:t>
                      </a:r>
                    </a:p>
                  </a:txBody>
                  <a:tcPr marL="84406" marR="84406" anchor="ctr">
                    <a:lnL>
                      <a:noFill/>
                    </a:lnL>
                    <a:lnR>
                      <a:noFill/>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370840">
                <a:tc gridSpan="2">
                  <a:txBody>
                    <a:bodyPr/>
                    <a:lstStyle>
                      <a:lvl1pPr marL="0" algn="l" defTabSz="914400" rtl="0" eaLnBrk="1" latinLnBrk="0" hangingPunct="1">
                        <a:defRPr kumimoji="1" sz="1800" kern="1200">
                          <a:solidFill>
                            <a:schemeClr val="tx1"/>
                          </a:solidFill>
                          <a:latin typeface="Segoe UI"/>
                          <a:ea typeface="メイリオ"/>
                        </a:defRPr>
                      </a:lvl1pPr>
                      <a:lvl2pPr marL="457200" algn="l" defTabSz="914400" rtl="0" eaLnBrk="1" latinLnBrk="0" hangingPunct="1">
                        <a:defRPr kumimoji="1" sz="1800" kern="1200">
                          <a:solidFill>
                            <a:schemeClr val="tx1"/>
                          </a:solidFill>
                          <a:latin typeface="Segoe UI"/>
                          <a:ea typeface="メイリオ"/>
                        </a:defRPr>
                      </a:lvl2pPr>
                      <a:lvl3pPr marL="914400" algn="l" defTabSz="914400" rtl="0" eaLnBrk="1" latinLnBrk="0" hangingPunct="1">
                        <a:defRPr kumimoji="1" sz="1800" kern="1200">
                          <a:solidFill>
                            <a:schemeClr val="tx1"/>
                          </a:solidFill>
                          <a:latin typeface="Segoe UI"/>
                          <a:ea typeface="メイリオ"/>
                        </a:defRPr>
                      </a:lvl3pPr>
                      <a:lvl4pPr marL="1371600" algn="l" defTabSz="914400" rtl="0" eaLnBrk="1" latinLnBrk="0" hangingPunct="1">
                        <a:defRPr kumimoji="1" sz="1800" kern="1200">
                          <a:solidFill>
                            <a:schemeClr val="tx1"/>
                          </a:solidFill>
                          <a:latin typeface="Segoe UI"/>
                          <a:ea typeface="メイリオ"/>
                        </a:defRPr>
                      </a:lvl4pPr>
                      <a:lvl5pPr marL="1828800" algn="l" defTabSz="914400" rtl="0" eaLnBrk="1" latinLnBrk="0" hangingPunct="1">
                        <a:defRPr kumimoji="1" sz="1800" kern="1200">
                          <a:solidFill>
                            <a:schemeClr val="tx1"/>
                          </a:solidFill>
                          <a:latin typeface="Segoe UI"/>
                          <a:ea typeface="メイリオ"/>
                        </a:defRPr>
                      </a:lvl5pPr>
                      <a:lvl6pPr marL="2286000" algn="l" defTabSz="914400" rtl="0" eaLnBrk="1" latinLnBrk="0" hangingPunct="1">
                        <a:defRPr kumimoji="1" sz="1800" kern="1200">
                          <a:solidFill>
                            <a:schemeClr val="tx1"/>
                          </a:solidFill>
                          <a:latin typeface="Segoe UI"/>
                          <a:ea typeface="メイリオ"/>
                        </a:defRPr>
                      </a:lvl6pPr>
                      <a:lvl7pPr marL="2743200" algn="l" defTabSz="914400" rtl="0" eaLnBrk="1" latinLnBrk="0" hangingPunct="1">
                        <a:defRPr kumimoji="1" sz="1800" kern="1200">
                          <a:solidFill>
                            <a:schemeClr val="tx1"/>
                          </a:solidFill>
                          <a:latin typeface="Segoe UI"/>
                          <a:ea typeface="メイリオ"/>
                        </a:defRPr>
                      </a:lvl7pPr>
                      <a:lvl8pPr marL="3200400" algn="l" defTabSz="914400" rtl="0" eaLnBrk="1" latinLnBrk="0" hangingPunct="1">
                        <a:defRPr kumimoji="1" sz="1800" kern="1200">
                          <a:solidFill>
                            <a:schemeClr val="tx1"/>
                          </a:solidFill>
                          <a:latin typeface="Segoe UI"/>
                          <a:ea typeface="メイリオ"/>
                        </a:defRPr>
                      </a:lvl8pPr>
                      <a:lvl9pPr marL="3657600" algn="l" defTabSz="914400" rtl="0" eaLnBrk="1" latinLnBrk="0" hangingPunct="1">
                        <a:defRPr kumimoji="1" sz="1800" kern="1200">
                          <a:solidFill>
                            <a:schemeClr val="tx1"/>
                          </a:solidFill>
                          <a:latin typeface="Segoe UI"/>
                          <a:ea typeface="メイリオ"/>
                        </a:defRPr>
                      </a:lvl9pPr>
                    </a:lstStyle>
                    <a:p>
                      <a:r>
                        <a:rPr kumimoji="1" lang="en-US" altLang="ja-JP" sz="1600" b="0" dirty="0">
                          <a:latin typeface="Arial" panose="020B0604020202020204" pitchFamily="34" charset="0"/>
                          <a:cs typeface="Arial" panose="020B0604020202020204" pitchFamily="34" charset="0"/>
                        </a:rPr>
                        <a:t>Food</a:t>
                      </a:r>
                      <a:endParaRPr kumimoji="1" lang="ja-JP" altLang="en-US" sz="1600" b="0" dirty="0">
                        <a:latin typeface="Arial" panose="020B0604020202020204" pitchFamily="34" charset="0"/>
                        <a:cs typeface="Arial" panose="020B0604020202020204" pitchFamily="34" charset="0"/>
                      </a:endParaRPr>
                    </a:p>
                  </a:txBody>
                  <a:tcPr marL="84406" marR="84406">
                    <a:lnL>
                      <a:noFill/>
                    </a:lnL>
                    <a:lnR>
                      <a:noFill/>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dirty="0"/>
                    </a:p>
                  </a:txBody>
                  <a:tcPr/>
                </a:tc>
                <a:tc>
                  <a:txBody>
                    <a:bodyPr/>
                    <a:lstStyle>
                      <a:lvl1pPr marL="0" algn="l" defTabSz="914400" rtl="0" eaLnBrk="1" latinLnBrk="0" hangingPunct="1">
                        <a:defRPr kumimoji="1" sz="1800" kern="1200">
                          <a:solidFill>
                            <a:schemeClr val="tx1"/>
                          </a:solidFill>
                          <a:latin typeface="Segoe UI"/>
                          <a:ea typeface="メイリオ"/>
                        </a:defRPr>
                      </a:lvl1pPr>
                      <a:lvl2pPr marL="457200" algn="l" defTabSz="914400" rtl="0" eaLnBrk="1" latinLnBrk="0" hangingPunct="1">
                        <a:defRPr kumimoji="1" sz="1800" kern="1200">
                          <a:solidFill>
                            <a:schemeClr val="tx1"/>
                          </a:solidFill>
                          <a:latin typeface="Segoe UI"/>
                          <a:ea typeface="メイリオ"/>
                        </a:defRPr>
                      </a:lvl2pPr>
                      <a:lvl3pPr marL="914400" algn="l" defTabSz="914400" rtl="0" eaLnBrk="1" latinLnBrk="0" hangingPunct="1">
                        <a:defRPr kumimoji="1" sz="1800" kern="1200">
                          <a:solidFill>
                            <a:schemeClr val="tx1"/>
                          </a:solidFill>
                          <a:latin typeface="Segoe UI"/>
                          <a:ea typeface="メイリオ"/>
                        </a:defRPr>
                      </a:lvl3pPr>
                      <a:lvl4pPr marL="1371600" algn="l" defTabSz="914400" rtl="0" eaLnBrk="1" latinLnBrk="0" hangingPunct="1">
                        <a:defRPr kumimoji="1" sz="1800" kern="1200">
                          <a:solidFill>
                            <a:schemeClr val="tx1"/>
                          </a:solidFill>
                          <a:latin typeface="Segoe UI"/>
                          <a:ea typeface="メイリオ"/>
                        </a:defRPr>
                      </a:lvl4pPr>
                      <a:lvl5pPr marL="1828800" algn="l" defTabSz="914400" rtl="0" eaLnBrk="1" latinLnBrk="0" hangingPunct="1">
                        <a:defRPr kumimoji="1" sz="1800" kern="1200">
                          <a:solidFill>
                            <a:schemeClr val="tx1"/>
                          </a:solidFill>
                          <a:latin typeface="Segoe UI"/>
                          <a:ea typeface="メイリオ"/>
                        </a:defRPr>
                      </a:lvl5pPr>
                      <a:lvl6pPr marL="2286000" algn="l" defTabSz="914400" rtl="0" eaLnBrk="1" latinLnBrk="0" hangingPunct="1">
                        <a:defRPr kumimoji="1" sz="1800" kern="1200">
                          <a:solidFill>
                            <a:schemeClr val="tx1"/>
                          </a:solidFill>
                          <a:latin typeface="Segoe UI"/>
                          <a:ea typeface="メイリオ"/>
                        </a:defRPr>
                      </a:lvl6pPr>
                      <a:lvl7pPr marL="2743200" algn="l" defTabSz="914400" rtl="0" eaLnBrk="1" latinLnBrk="0" hangingPunct="1">
                        <a:defRPr kumimoji="1" sz="1800" kern="1200">
                          <a:solidFill>
                            <a:schemeClr val="tx1"/>
                          </a:solidFill>
                          <a:latin typeface="Segoe UI"/>
                          <a:ea typeface="メイリオ"/>
                        </a:defRPr>
                      </a:lvl7pPr>
                      <a:lvl8pPr marL="3200400" algn="l" defTabSz="914400" rtl="0" eaLnBrk="1" latinLnBrk="0" hangingPunct="1">
                        <a:defRPr kumimoji="1" sz="1800" kern="1200">
                          <a:solidFill>
                            <a:schemeClr val="tx1"/>
                          </a:solidFill>
                          <a:latin typeface="Segoe UI"/>
                          <a:ea typeface="メイリオ"/>
                        </a:defRPr>
                      </a:lvl8pPr>
                      <a:lvl9pPr marL="3657600" algn="l" defTabSz="914400" rtl="0" eaLnBrk="1" latinLnBrk="0" hangingPunct="1">
                        <a:defRPr kumimoji="1" sz="1800" kern="1200">
                          <a:solidFill>
                            <a:schemeClr val="tx1"/>
                          </a:solidFill>
                          <a:latin typeface="Segoe UI"/>
                          <a:ea typeface="メイリオ"/>
                        </a:defRPr>
                      </a:lvl9p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en-US" altLang="ja-JP" sz="1600" b="0" dirty="0">
                          <a:latin typeface="Arial" panose="020B0604020202020204" pitchFamily="34" charset="0"/>
                          <a:cs typeface="Arial" panose="020B0604020202020204" pitchFamily="34" charset="0"/>
                        </a:rPr>
                        <a:t>\ 15,000-20,000</a:t>
                      </a:r>
                    </a:p>
                  </a:txBody>
                  <a:tcPr marL="84406" marR="84406" anchor="ctr">
                    <a:lnL>
                      <a:noFill/>
                    </a:lnL>
                    <a:lnR>
                      <a:noFill/>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370840">
                <a:tc gridSpan="2">
                  <a:txBody>
                    <a:bodyPr/>
                    <a:lstStyle>
                      <a:lvl1pPr marL="0" algn="l" defTabSz="914400" rtl="0" eaLnBrk="1" latinLnBrk="0" hangingPunct="1">
                        <a:defRPr kumimoji="1" sz="1800" kern="1200">
                          <a:solidFill>
                            <a:schemeClr val="tx1"/>
                          </a:solidFill>
                          <a:latin typeface="Segoe UI"/>
                          <a:ea typeface="メイリオ"/>
                        </a:defRPr>
                      </a:lvl1pPr>
                      <a:lvl2pPr marL="457200" algn="l" defTabSz="914400" rtl="0" eaLnBrk="1" latinLnBrk="0" hangingPunct="1">
                        <a:defRPr kumimoji="1" sz="1800" kern="1200">
                          <a:solidFill>
                            <a:schemeClr val="tx1"/>
                          </a:solidFill>
                          <a:latin typeface="Segoe UI"/>
                          <a:ea typeface="メイリオ"/>
                        </a:defRPr>
                      </a:lvl2pPr>
                      <a:lvl3pPr marL="914400" algn="l" defTabSz="914400" rtl="0" eaLnBrk="1" latinLnBrk="0" hangingPunct="1">
                        <a:defRPr kumimoji="1" sz="1800" kern="1200">
                          <a:solidFill>
                            <a:schemeClr val="tx1"/>
                          </a:solidFill>
                          <a:latin typeface="Segoe UI"/>
                          <a:ea typeface="メイリオ"/>
                        </a:defRPr>
                      </a:lvl3pPr>
                      <a:lvl4pPr marL="1371600" algn="l" defTabSz="914400" rtl="0" eaLnBrk="1" latinLnBrk="0" hangingPunct="1">
                        <a:defRPr kumimoji="1" sz="1800" kern="1200">
                          <a:solidFill>
                            <a:schemeClr val="tx1"/>
                          </a:solidFill>
                          <a:latin typeface="Segoe UI"/>
                          <a:ea typeface="メイリオ"/>
                        </a:defRPr>
                      </a:lvl4pPr>
                      <a:lvl5pPr marL="1828800" algn="l" defTabSz="914400" rtl="0" eaLnBrk="1" latinLnBrk="0" hangingPunct="1">
                        <a:defRPr kumimoji="1" sz="1800" kern="1200">
                          <a:solidFill>
                            <a:schemeClr val="tx1"/>
                          </a:solidFill>
                          <a:latin typeface="Segoe UI"/>
                          <a:ea typeface="メイリオ"/>
                        </a:defRPr>
                      </a:lvl5pPr>
                      <a:lvl6pPr marL="2286000" algn="l" defTabSz="914400" rtl="0" eaLnBrk="1" latinLnBrk="0" hangingPunct="1">
                        <a:defRPr kumimoji="1" sz="1800" kern="1200">
                          <a:solidFill>
                            <a:schemeClr val="tx1"/>
                          </a:solidFill>
                          <a:latin typeface="Segoe UI"/>
                          <a:ea typeface="メイリオ"/>
                        </a:defRPr>
                      </a:lvl6pPr>
                      <a:lvl7pPr marL="2743200" algn="l" defTabSz="914400" rtl="0" eaLnBrk="1" latinLnBrk="0" hangingPunct="1">
                        <a:defRPr kumimoji="1" sz="1800" kern="1200">
                          <a:solidFill>
                            <a:schemeClr val="tx1"/>
                          </a:solidFill>
                          <a:latin typeface="Segoe UI"/>
                          <a:ea typeface="メイリオ"/>
                        </a:defRPr>
                      </a:lvl7pPr>
                      <a:lvl8pPr marL="3200400" algn="l" defTabSz="914400" rtl="0" eaLnBrk="1" latinLnBrk="0" hangingPunct="1">
                        <a:defRPr kumimoji="1" sz="1800" kern="1200">
                          <a:solidFill>
                            <a:schemeClr val="tx1"/>
                          </a:solidFill>
                          <a:latin typeface="Segoe UI"/>
                          <a:ea typeface="メイリオ"/>
                        </a:defRPr>
                      </a:lvl8pPr>
                      <a:lvl9pPr marL="3657600" algn="l" defTabSz="914400" rtl="0" eaLnBrk="1" latinLnBrk="0" hangingPunct="1">
                        <a:defRPr kumimoji="1" sz="1800" kern="1200">
                          <a:solidFill>
                            <a:schemeClr val="tx1"/>
                          </a:solidFill>
                          <a:latin typeface="Segoe UI"/>
                          <a:ea typeface="メイリオ"/>
                        </a:defRPr>
                      </a:lvl9pPr>
                    </a:lstStyle>
                    <a:p>
                      <a:r>
                        <a:rPr kumimoji="1" lang="en-US" altLang="ja-JP" sz="1600" b="0" dirty="0">
                          <a:latin typeface="Arial" panose="020B0604020202020204" pitchFamily="34" charset="0"/>
                          <a:cs typeface="Arial" panose="020B0604020202020204" pitchFamily="34" charset="0"/>
                        </a:rPr>
                        <a:t>Misc.</a:t>
                      </a:r>
                      <a:endParaRPr kumimoji="1" lang="ja-JP" altLang="en-US" sz="1600" b="0" dirty="0">
                        <a:latin typeface="Arial" panose="020B0604020202020204" pitchFamily="34" charset="0"/>
                        <a:cs typeface="Arial" panose="020B0604020202020204" pitchFamily="34" charset="0"/>
                      </a:endParaRPr>
                    </a:p>
                  </a:txBody>
                  <a:tcPr marL="84406" marR="84406">
                    <a:lnL>
                      <a:noFill/>
                    </a:lnL>
                    <a:lnR>
                      <a:noFill/>
                    </a:lnR>
                    <a:lnT w="6350" cap="flat" cmpd="sng" algn="ctr">
                      <a:solidFill>
                        <a:sysClr val="window" lastClr="FFFFFF">
                          <a:lumMod val="65000"/>
                        </a:sysClr>
                      </a:solidFill>
                      <a:prstDash val="solid"/>
                      <a:round/>
                      <a:headEnd type="none" w="med" len="med"/>
                      <a:tailEnd type="none" w="med" len="med"/>
                    </a:lnT>
                    <a:lnB w="12700" cmpd="sng">
                      <a:solidFill>
                        <a:srgbClr val="262626"/>
                      </a:solidFill>
                    </a:lnB>
                    <a:lnTlToBr w="12700" cmpd="sng">
                      <a:noFill/>
                      <a:prstDash val="solid"/>
                    </a:lnTlToBr>
                    <a:lnBlToTr w="12700" cmpd="sng">
                      <a:noFill/>
                      <a:prstDash val="solid"/>
                    </a:lnBlToTr>
                    <a:noFill/>
                  </a:tcPr>
                </a:tc>
                <a:tc hMerge="1">
                  <a:txBody>
                    <a:bodyPr/>
                    <a:lstStyle/>
                    <a:p>
                      <a:endParaRPr kumimoji="1" lang="ja-JP" altLang="en-US" dirty="0"/>
                    </a:p>
                  </a:txBody>
                  <a:tcPr/>
                </a:tc>
                <a:tc>
                  <a:txBody>
                    <a:bodyPr/>
                    <a:lstStyle>
                      <a:lvl1pPr marL="0" algn="l" defTabSz="914400" rtl="0" eaLnBrk="1" latinLnBrk="0" hangingPunct="1">
                        <a:defRPr kumimoji="1" sz="1800" kern="1200">
                          <a:solidFill>
                            <a:schemeClr val="tx1"/>
                          </a:solidFill>
                          <a:latin typeface="Segoe UI"/>
                          <a:ea typeface="メイリオ"/>
                        </a:defRPr>
                      </a:lvl1pPr>
                      <a:lvl2pPr marL="457200" algn="l" defTabSz="914400" rtl="0" eaLnBrk="1" latinLnBrk="0" hangingPunct="1">
                        <a:defRPr kumimoji="1" sz="1800" kern="1200">
                          <a:solidFill>
                            <a:schemeClr val="tx1"/>
                          </a:solidFill>
                          <a:latin typeface="Segoe UI"/>
                          <a:ea typeface="メイリオ"/>
                        </a:defRPr>
                      </a:lvl2pPr>
                      <a:lvl3pPr marL="914400" algn="l" defTabSz="914400" rtl="0" eaLnBrk="1" latinLnBrk="0" hangingPunct="1">
                        <a:defRPr kumimoji="1" sz="1800" kern="1200">
                          <a:solidFill>
                            <a:schemeClr val="tx1"/>
                          </a:solidFill>
                          <a:latin typeface="Segoe UI"/>
                          <a:ea typeface="メイリオ"/>
                        </a:defRPr>
                      </a:lvl3pPr>
                      <a:lvl4pPr marL="1371600" algn="l" defTabSz="914400" rtl="0" eaLnBrk="1" latinLnBrk="0" hangingPunct="1">
                        <a:defRPr kumimoji="1" sz="1800" kern="1200">
                          <a:solidFill>
                            <a:schemeClr val="tx1"/>
                          </a:solidFill>
                          <a:latin typeface="Segoe UI"/>
                          <a:ea typeface="メイリオ"/>
                        </a:defRPr>
                      </a:lvl4pPr>
                      <a:lvl5pPr marL="1828800" algn="l" defTabSz="914400" rtl="0" eaLnBrk="1" latinLnBrk="0" hangingPunct="1">
                        <a:defRPr kumimoji="1" sz="1800" kern="1200">
                          <a:solidFill>
                            <a:schemeClr val="tx1"/>
                          </a:solidFill>
                          <a:latin typeface="Segoe UI"/>
                          <a:ea typeface="メイリオ"/>
                        </a:defRPr>
                      </a:lvl5pPr>
                      <a:lvl6pPr marL="2286000" algn="l" defTabSz="914400" rtl="0" eaLnBrk="1" latinLnBrk="0" hangingPunct="1">
                        <a:defRPr kumimoji="1" sz="1800" kern="1200">
                          <a:solidFill>
                            <a:schemeClr val="tx1"/>
                          </a:solidFill>
                          <a:latin typeface="Segoe UI"/>
                          <a:ea typeface="メイリオ"/>
                        </a:defRPr>
                      </a:lvl6pPr>
                      <a:lvl7pPr marL="2743200" algn="l" defTabSz="914400" rtl="0" eaLnBrk="1" latinLnBrk="0" hangingPunct="1">
                        <a:defRPr kumimoji="1" sz="1800" kern="1200">
                          <a:solidFill>
                            <a:schemeClr val="tx1"/>
                          </a:solidFill>
                          <a:latin typeface="Segoe UI"/>
                          <a:ea typeface="メイリオ"/>
                        </a:defRPr>
                      </a:lvl7pPr>
                      <a:lvl8pPr marL="3200400" algn="l" defTabSz="914400" rtl="0" eaLnBrk="1" latinLnBrk="0" hangingPunct="1">
                        <a:defRPr kumimoji="1" sz="1800" kern="1200">
                          <a:solidFill>
                            <a:schemeClr val="tx1"/>
                          </a:solidFill>
                          <a:latin typeface="Segoe UI"/>
                          <a:ea typeface="メイリオ"/>
                        </a:defRPr>
                      </a:lvl8pPr>
                      <a:lvl9pPr marL="3657600" algn="l" defTabSz="914400" rtl="0" eaLnBrk="1" latinLnBrk="0" hangingPunct="1">
                        <a:defRPr kumimoji="1" sz="1800" kern="1200">
                          <a:solidFill>
                            <a:schemeClr val="tx1"/>
                          </a:solidFill>
                          <a:latin typeface="Segoe UI"/>
                          <a:ea typeface="メイリオ"/>
                        </a:defRPr>
                      </a:lvl9p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en-US" altLang="ja-JP" sz="1600" b="0" dirty="0">
                          <a:latin typeface="Arial" panose="020B0604020202020204" pitchFamily="34" charset="0"/>
                          <a:cs typeface="Arial" panose="020B0604020202020204" pitchFamily="34" charset="0"/>
                        </a:rPr>
                        <a:t>\ 20,000-30,000</a:t>
                      </a:r>
                      <a:endParaRPr kumimoji="1" lang="ja-JP" altLang="en-US" sz="1600" b="0" dirty="0">
                        <a:latin typeface="Arial" panose="020B0604020202020204" pitchFamily="34" charset="0"/>
                        <a:cs typeface="Arial" panose="020B0604020202020204" pitchFamily="34" charset="0"/>
                      </a:endParaRPr>
                    </a:p>
                  </a:txBody>
                  <a:tcPr marL="84406" marR="84406" anchor="ctr">
                    <a:lnL>
                      <a:noFill/>
                    </a:lnL>
                    <a:lnR>
                      <a:noFill/>
                    </a:lnR>
                    <a:lnT w="6350" cap="flat" cmpd="sng" algn="ctr">
                      <a:solidFill>
                        <a:sysClr val="window" lastClr="FFFFFF">
                          <a:lumMod val="65000"/>
                        </a:sysClr>
                      </a:solidFill>
                      <a:prstDash val="solid"/>
                      <a:round/>
                      <a:headEnd type="none" w="med" len="med"/>
                      <a:tailEnd type="none" w="med" len="med"/>
                    </a:lnT>
                    <a:lnB w="12700" cmpd="sng">
                      <a:solidFill>
                        <a:srgbClr val="262626"/>
                      </a:solidFill>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bl>
          </a:graphicData>
        </a:graphic>
      </p:graphicFrame>
      <p:graphicFrame>
        <p:nvGraphicFramePr>
          <p:cNvPr id="13" name="表 12"/>
          <p:cNvGraphicFramePr>
            <a:graphicFrameLocks noGrp="1"/>
          </p:cNvGraphicFramePr>
          <p:nvPr>
            <p:extLst>
              <p:ext uri="{D42A27DB-BD31-4B8C-83A1-F6EECF244321}">
                <p14:modId xmlns:p14="http://schemas.microsoft.com/office/powerpoint/2010/main" val="1618025738"/>
              </p:ext>
            </p:extLst>
          </p:nvPr>
        </p:nvGraphicFramePr>
        <p:xfrm>
          <a:off x="2880000" y="5112000"/>
          <a:ext cx="5616000" cy="853440"/>
        </p:xfrm>
        <a:graphic>
          <a:graphicData uri="http://schemas.openxmlformats.org/drawingml/2006/table">
            <a:tbl>
              <a:tblPr firstRow="1" bandRow="1"/>
              <a:tblGrid>
                <a:gridCol w="1123200">
                  <a:extLst>
                    <a:ext uri="{9D8B030D-6E8A-4147-A177-3AD203B41FA5}">
                      <a16:colId xmlns:a16="http://schemas.microsoft.com/office/drawing/2014/main" xmlns="" val="20000"/>
                    </a:ext>
                  </a:extLst>
                </a:gridCol>
                <a:gridCol w="1123200">
                  <a:extLst>
                    <a:ext uri="{9D8B030D-6E8A-4147-A177-3AD203B41FA5}">
                      <a16:colId xmlns:a16="http://schemas.microsoft.com/office/drawing/2014/main" xmlns="" val="20001"/>
                    </a:ext>
                  </a:extLst>
                </a:gridCol>
                <a:gridCol w="1123200">
                  <a:extLst>
                    <a:ext uri="{9D8B030D-6E8A-4147-A177-3AD203B41FA5}">
                      <a16:colId xmlns:a16="http://schemas.microsoft.com/office/drawing/2014/main" xmlns="" val="20002"/>
                    </a:ext>
                  </a:extLst>
                </a:gridCol>
                <a:gridCol w="1123200">
                  <a:extLst>
                    <a:ext uri="{9D8B030D-6E8A-4147-A177-3AD203B41FA5}">
                      <a16:colId xmlns:a16="http://schemas.microsoft.com/office/drawing/2014/main" xmlns="" val="20003"/>
                    </a:ext>
                  </a:extLst>
                </a:gridCol>
                <a:gridCol w="1123200">
                  <a:extLst>
                    <a:ext uri="{9D8B030D-6E8A-4147-A177-3AD203B41FA5}">
                      <a16:colId xmlns:a16="http://schemas.microsoft.com/office/drawing/2014/main" xmlns="" val="20004"/>
                    </a:ext>
                  </a:extLst>
                </a:gridCol>
              </a:tblGrid>
              <a:tr h="461674">
                <a:tc>
                  <a:txBody>
                    <a:bodyPr/>
                    <a:lstStyle>
                      <a:lvl1pPr marL="0" algn="l" defTabSz="914400" rtl="0" eaLnBrk="1" latinLnBrk="0" hangingPunct="1">
                        <a:defRPr kumimoji="1" sz="1800" b="1" kern="1200">
                          <a:solidFill>
                            <a:schemeClr val="lt1"/>
                          </a:solidFill>
                          <a:latin typeface="Calibri"/>
                        </a:defRPr>
                      </a:lvl1pPr>
                      <a:lvl2pPr marL="457200" algn="l" defTabSz="914400" rtl="0" eaLnBrk="1" latinLnBrk="0" hangingPunct="1">
                        <a:defRPr kumimoji="1" sz="1800" b="1" kern="1200">
                          <a:solidFill>
                            <a:schemeClr val="lt1"/>
                          </a:solidFill>
                          <a:latin typeface="Calibri"/>
                        </a:defRPr>
                      </a:lvl2pPr>
                      <a:lvl3pPr marL="914400" algn="l" defTabSz="914400" rtl="0" eaLnBrk="1" latinLnBrk="0" hangingPunct="1">
                        <a:defRPr kumimoji="1" sz="1800" b="1" kern="1200">
                          <a:solidFill>
                            <a:schemeClr val="lt1"/>
                          </a:solidFill>
                          <a:latin typeface="Calibri"/>
                        </a:defRPr>
                      </a:lvl3pPr>
                      <a:lvl4pPr marL="1371600" algn="l" defTabSz="914400" rtl="0" eaLnBrk="1" latinLnBrk="0" hangingPunct="1">
                        <a:defRPr kumimoji="1" sz="1800" b="1" kern="1200">
                          <a:solidFill>
                            <a:schemeClr val="lt1"/>
                          </a:solidFill>
                          <a:latin typeface="Calibri"/>
                        </a:defRPr>
                      </a:lvl4pPr>
                      <a:lvl5pPr marL="1828800" algn="l" defTabSz="914400" rtl="0" eaLnBrk="1" latinLnBrk="0" hangingPunct="1">
                        <a:defRPr kumimoji="1" sz="1800" b="1" kern="1200">
                          <a:solidFill>
                            <a:schemeClr val="lt1"/>
                          </a:solidFill>
                          <a:latin typeface="Calibri"/>
                        </a:defRPr>
                      </a:lvl5pPr>
                      <a:lvl6pPr marL="2286000" algn="l" defTabSz="914400" rtl="0" eaLnBrk="1" latinLnBrk="0" hangingPunct="1">
                        <a:defRPr kumimoji="1" sz="1800" b="1" kern="1200">
                          <a:solidFill>
                            <a:schemeClr val="lt1"/>
                          </a:solidFill>
                          <a:latin typeface="Calibri"/>
                        </a:defRPr>
                      </a:lvl6pPr>
                      <a:lvl7pPr marL="2743200" algn="l" defTabSz="914400" rtl="0" eaLnBrk="1" latinLnBrk="0" hangingPunct="1">
                        <a:defRPr kumimoji="1" sz="1800" b="1" kern="1200">
                          <a:solidFill>
                            <a:schemeClr val="lt1"/>
                          </a:solidFill>
                          <a:latin typeface="Calibri"/>
                        </a:defRPr>
                      </a:lvl7pPr>
                      <a:lvl8pPr marL="3200400" algn="l" defTabSz="914400" rtl="0" eaLnBrk="1" latinLnBrk="0" hangingPunct="1">
                        <a:defRPr kumimoji="1" sz="1800" b="1" kern="1200">
                          <a:solidFill>
                            <a:schemeClr val="lt1"/>
                          </a:solidFill>
                          <a:latin typeface="Calibri"/>
                        </a:defRPr>
                      </a:lvl8pPr>
                      <a:lvl9pPr marL="3657600" algn="l" defTabSz="914400" rtl="0" eaLnBrk="1" latinLnBrk="0" hangingPunct="1">
                        <a:defRPr kumimoji="1" sz="1800" b="1" kern="1200">
                          <a:solidFill>
                            <a:schemeClr val="lt1"/>
                          </a:solidFill>
                          <a:latin typeface="Calibri"/>
                        </a:defRPr>
                      </a:lvl9pPr>
                    </a:lstStyle>
                    <a:p>
                      <a:pPr algn="ctr"/>
                      <a:r>
                        <a:rPr kumimoji="1" lang="en-US" altLang="ja-JP" sz="1600" b="0" dirty="0">
                          <a:latin typeface="+mn-lt"/>
                        </a:rPr>
                        <a:t>Hokkaido</a:t>
                      </a:r>
                    </a:p>
                    <a:p>
                      <a:pPr algn="ctr"/>
                      <a:r>
                        <a:rPr kumimoji="1" lang="ja-JP" altLang="en-US" sz="1200" b="0" dirty="0">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200" b="0" dirty="0">
                          <a:latin typeface="メイリオ" panose="020B0604030504040204" pitchFamily="50" charset="-128"/>
                          <a:ea typeface="メイリオ" panose="020B0604030504040204" pitchFamily="50" charset="-128"/>
                          <a:cs typeface="メイリオ" panose="020B0604030504040204" pitchFamily="50" charset="-128"/>
                        </a:rPr>
                        <a:t>Sapporo</a:t>
                      </a:r>
                      <a:r>
                        <a:rPr kumimoji="1" lang="ja-JP" altLang="en-US" sz="1200" b="0" dirty="0">
                          <a:latin typeface="メイリオ" panose="020B0604030504040204" pitchFamily="50" charset="-128"/>
                          <a:ea typeface="メイリオ" panose="020B0604030504040204" pitchFamily="50" charset="-128"/>
                          <a:cs typeface="メイリオ" panose="020B0604030504040204" pitchFamily="50" charset="-128"/>
                        </a:rPr>
                        <a: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kumimoji="1" sz="1800" b="1" kern="1200">
                          <a:solidFill>
                            <a:schemeClr val="lt1"/>
                          </a:solidFill>
                          <a:latin typeface="Calibri"/>
                        </a:defRPr>
                      </a:lvl1pPr>
                      <a:lvl2pPr marL="457200" algn="l" defTabSz="914400" rtl="0" eaLnBrk="1" latinLnBrk="0" hangingPunct="1">
                        <a:defRPr kumimoji="1" sz="1800" b="1" kern="1200">
                          <a:solidFill>
                            <a:schemeClr val="lt1"/>
                          </a:solidFill>
                          <a:latin typeface="Calibri"/>
                        </a:defRPr>
                      </a:lvl2pPr>
                      <a:lvl3pPr marL="914400" algn="l" defTabSz="914400" rtl="0" eaLnBrk="1" latinLnBrk="0" hangingPunct="1">
                        <a:defRPr kumimoji="1" sz="1800" b="1" kern="1200">
                          <a:solidFill>
                            <a:schemeClr val="lt1"/>
                          </a:solidFill>
                          <a:latin typeface="Calibri"/>
                        </a:defRPr>
                      </a:lvl3pPr>
                      <a:lvl4pPr marL="1371600" algn="l" defTabSz="914400" rtl="0" eaLnBrk="1" latinLnBrk="0" hangingPunct="1">
                        <a:defRPr kumimoji="1" sz="1800" b="1" kern="1200">
                          <a:solidFill>
                            <a:schemeClr val="lt1"/>
                          </a:solidFill>
                          <a:latin typeface="Calibri"/>
                        </a:defRPr>
                      </a:lvl4pPr>
                      <a:lvl5pPr marL="1828800" algn="l" defTabSz="914400" rtl="0" eaLnBrk="1" latinLnBrk="0" hangingPunct="1">
                        <a:defRPr kumimoji="1" sz="1800" b="1" kern="1200">
                          <a:solidFill>
                            <a:schemeClr val="lt1"/>
                          </a:solidFill>
                          <a:latin typeface="Calibri"/>
                        </a:defRPr>
                      </a:lvl5pPr>
                      <a:lvl6pPr marL="2286000" algn="l" defTabSz="914400" rtl="0" eaLnBrk="1" latinLnBrk="0" hangingPunct="1">
                        <a:defRPr kumimoji="1" sz="1800" b="1" kern="1200">
                          <a:solidFill>
                            <a:schemeClr val="lt1"/>
                          </a:solidFill>
                          <a:latin typeface="Calibri"/>
                        </a:defRPr>
                      </a:lvl6pPr>
                      <a:lvl7pPr marL="2743200" algn="l" defTabSz="914400" rtl="0" eaLnBrk="1" latinLnBrk="0" hangingPunct="1">
                        <a:defRPr kumimoji="1" sz="1800" b="1" kern="1200">
                          <a:solidFill>
                            <a:schemeClr val="lt1"/>
                          </a:solidFill>
                          <a:latin typeface="Calibri"/>
                        </a:defRPr>
                      </a:lvl7pPr>
                      <a:lvl8pPr marL="3200400" algn="l" defTabSz="914400" rtl="0" eaLnBrk="1" latinLnBrk="0" hangingPunct="1">
                        <a:defRPr kumimoji="1" sz="1800" b="1" kern="1200">
                          <a:solidFill>
                            <a:schemeClr val="lt1"/>
                          </a:solidFill>
                          <a:latin typeface="Calibri"/>
                        </a:defRPr>
                      </a:lvl8pPr>
                      <a:lvl9pPr marL="3657600" algn="l" defTabSz="914400" rtl="0" eaLnBrk="1" latinLnBrk="0" hangingPunct="1">
                        <a:defRPr kumimoji="1" sz="1800" b="1" kern="1200">
                          <a:solidFill>
                            <a:schemeClr val="lt1"/>
                          </a:solidFill>
                          <a:latin typeface="Calibri"/>
                        </a:defRPr>
                      </a:lvl9pPr>
                    </a:lstStyle>
                    <a:p>
                      <a:pPr algn="ctr"/>
                      <a:r>
                        <a:rPr kumimoji="1" lang="en-US" altLang="ja-JP" sz="1600" b="0" dirty="0">
                          <a:latin typeface="+mn-lt"/>
                        </a:rPr>
                        <a:t>Kanto</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kumimoji="1" sz="1800" b="1" kern="1200">
                          <a:solidFill>
                            <a:schemeClr val="lt1"/>
                          </a:solidFill>
                          <a:latin typeface="Calibri"/>
                        </a:defRPr>
                      </a:lvl1pPr>
                      <a:lvl2pPr marL="457200" algn="l" defTabSz="914400" rtl="0" eaLnBrk="1" latinLnBrk="0" hangingPunct="1">
                        <a:defRPr kumimoji="1" sz="1800" b="1" kern="1200">
                          <a:solidFill>
                            <a:schemeClr val="lt1"/>
                          </a:solidFill>
                          <a:latin typeface="Calibri"/>
                        </a:defRPr>
                      </a:lvl2pPr>
                      <a:lvl3pPr marL="914400" algn="l" defTabSz="914400" rtl="0" eaLnBrk="1" latinLnBrk="0" hangingPunct="1">
                        <a:defRPr kumimoji="1" sz="1800" b="1" kern="1200">
                          <a:solidFill>
                            <a:schemeClr val="lt1"/>
                          </a:solidFill>
                          <a:latin typeface="Calibri"/>
                        </a:defRPr>
                      </a:lvl3pPr>
                      <a:lvl4pPr marL="1371600" algn="l" defTabSz="914400" rtl="0" eaLnBrk="1" latinLnBrk="0" hangingPunct="1">
                        <a:defRPr kumimoji="1" sz="1800" b="1" kern="1200">
                          <a:solidFill>
                            <a:schemeClr val="lt1"/>
                          </a:solidFill>
                          <a:latin typeface="Calibri"/>
                        </a:defRPr>
                      </a:lvl4pPr>
                      <a:lvl5pPr marL="1828800" algn="l" defTabSz="914400" rtl="0" eaLnBrk="1" latinLnBrk="0" hangingPunct="1">
                        <a:defRPr kumimoji="1" sz="1800" b="1" kern="1200">
                          <a:solidFill>
                            <a:schemeClr val="lt1"/>
                          </a:solidFill>
                          <a:latin typeface="Calibri"/>
                        </a:defRPr>
                      </a:lvl5pPr>
                      <a:lvl6pPr marL="2286000" algn="l" defTabSz="914400" rtl="0" eaLnBrk="1" latinLnBrk="0" hangingPunct="1">
                        <a:defRPr kumimoji="1" sz="1800" b="1" kern="1200">
                          <a:solidFill>
                            <a:schemeClr val="lt1"/>
                          </a:solidFill>
                          <a:latin typeface="Calibri"/>
                        </a:defRPr>
                      </a:lvl6pPr>
                      <a:lvl7pPr marL="2743200" algn="l" defTabSz="914400" rtl="0" eaLnBrk="1" latinLnBrk="0" hangingPunct="1">
                        <a:defRPr kumimoji="1" sz="1800" b="1" kern="1200">
                          <a:solidFill>
                            <a:schemeClr val="lt1"/>
                          </a:solidFill>
                          <a:latin typeface="Calibri"/>
                        </a:defRPr>
                      </a:lvl7pPr>
                      <a:lvl8pPr marL="3200400" algn="l" defTabSz="914400" rtl="0" eaLnBrk="1" latinLnBrk="0" hangingPunct="1">
                        <a:defRPr kumimoji="1" sz="1800" b="1" kern="1200">
                          <a:solidFill>
                            <a:schemeClr val="lt1"/>
                          </a:solidFill>
                          <a:latin typeface="Calibri"/>
                        </a:defRPr>
                      </a:lvl8pPr>
                      <a:lvl9pPr marL="3657600" algn="l" defTabSz="914400" rtl="0" eaLnBrk="1" latinLnBrk="0" hangingPunct="1">
                        <a:defRPr kumimoji="1" sz="1800" b="1" kern="1200">
                          <a:solidFill>
                            <a:schemeClr val="lt1"/>
                          </a:solidFill>
                          <a:latin typeface="Calibri"/>
                        </a:defRPr>
                      </a:lvl9pPr>
                    </a:lstStyle>
                    <a:p>
                      <a:pPr algn="ctr"/>
                      <a:r>
                        <a:rPr kumimoji="1" lang="en-US" altLang="ja-JP" sz="1600" b="0" dirty="0">
                          <a:latin typeface="+mn-lt"/>
                        </a:rPr>
                        <a:t>Chubu</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kumimoji="1" sz="1800" b="1" kern="1200">
                          <a:solidFill>
                            <a:schemeClr val="lt1"/>
                          </a:solidFill>
                          <a:latin typeface="Calibri"/>
                        </a:defRPr>
                      </a:lvl1pPr>
                      <a:lvl2pPr marL="457200" algn="l" defTabSz="914400" rtl="0" eaLnBrk="1" latinLnBrk="0" hangingPunct="1">
                        <a:defRPr kumimoji="1" sz="1800" b="1" kern="1200">
                          <a:solidFill>
                            <a:schemeClr val="lt1"/>
                          </a:solidFill>
                          <a:latin typeface="Calibri"/>
                        </a:defRPr>
                      </a:lvl2pPr>
                      <a:lvl3pPr marL="914400" algn="l" defTabSz="914400" rtl="0" eaLnBrk="1" latinLnBrk="0" hangingPunct="1">
                        <a:defRPr kumimoji="1" sz="1800" b="1" kern="1200">
                          <a:solidFill>
                            <a:schemeClr val="lt1"/>
                          </a:solidFill>
                          <a:latin typeface="Calibri"/>
                        </a:defRPr>
                      </a:lvl3pPr>
                      <a:lvl4pPr marL="1371600" algn="l" defTabSz="914400" rtl="0" eaLnBrk="1" latinLnBrk="0" hangingPunct="1">
                        <a:defRPr kumimoji="1" sz="1800" b="1" kern="1200">
                          <a:solidFill>
                            <a:schemeClr val="lt1"/>
                          </a:solidFill>
                          <a:latin typeface="Calibri"/>
                        </a:defRPr>
                      </a:lvl4pPr>
                      <a:lvl5pPr marL="1828800" algn="l" defTabSz="914400" rtl="0" eaLnBrk="1" latinLnBrk="0" hangingPunct="1">
                        <a:defRPr kumimoji="1" sz="1800" b="1" kern="1200">
                          <a:solidFill>
                            <a:schemeClr val="lt1"/>
                          </a:solidFill>
                          <a:latin typeface="Calibri"/>
                        </a:defRPr>
                      </a:lvl5pPr>
                      <a:lvl6pPr marL="2286000" algn="l" defTabSz="914400" rtl="0" eaLnBrk="1" latinLnBrk="0" hangingPunct="1">
                        <a:defRPr kumimoji="1" sz="1800" b="1" kern="1200">
                          <a:solidFill>
                            <a:schemeClr val="lt1"/>
                          </a:solidFill>
                          <a:latin typeface="Calibri"/>
                        </a:defRPr>
                      </a:lvl6pPr>
                      <a:lvl7pPr marL="2743200" algn="l" defTabSz="914400" rtl="0" eaLnBrk="1" latinLnBrk="0" hangingPunct="1">
                        <a:defRPr kumimoji="1" sz="1800" b="1" kern="1200">
                          <a:solidFill>
                            <a:schemeClr val="lt1"/>
                          </a:solidFill>
                          <a:latin typeface="Calibri"/>
                        </a:defRPr>
                      </a:lvl7pPr>
                      <a:lvl8pPr marL="3200400" algn="l" defTabSz="914400" rtl="0" eaLnBrk="1" latinLnBrk="0" hangingPunct="1">
                        <a:defRPr kumimoji="1" sz="1800" b="1" kern="1200">
                          <a:solidFill>
                            <a:schemeClr val="lt1"/>
                          </a:solidFill>
                          <a:latin typeface="Calibri"/>
                        </a:defRPr>
                      </a:lvl8pPr>
                      <a:lvl9pPr marL="3657600" algn="l" defTabSz="914400" rtl="0" eaLnBrk="1" latinLnBrk="0" hangingPunct="1">
                        <a:defRPr kumimoji="1" sz="1800" b="1" kern="1200">
                          <a:solidFill>
                            <a:schemeClr val="lt1"/>
                          </a:solidFill>
                          <a:latin typeface="Calibri"/>
                        </a:defRPr>
                      </a:lvl9pPr>
                    </a:lstStyle>
                    <a:p>
                      <a:pPr algn="ctr"/>
                      <a:r>
                        <a:rPr kumimoji="1" lang="en-US" altLang="ja-JP" sz="1600" b="0" dirty="0">
                          <a:latin typeface="+mn-lt"/>
                        </a:rPr>
                        <a:t>Kinki</a:t>
                      </a:r>
                    </a:p>
                  </a:txBody>
                  <a:tcPr>
                    <a:lnL w="12700" cmpd="sng">
                      <a:solidFill>
                        <a:sysClr val="window" lastClr="FFFFFF"/>
                      </a:solidFill>
                    </a:lnL>
                    <a:lnR w="381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kumimoji="1" sz="1800" b="1" kern="1200">
                          <a:solidFill>
                            <a:schemeClr val="lt1"/>
                          </a:solidFill>
                          <a:latin typeface="Calibri"/>
                        </a:defRPr>
                      </a:lvl1pPr>
                      <a:lvl2pPr marL="457200" algn="l" defTabSz="914400" rtl="0" eaLnBrk="1" latinLnBrk="0" hangingPunct="1">
                        <a:defRPr kumimoji="1" sz="1800" b="1" kern="1200">
                          <a:solidFill>
                            <a:schemeClr val="lt1"/>
                          </a:solidFill>
                          <a:latin typeface="Calibri"/>
                        </a:defRPr>
                      </a:lvl2pPr>
                      <a:lvl3pPr marL="914400" algn="l" defTabSz="914400" rtl="0" eaLnBrk="1" latinLnBrk="0" hangingPunct="1">
                        <a:defRPr kumimoji="1" sz="1800" b="1" kern="1200">
                          <a:solidFill>
                            <a:schemeClr val="lt1"/>
                          </a:solidFill>
                          <a:latin typeface="Calibri"/>
                        </a:defRPr>
                      </a:lvl3pPr>
                      <a:lvl4pPr marL="1371600" algn="l" defTabSz="914400" rtl="0" eaLnBrk="1" latinLnBrk="0" hangingPunct="1">
                        <a:defRPr kumimoji="1" sz="1800" b="1" kern="1200">
                          <a:solidFill>
                            <a:schemeClr val="lt1"/>
                          </a:solidFill>
                          <a:latin typeface="Calibri"/>
                        </a:defRPr>
                      </a:lvl4pPr>
                      <a:lvl5pPr marL="1828800" algn="l" defTabSz="914400" rtl="0" eaLnBrk="1" latinLnBrk="0" hangingPunct="1">
                        <a:defRPr kumimoji="1" sz="1800" b="1" kern="1200">
                          <a:solidFill>
                            <a:schemeClr val="lt1"/>
                          </a:solidFill>
                          <a:latin typeface="Calibri"/>
                        </a:defRPr>
                      </a:lvl5pPr>
                      <a:lvl6pPr marL="2286000" algn="l" defTabSz="914400" rtl="0" eaLnBrk="1" latinLnBrk="0" hangingPunct="1">
                        <a:defRPr kumimoji="1" sz="1800" b="1" kern="1200">
                          <a:solidFill>
                            <a:schemeClr val="lt1"/>
                          </a:solidFill>
                          <a:latin typeface="Calibri"/>
                        </a:defRPr>
                      </a:lvl6pPr>
                      <a:lvl7pPr marL="2743200" algn="l" defTabSz="914400" rtl="0" eaLnBrk="1" latinLnBrk="0" hangingPunct="1">
                        <a:defRPr kumimoji="1" sz="1800" b="1" kern="1200">
                          <a:solidFill>
                            <a:schemeClr val="lt1"/>
                          </a:solidFill>
                          <a:latin typeface="Calibri"/>
                        </a:defRPr>
                      </a:lvl7pPr>
                      <a:lvl8pPr marL="3200400" algn="l" defTabSz="914400" rtl="0" eaLnBrk="1" latinLnBrk="0" hangingPunct="1">
                        <a:defRPr kumimoji="1" sz="1800" b="1" kern="1200">
                          <a:solidFill>
                            <a:schemeClr val="lt1"/>
                          </a:solidFill>
                          <a:latin typeface="Calibri"/>
                        </a:defRPr>
                      </a:lvl8pPr>
                      <a:lvl9pPr marL="3657600" algn="l" defTabSz="914400" rtl="0" eaLnBrk="1" latinLnBrk="0" hangingPunct="1">
                        <a:defRPr kumimoji="1" sz="1800" b="1" kern="1200">
                          <a:solidFill>
                            <a:schemeClr val="lt1"/>
                          </a:solidFill>
                          <a:latin typeface="Calibri"/>
                        </a:defRPr>
                      </a:lvl9pPr>
                    </a:lstStyle>
                    <a:p>
                      <a:pPr algn="ctr"/>
                      <a:r>
                        <a:rPr kumimoji="1" lang="en-US" altLang="ja-JP" sz="1600" b="0" dirty="0">
                          <a:latin typeface="+mn-lt"/>
                        </a:rPr>
                        <a:t>Tokyo</a:t>
                      </a:r>
                    </a:p>
                  </a:txBody>
                  <a:tcPr>
                    <a:lnL w="381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solidFill>
                  </a:tcPr>
                </a:tc>
                <a:extLst>
                  <a:ext uri="{0D108BD9-81ED-4DB2-BD59-A6C34878D82A}">
                    <a16:rowId xmlns:a16="http://schemas.microsoft.com/office/drawing/2014/main" xmlns="" val="10000"/>
                  </a:ext>
                </a:extLst>
              </a:tr>
              <a:tr h="330414">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r"/>
                      <a:r>
                        <a:rPr kumimoji="1" lang="en-US" altLang="ja-JP" sz="1600" dirty="0">
                          <a:latin typeface="+mn-lt"/>
                        </a:rPr>
                        <a:t>\125,000</a:t>
                      </a:r>
                      <a:endParaRPr kumimoji="1" lang="ja-JP" altLang="en-US" sz="1600" dirty="0">
                        <a:latin typeface="+mn-lt"/>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r"/>
                      <a:r>
                        <a:rPr kumimoji="1" lang="en-US" altLang="ja-JP" sz="1600" dirty="0">
                          <a:latin typeface="+mn-lt"/>
                        </a:rPr>
                        <a:t>\154,000</a:t>
                      </a:r>
                      <a:endParaRPr kumimoji="1" lang="ja-JP" altLang="en-US" sz="1600" dirty="0">
                        <a:latin typeface="+mn-lt"/>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r"/>
                      <a:r>
                        <a:rPr kumimoji="1" lang="en-US" altLang="ja-JP" sz="1600" dirty="0">
                          <a:latin typeface="+mn-lt"/>
                        </a:rPr>
                        <a:t>\129,000</a:t>
                      </a:r>
                      <a:endParaRPr kumimoji="1" lang="ja-JP" altLang="en-US" sz="1600" dirty="0">
                        <a:latin typeface="+mn-lt"/>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r"/>
                      <a:r>
                        <a:rPr kumimoji="1" lang="en-US" altLang="ja-JP" sz="1600" dirty="0">
                          <a:latin typeface="+mn-lt"/>
                        </a:rPr>
                        <a:t>\136,000</a:t>
                      </a:r>
                      <a:endParaRPr kumimoji="1" lang="ja-JP" altLang="en-US" sz="1600" dirty="0">
                        <a:latin typeface="+mn-lt"/>
                      </a:endParaRPr>
                    </a:p>
                  </a:txBody>
                  <a:tcPr anchor="ctr">
                    <a:lnL w="12700" cmpd="sng">
                      <a:solidFill>
                        <a:sysClr val="window" lastClr="FFFFFF"/>
                      </a:solidFill>
                    </a:lnL>
                    <a:lnR w="381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r"/>
                      <a:r>
                        <a:rPr kumimoji="1" lang="en-US" altLang="ja-JP" sz="1600" dirty="0">
                          <a:latin typeface="+mn-lt"/>
                        </a:rPr>
                        <a:t>\158,000</a:t>
                      </a:r>
                      <a:endParaRPr kumimoji="1" lang="ja-JP" altLang="en-US" sz="1600" dirty="0">
                        <a:latin typeface="+mn-lt"/>
                      </a:endParaRPr>
                    </a:p>
                  </a:txBody>
                  <a:tcPr anchor="ctr">
                    <a:lnL w="381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extLst>
                  <a:ext uri="{0D108BD9-81ED-4DB2-BD59-A6C34878D82A}">
                    <a16:rowId xmlns:a16="http://schemas.microsoft.com/office/drawing/2014/main" xmlns="" val="10001"/>
                  </a:ext>
                </a:extLst>
              </a:tr>
            </a:tbl>
          </a:graphicData>
        </a:graphic>
      </p:graphicFrame>
      <p:sp>
        <p:nvSpPr>
          <p:cNvPr id="12" name="テキスト ボックス 11"/>
          <p:cNvSpPr txBox="1"/>
          <p:nvPr/>
        </p:nvSpPr>
        <p:spPr>
          <a:xfrm>
            <a:off x="2772000" y="4788000"/>
            <a:ext cx="5930739" cy="338554"/>
          </a:xfrm>
          <a:prstGeom prst="rect">
            <a:avLst/>
          </a:prstGeom>
          <a:noFill/>
        </p:spPr>
        <p:txBody>
          <a:bodyPr wrap="square" rtlCol="0">
            <a:spAutoFit/>
          </a:bodyPr>
          <a:lstStyle/>
          <a:p>
            <a:r>
              <a:rPr lang="en-US" altLang="ja-JP" sz="1600" dirty="0"/>
              <a:t>Average cost per month</a:t>
            </a:r>
            <a:r>
              <a:rPr lang="ja-JP" altLang="en-US" sz="1600" dirty="0"/>
              <a:t> </a:t>
            </a:r>
            <a:r>
              <a:rPr lang="en-US" altLang="ja-JP" sz="1600" dirty="0"/>
              <a:t>by region (including academic fees) </a:t>
            </a:r>
            <a:endParaRPr lang="ja-JP" altLang="en-US" sz="1600" dirty="0"/>
          </a:p>
        </p:txBody>
      </p:sp>
      <p:sp>
        <p:nvSpPr>
          <p:cNvPr id="14" name="テキスト ボックス 13"/>
          <p:cNvSpPr txBox="1"/>
          <p:nvPr/>
        </p:nvSpPr>
        <p:spPr>
          <a:xfrm>
            <a:off x="3708000" y="5940000"/>
            <a:ext cx="5184576" cy="253916"/>
          </a:xfrm>
          <a:prstGeom prst="rect">
            <a:avLst/>
          </a:prstGeom>
          <a:noFill/>
        </p:spPr>
        <p:txBody>
          <a:bodyPr wrap="square" rtlCol="0">
            <a:spAutoFit/>
          </a:bodyPr>
          <a:lstStyle/>
          <a:p>
            <a:r>
              <a:rPr lang="en-US" altLang="ja-JP" sz="1000" dirty="0"/>
              <a:t>Source: Lifestyle Survey of Privately Financed International Students 2015 (JASSO)</a:t>
            </a:r>
            <a:endParaRPr lang="ja-JP" altLang="en-US" sz="1000" dirty="0"/>
          </a:p>
        </p:txBody>
      </p:sp>
    </p:spTree>
    <p:extLst>
      <p:ext uri="{BB962C8B-B14F-4D97-AF65-F5344CB8AC3E}">
        <p14:creationId xmlns:p14="http://schemas.microsoft.com/office/powerpoint/2010/main" val="18756898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番号プレースホルダー 3"/>
          <p:cNvSpPr>
            <a:spLocks noGrp="1"/>
          </p:cNvSpPr>
          <p:nvPr>
            <p:ph type="sldNum" sz="quarter" idx="10"/>
          </p:nvPr>
        </p:nvSpPr>
        <p:spPr>
          <a:noFill/>
        </p:spPr>
        <p:txBody>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fld id="{0304B402-4D99-4A1C-A1DA-378E6C353045}" type="slidenum">
              <a:rPr kumimoji="1" lang="en-US" altLang="ja-JP" b="0" i="0" u="none" strike="noStrike" kern="0" cap="none" spc="0" normalizeH="0" baseline="0" noProof="0">
                <a:ln>
                  <a:noFill/>
                </a:ln>
                <a:solidFill>
                  <a:schemeClr val="bg1"/>
                </a:solidFill>
                <a:effectLst/>
                <a:uLnTx/>
                <a:uFillTx/>
                <a:latin typeface="Arial" panose="020B0604020202020204" pitchFamily="34" charset="0"/>
                <a:ea typeface="ＭＳ Ｐゴシック" panose="020B0600070205080204" pitchFamily="50" charset="-128"/>
              </a:rPr>
              <a:pPr marL="0" marR="0" lvl="0" indent="0" algn="r" defTabSz="914400" eaLnBrk="1" fontAlgn="auto" latinLnBrk="0" hangingPunct="1">
                <a:lnSpc>
                  <a:spcPct val="100000"/>
                </a:lnSpc>
                <a:spcBef>
                  <a:spcPts val="0"/>
                </a:spcBef>
                <a:spcAft>
                  <a:spcPts val="0"/>
                </a:spcAft>
                <a:buClrTx/>
                <a:buSzTx/>
                <a:buFontTx/>
                <a:buNone/>
                <a:tabLst/>
                <a:defRPr/>
              </a:pPr>
              <a:t>53</a:t>
            </a:fld>
            <a:endParaRPr kumimoji="1" lang="en-US" altLang="ja-JP"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pic>
        <p:nvPicPr>
          <p:cNvPr id="5123" name="Picture 6" descr="tmp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88" y="549275"/>
            <a:ext cx="8223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2"/>
          <p:cNvSpPr>
            <a:spLocks noGrp="1" noChangeArrowheads="1"/>
          </p:cNvSpPr>
          <p:nvPr>
            <p:ph type="title"/>
          </p:nvPr>
        </p:nvSpPr>
        <p:spPr>
          <a:xfrm>
            <a:off x="323850" y="765175"/>
            <a:ext cx="8496300" cy="509588"/>
          </a:xfrm>
        </p:spPr>
        <p:txBody>
          <a:bodyPr/>
          <a:lstStyle/>
          <a:p>
            <a:r>
              <a:rPr lang="en-US" altLang="ja-JP" dirty="0">
                <a:solidFill>
                  <a:srgbClr val="23651C"/>
                </a:solidFill>
              </a:rPr>
              <a:t>Accommodation and living costs</a:t>
            </a:r>
          </a:p>
        </p:txBody>
      </p:sp>
      <p:sp>
        <p:nvSpPr>
          <p:cNvPr id="5126" name="Text Box 4"/>
          <p:cNvSpPr txBox="1">
            <a:spLocks noChangeArrowheads="1"/>
          </p:cNvSpPr>
          <p:nvPr/>
        </p:nvSpPr>
        <p:spPr bwMode="auto">
          <a:xfrm>
            <a:off x="4427538" y="185738"/>
            <a:ext cx="42322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ct val="50000"/>
              </a:spcBef>
              <a:spcAft>
                <a:spcPts val="0"/>
              </a:spcAft>
              <a:buClrTx/>
              <a:buSzTx/>
              <a:buFontTx/>
              <a:buNone/>
              <a:tabLst/>
              <a:defRPr/>
            </a:pPr>
            <a:endParaRPr kumimoji="1" lang="en-US" altLang="ja-JP" sz="1200"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sp>
        <p:nvSpPr>
          <p:cNvPr id="7" name="テキスト ボックス 6"/>
          <p:cNvSpPr txBox="1"/>
          <p:nvPr/>
        </p:nvSpPr>
        <p:spPr>
          <a:xfrm>
            <a:off x="648000" y="1656000"/>
            <a:ext cx="1306640" cy="369300"/>
          </a:xfrm>
          <a:prstGeom prst="rect">
            <a:avLst/>
          </a:prstGeom>
          <a:noFill/>
        </p:spPr>
        <p:txBody>
          <a:bodyPr wrap="none" lIns="91408" tIns="45704" rIns="91408" bIns="45704" rtlCol="0">
            <a:spAutoFit/>
          </a:bodyPr>
          <a:lstStyle/>
          <a:p>
            <a:pPr defTabSz="914088" eaLnBrk="1" fontAlgn="auto" hangingPunct="1">
              <a:spcBef>
                <a:spcPts val="0"/>
              </a:spcBef>
              <a:spcAft>
                <a:spcPts val="0"/>
              </a:spcAft>
            </a:pPr>
            <a:r>
              <a:rPr kumimoji="0" lang="en-US" altLang="ja-JP" kern="0" dirty="0">
                <a:solidFill>
                  <a:srgbClr val="262626"/>
                </a:solidFill>
                <a:ea typeface="メイリオ"/>
                <a:cs typeface="Arial" panose="020B0604020202020204" pitchFamily="34" charset="0"/>
              </a:rPr>
              <a:t>Tuition Fees</a:t>
            </a:r>
            <a:endParaRPr kumimoji="0" lang="ja-JP" altLang="en-US" kern="0" dirty="0">
              <a:solidFill>
                <a:srgbClr val="262626"/>
              </a:solidFill>
              <a:ea typeface="メイリオ"/>
              <a:cs typeface="Arial" panose="020B0604020202020204" pitchFamily="34" charset="0"/>
            </a:endParaRPr>
          </a:p>
        </p:txBody>
      </p:sp>
      <p:graphicFrame>
        <p:nvGraphicFramePr>
          <p:cNvPr id="8" name="表 7"/>
          <p:cNvGraphicFramePr>
            <a:graphicFrameLocks noGrp="1"/>
          </p:cNvGraphicFramePr>
          <p:nvPr>
            <p:extLst>
              <p:ext uri="{D42A27DB-BD31-4B8C-83A1-F6EECF244321}">
                <p14:modId xmlns:p14="http://schemas.microsoft.com/office/powerpoint/2010/main" val="1391132070"/>
              </p:ext>
            </p:extLst>
          </p:nvPr>
        </p:nvGraphicFramePr>
        <p:xfrm>
          <a:off x="720000" y="2016000"/>
          <a:ext cx="7560840" cy="1870071"/>
        </p:xfrm>
        <a:graphic>
          <a:graphicData uri="http://schemas.openxmlformats.org/drawingml/2006/table">
            <a:tbl>
              <a:tblPr firstRow="1" bandRow="1"/>
              <a:tblGrid>
                <a:gridCol w="1512168">
                  <a:extLst>
                    <a:ext uri="{9D8B030D-6E8A-4147-A177-3AD203B41FA5}">
                      <a16:colId xmlns:a16="http://schemas.microsoft.com/office/drawing/2014/main" xmlns="" val="20000"/>
                    </a:ext>
                  </a:extLst>
                </a:gridCol>
                <a:gridCol w="1512168">
                  <a:extLst>
                    <a:ext uri="{9D8B030D-6E8A-4147-A177-3AD203B41FA5}">
                      <a16:colId xmlns:a16="http://schemas.microsoft.com/office/drawing/2014/main" xmlns="" val="20001"/>
                    </a:ext>
                  </a:extLst>
                </a:gridCol>
                <a:gridCol w="1512168">
                  <a:extLst>
                    <a:ext uri="{9D8B030D-6E8A-4147-A177-3AD203B41FA5}">
                      <a16:colId xmlns:a16="http://schemas.microsoft.com/office/drawing/2014/main" xmlns="" val="20002"/>
                    </a:ext>
                  </a:extLst>
                </a:gridCol>
                <a:gridCol w="1512168">
                  <a:extLst>
                    <a:ext uri="{9D8B030D-6E8A-4147-A177-3AD203B41FA5}">
                      <a16:colId xmlns:a16="http://schemas.microsoft.com/office/drawing/2014/main" xmlns="" val="20003"/>
                    </a:ext>
                  </a:extLst>
                </a:gridCol>
                <a:gridCol w="1512168">
                  <a:extLst>
                    <a:ext uri="{9D8B030D-6E8A-4147-A177-3AD203B41FA5}">
                      <a16:colId xmlns:a16="http://schemas.microsoft.com/office/drawing/2014/main" xmlns="" val="20004"/>
                    </a:ext>
                  </a:extLst>
                </a:gridCol>
              </a:tblGrid>
              <a:tr h="370840">
                <a:tc>
                  <a:txBody>
                    <a:bodyPr/>
                    <a:lstStyle>
                      <a:lvl1pPr marL="0" algn="l" defTabSz="914400" rtl="0" eaLnBrk="1" latinLnBrk="0" hangingPunct="1">
                        <a:defRPr kumimoji="1" sz="1800" b="1" kern="1200">
                          <a:solidFill>
                            <a:schemeClr val="lt1"/>
                          </a:solidFill>
                          <a:latin typeface="Calibri"/>
                        </a:defRPr>
                      </a:lvl1pPr>
                      <a:lvl2pPr marL="457200" algn="l" defTabSz="914400" rtl="0" eaLnBrk="1" latinLnBrk="0" hangingPunct="1">
                        <a:defRPr kumimoji="1" sz="1800" b="1" kern="1200">
                          <a:solidFill>
                            <a:schemeClr val="lt1"/>
                          </a:solidFill>
                          <a:latin typeface="Calibri"/>
                        </a:defRPr>
                      </a:lvl2pPr>
                      <a:lvl3pPr marL="914400" algn="l" defTabSz="914400" rtl="0" eaLnBrk="1" latinLnBrk="0" hangingPunct="1">
                        <a:defRPr kumimoji="1" sz="1800" b="1" kern="1200">
                          <a:solidFill>
                            <a:schemeClr val="lt1"/>
                          </a:solidFill>
                          <a:latin typeface="Calibri"/>
                        </a:defRPr>
                      </a:lvl3pPr>
                      <a:lvl4pPr marL="1371600" algn="l" defTabSz="914400" rtl="0" eaLnBrk="1" latinLnBrk="0" hangingPunct="1">
                        <a:defRPr kumimoji="1" sz="1800" b="1" kern="1200">
                          <a:solidFill>
                            <a:schemeClr val="lt1"/>
                          </a:solidFill>
                          <a:latin typeface="Calibri"/>
                        </a:defRPr>
                      </a:lvl4pPr>
                      <a:lvl5pPr marL="1828800" algn="l" defTabSz="914400" rtl="0" eaLnBrk="1" latinLnBrk="0" hangingPunct="1">
                        <a:defRPr kumimoji="1" sz="1800" b="1" kern="1200">
                          <a:solidFill>
                            <a:schemeClr val="lt1"/>
                          </a:solidFill>
                          <a:latin typeface="Calibri"/>
                        </a:defRPr>
                      </a:lvl5pPr>
                      <a:lvl6pPr marL="2286000" algn="l" defTabSz="914400" rtl="0" eaLnBrk="1" latinLnBrk="0" hangingPunct="1">
                        <a:defRPr kumimoji="1" sz="1800" b="1" kern="1200">
                          <a:solidFill>
                            <a:schemeClr val="lt1"/>
                          </a:solidFill>
                          <a:latin typeface="Calibri"/>
                        </a:defRPr>
                      </a:lvl6pPr>
                      <a:lvl7pPr marL="2743200" algn="l" defTabSz="914400" rtl="0" eaLnBrk="1" latinLnBrk="0" hangingPunct="1">
                        <a:defRPr kumimoji="1" sz="1800" b="1" kern="1200">
                          <a:solidFill>
                            <a:schemeClr val="lt1"/>
                          </a:solidFill>
                          <a:latin typeface="Calibri"/>
                        </a:defRPr>
                      </a:lvl7pPr>
                      <a:lvl8pPr marL="3200400" algn="l" defTabSz="914400" rtl="0" eaLnBrk="1" latinLnBrk="0" hangingPunct="1">
                        <a:defRPr kumimoji="1" sz="1800" b="1" kern="1200">
                          <a:solidFill>
                            <a:schemeClr val="lt1"/>
                          </a:solidFill>
                          <a:latin typeface="Calibri"/>
                        </a:defRPr>
                      </a:lvl8pPr>
                      <a:lvl9pPr marL="3657600" algn="l" defTabSz="914400" rtl="0" eaLnBrk="1" latinLnBrk="0" hangingPunct="1">
                        <a:defRPr kumimoji="1" sz="1800" b="1" kern="1200">
                          <a:solidFill>
                            <a:schemeClr val="lt1"/>
                          </a:solidFill>
                          <a:latin typeface="Calibri"/>
                        </a:defRPr>
                      </a:lvl9pPr>
                    </a:lstStyle>
                    <a:p>
                      <a:endParaRPr kumimoji="1" lang="ja-JP" altLang="en-US" sz="1400" b="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kumimoji="1" sz="1800" b="1" kern="1200">
                          <a:solidFill>
                            <a:schemeClr val="lt1"/>
                          </a:solidFill>
                          <a:latin typeface="Calibri"/>
                        </a:defRPr>
                      </a:lvl1pPr>
                      <a:lvl2pPr marL="457200" algn="l" defTabSz="914400" rtl="0" eaLnBrk="1" latinLnBrk="0" hangingPunct="1">
                        <a:defRPr kumimoji="1" sz="1800" b="1" kern="1200">
                          <a:solidFill>
                            <a:schemeClr val="lt1"/>
                          </a:solidFill>
                          <a:latin typeface="Calibri"/>
                        </a:defRPr>
                      </a:lvl2pPr>
                      <a:lvl3pPr marL="914400" algn="l" defTabSz="914400" rtl="0" eaLnBrk="1" latinLnBrk="0" hangingPunct="1">
                        <a:defRPr kumimoji="1" sz="1800" b="1" kern="1200">
                          <a:solidFill>
                            <a:schemeClr val="lt1"/>
                          </a:solidFill>
                          <a:latin typeface="Calibri"/>
                        </a:defRPr>
                      </a:lvl3pPr>
                      <a:lvl4pPr marL="1371600" algn="l" defTabSz="914400" rtl="0" eaLnBrk="1" latinLnBrk="0" hangingPunct="1">
                        <a:defRPr kumimoji="1" sz="1800" b="1" kern="1200">
                          <a:solidFill>
                            <a:schemeClr val="lt1"/>
                          </a:solidFill>
                          <a:latin typeface="Calibri"/>
                        </a:defRPr>
                      </a:lvl4pPr>
                      <a:lvl5pPr marL="1828800" algn="l" defTabSz="914400" rtl="0" eaLnBrk="1" latinLnBrk="0" hangingPunct="1">
                        <a:defRPr kumimoji="1" sz="1800" b="1" kern="1200">
                          <a:solidFill>
                            <a:schemeClr val="lt1"/>
                          </a:solidFill>
                          <a:latin typeface="Calibri"/>
                        </a:defRPr>
                      </a:lvl5pPr>
                      <a:lvl6pPr marL="2286000" algn="l" defTabSz="914400" rtl="0" eaLnBrk="1" latinLnBrk="0" hangingPunct="1">
                        <a:defRPr kumimoji="1" sz="1800" b="1" kern="1200">
                          <a:solidFill>
                            <a:schemeClr val="lt1"/>
                          </a:solidFill>
                          <a:latin typeface="Calibri"/>
                        </a:defRPr>
                      </a:lvl6pPr>
                      <a:lvl7pPr marL="2743200" algn="l" defTabSz="914400" rtl="0" eaLnBrk="1" latinLnBrk="0" hangingPunct="1">
                        <a:defRPr kumimoji="1" sz="1800" b="1" kern="1200">
                          <a:solidFill>
                            <a:schemeClr val="lt1"/>
                          </a:solidFill>
                          <a:latin typeface="Calibri"/>
                        </a:defRPr>
                      </a:lvl7pPr>
                      <a:lvl8pPr marL="3200400" algn="l" defTabSz="914400" rtl="0" eaLnBrk="1" latinLnBrk="0" hangingPunct="1">
                        <a:defRPr kumimoji="1" sz="1800" b="1" kern="1200">
                          <a:solidFill>
                            <a:schemeClr val="lt1"/>
                          </a:solidFill>
                          <a:latin typeface="Calibri"/>
                        </a:defRPr>
                      </a:lvl8pPr>
                      <a:lvl9pPr marL="3657600" algn="l" defTabSz="914400" rtl="0" eaLnBrk="1" latinLnBrk="0" hangingPunct="1">
                        <a:defRPr kumimoji="1" sz="1800" b="1" kern="1200">
                          <a:solidFill>
                            <a:schemeClr val="lt1"/>
                          </a:solidFill>
                          <a:latin typeface="Calibri"/>
                        </a:defRPr>
                      </a:lvl9pPr>
                    </a:lstStyle>
                    <a:p>
                      <a:pPr algn="ctr"/>
                      <a:r>
                        <a:rPr kumimoji="1" lang="en-US" altLang="ja-JP" sz="1400" b="0" dirty="0">
                          <a:latin typeface="Segoe UI" panose="020B0502040204020203" pitchFamily="34" charset="0"/>
                          <a:ea typeface="Segoe UI" panose="020B0502040204020203" pitchFamily="34" charset="0"/>
                          <a:cs typeface="Segoe UI" panose="020B0502040204020203" pitchFamily="34" charset="0"/>
                        </a:rPr>
                        <a:t>Undergraduate</a:t>
                      </a:r>
                      <a:endParaRPr kumimoji="1" lang="ja-JP" altLang="en-US" sz="1400" b="0" dirty="0">
                        <a:latin typeface="Segoe UI" panose="020B0502040204020203" pitchFamily="34" charset="0"/>
                        <a:ea typeface="メイリオ" panose="020B0604030504040204" pitchFamily="50" charset="-128"/>
                        <a:cs typeface="Segoe UI" panose="020B0502040204020203"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79646">
                        <a:lumMod val="50000"/>
                      </a:srgbClr>
                    </a:solidFill>
                  </a:tcPr>
                </a:tc>
                <a:tc>
                  <a:txBody>
                    <a:bodyPr/>
                    <a:lstStyle>
                      <a:lvl1pPr marL="0" algn="l" defTabSz="914400" rtl="0" eaLnBrk="1" latinLnBrk="0" hangingPunct="1">
                        <a:defRPr kumimoji="1" sz="1800" b="1" kern="1200">
                          <a:solidFill>
                            <a:schemeClr val="lt1"/>
                          </a:solidFill>
                          <a:latin typeface="Calibri"/>
                        </a:defRPr>
                      </a:lvl1pPr>
                      <a:lvl2pPr marL="457200" algn="l" defTabSz="914400" rtl="0" eaLnBrk="1" latinLnBrk="0" hangingPunct="1">
                        <a:defRPr kumimoji="1" sz="1800" b="1" kern="1200">
                          <a:solidFill>
                            <a:schemeClr val="lt1"/>
                          </a:solidFill>
                          <a:latin typeface="Calibri"/>
                        </a:defRPr>
                      </a:lvl2pPr>
                      <a:lvl3pPr marL="914400" algn="l" defTabSz="914400" rtl="0" eaLnBrk="1" latinLnBrk="0" hangingPunct="1">
                        <a:defRPr kumimoji="1" sz="1800" b="1" kern="1200">
                          <a:solidFill>
                            <a:schemeClr val="lt1"/>
                          </a:solidFill>
                          <a:latin typeface="Calibri"/>
                        </a:defRPr>
                      </a:lvl3pPr>
                      <a:lvl4pPr marL="1371600" algn="l" defTabSz="914400" rtl="0" eaLnBrk="1" latinLnBrk="0" hangingPunct="1">
                        <a:defRPr kumimoji="1" sz="1800" b="1" kern="1200">
                          <a:solidFill>
                            <a:schemeClr val="lt1"/>
                          </a:solidFill>
                          <a:latin typeface="Calibri"/>
                        </a:defRPr>
                      </a:lvl4pPr>
                      <a:lvl5pPr marL="1828800" algn="l" defTabSz="914400" rtl="0" eaLnBrk="1" latinLnBrk="0" hangingPunct="1">
                        <a:defRPr kumimoji="1" sz="1800" b="1" kern="1200">
                          <a:solidFill>
                            <a:schemeClr val="lt1"/>
                          </a:solidFill>
                          <a:latin typeface="Calibri"/>
                        </a:defRPr>
                      </a:lvl5pPr>
                      <a:lvl6pPr marL="2286000" algn="l" defTabSz="914400" rtl="0" eaLnBrk="1" latinLnBrk="0" hangingPunct="1">
                        <a:defRPr kumimoji="1" sz="1800" b="1" kern="1200">
                          <a:solidFill>
                            <a:schemeClr val="lt1"/>
                          </a:solidFill>
                          <a:latin typeface="Calibri"/>
                        </a:defRPr>
                      </a:lvl6pPr>
                      <a:lvl7pPr marL="2743200" algn="l" defTabSz="914400" rtl="0" eaLnBrk="1" latinLnBrk="0" hangingPunct="1">
                        <a:defRPr kumimoji="1" sz="1800" b="1" kern="1200">
                          <a:solidFill>
                            <a:schemeClr val="lt1"/>
                          </a:solidFill>
                          <a:latin typeface="Calibri"/>
                        </a:defRPr>
                      </a:lvl7pPr>
                      <a:lvl8pPr marL="3200400" algn="l" defTabSz="914400" rtl="0" eaLnBrk="1" latinLnBrk="0" hangingPunct="1">
                        <a:defRPr kumimoji="1" sz="1800" b="1" kern="1200">
                          <a:solidFill>
                            <a:schemeClr val="lt1"/>
                          </a:solidFill>
                          <a:latin typeface="Calibri"/>
                        </a:defRPr>
                      </a:lvl8pPr>
                      <a:lvl9pPr marL="3657600" algn="l" defTabSz="914400" rtl="0" eaLnBrk="1" latinLnBrk="0" hangingPunct="1">
                        <a:defRPr kumimoji="1" sz="1800" b="1" kern="1200">
                          <a:solidFill>
                            <a:schemeClr val="lt1"/>
                          </a:solidFill>
                          <a:latin typeface="Calibri"/>
                        </a:defRPr>
                      </a:lvl9pPr>
                    </a:lstStyle>
                    <a:p>
                      <a:pPr marL="0" algn="ctr" defTabSz="914400" rtl="0" eaLnBrk="1" latinLnBrk="0" hangingPunct="1"/>
                      <a:r>
                        <a:rPr kumimoji="1" lang="en-US" altLang="ja-JP" sz="1400" b="0" kern="1200" dirty="0">
                          <a:solidFill>
                            <a:schemeClr val="lt1"/>
                          </a:solidFill>
                          <a:latin typeface="Segoe UI" panose="020B0502040204020203" pitchFamily="34" charset="0"/>
                          <a:ea typeface="Segoe UI" panose="020B0502040204020203" pitchFamily="34" charset="0"/>
                          <a:cs typeface="Segoe UI" panose="020B0502040204020203" pitchFamily="34" charset="0"/>
                        </a:rPr>
                        <a:t>Postgraduate </a:t>
                      </a:r>
                      <a:endParaRPr kumimoji="1" lang="ja-JP" altLang="en-US" sz="1400" b="0" kern="1200" dirty="0">
                        <a:solidFill>
                          <a:schemeClr val="lt1"/>
                        </a:solidFill>
                        <a:latin typeface="Segoe UI" panose="020B0502040204020203" pitchFamily="34" charset="0"/>
                        <a:ea typeface="メイリオ" panose="020B0604030504040204" pitchFamily="50" charset="-128"/>
                        <a:cs typeface="Segoe UI" panose="020B0502040204020203"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79646">
                        <a:lumMod val="50000"/>
                      </a:srgbClr>
                    </a:solidFill>
                  </a:tcPr>
                </a:tc>
                <a:tc>
                  <a:txBody>
                    <a:bodyPr/>
                    <a:lstStyle>
                      <a:lvl1pPr marL="0" algn="l" defTabSz="914400" rtl="0" eaLnBrk="1" latinLnBrk="0" hangingPunct="1">
                        <a:defRPr kumimoji="1" sz="1800" b="1" kern="1200">
                          <a:solidFill>
                            <a:schemeClr val="lt1"/>
                          </a:solidFill>
                          <a:latin typeface="Calibri"/>
                        </a:defRPr>
                      </a:lvl1pPr>
                      <a:lvl2pPr marL="457200" algn="l" defTabSz="914400" rtl="0" eaLnBrk="1" latinLnBrk="0" hangingPunct="1">
                        <a:defRPr kumimoji="1" sz="1800" b="1" kern="1200">
                          <a:solidFill>
                            <a:schemeClr val="lt1"/>
                          </a:solidFill>
                          <a:latin typeface="Calibri"/>
                        </a:defRPr>
                      </a:lvl2pPr>
                      <a:lvl3pPr marL="914400" algn="l" defTabSz="914400" rtl="0" eaLnBrk="1" latinLnBrk="0" hangingPunct="1">
                        <a:defRPr kumimoji="1" sz="1800" b="1" kern="1200">
                          <a:solidFill>
                            <a:schemeClr val="lt1"/>
                          </a:solidFill>
                          <a:latin typeface="Calibri"/>
                        </a:defRPr>
                      </a:lvl3pPr>
                      <a:lvl4pPr marL="1371600" algn="l" defTabSz="914400" rtl="0" eaLnBrk="1" latinLnBrk="0" hangingPunct="1">
                        <a:defRPr kumimoji="1" sz="1800" b="1" kern="1200">
                          <a:solidFill>
                            <a:schemeClr val="lt1"/>
                          </a:solidFill>
                          <a:latin typeface="Calibri"/>
                        </a:defRPr>
                      </a:lvl4pPr>
                      <a:lvl5pPr marL="1828800" algn="l" defTabSz="914400" rtl="0" eaLnBrk="1" latinLnBrk="0" hangingPunct="1">
                        <a:defRPr kumimoji="1" sz="1800" b="1" kern="1200">
                          <a:solidFill>
                            <a:schemeClr val="lt1"/>
                          </a:solidFill>
                          <a:latin typeface="Calibri"/>
                        </a:defRPr>
                      </a:lvl5pPr>
                      <a:lvl6pPr marL="2286000" algn="l" defTabSz="914400" rtl="0" eaLnBrk="1" latinLnBrk="0" hangingPunct="1">
                        <a:defRPr kumimoji="1" sz="1800" b="1" kern="1200">
                          <a:solidFill>
                            <a:schemeClr val="lt1"/>
                          </a:solidFill>
                          <a:latin typeface="Calibri"/>
                        </a:defRPr>
                      </a:lvl6pPr>
                      <a:lvl7pPr marL="2743200" algn="l" defTabSz="914400" rtl="0" eaLnBrk="1" latinLnBrk="0" hangingPunct="1">
                        <a:defRPr kumimoji="1" sz="1800" b="1" kern="1200">
                          <a:solidFill>
                            <a:schemeClr val="lt1"/>
                          </a:solidFill>
                          <a:latin typeface="Calibri"/>
                        </a:defRPr>
                      </a:lvl7pPr>
                      <a:lvl8pPr marL="3200400" algn="l" defTabSz="914400" rtl="0" eaLnBrk="1" latinLnBrk="0" hangingPunct="1">
                        <a:defRPr kumimoji="1" sz="1800" b="1" kern="1200">
                          <a:solidFill>
                            <a:schemeClr val="lt1"/>
                          </a:solidFill>
                          <a:latin typeface="Calibri"/>
                        </a:defRPr>
                      </a:lvl8pPr>
                      <a:lvl9pPr marL="3657600" algn="l" defTabSz="914400" rtl="0" eaLnBrk="1" latinLnBrk="0" hangingPunct="1">
                        <a:defRPr kumimoji="1" sz="1800" b="1" kern="1200">
                          <a:solidFill>
                            <a:schemeClr val="lt1"/>
                          </a:solidFill>
                          <a:latin typeface="Calibri"/>
                        </a:defRPr>
                      </a:lvl9pPr>
                    </a:lstStyle>
                    <a:p>
                      <a:pPr marL="0" algn="ctr" defTabSz="914400" rtl="0" eaLnBrk="1" latinLnBrk="0" hangingPunct="1"/>
                      <a:r>
                        <a:rPr kumimoji="1" lang="en-US" altLang="ja-JP" sz="1400" b="0" kern="1200" dirty="0">
                          <a:solidFill>
                            <a:schemeClr val="lt1"/>
                          </a:solidFill>
                          <a:latin typeface="Segoe UI" panose="020B0502040204020203" pitchFamily="34" charset="0"/>
                          <a:ea typeface="Segoe UI" panose="020B0502040204020203" pitchFamily="34" charset="0"/>
                          <a:cs typeface="Segoe UI" panose="020B0502040204020203" pitchFamily="34" charset="0"/>
                        </a:rPr>
                        <a:t>Research Students</a:t>
                      </a:r>
                      <a:endParaRPr kumimoji="1" lang="ja-JP" altLang="en-US" sz="1400" b="0" kern="1200" dirty="0">
                        <a:solidFill>
                          <a:schemeClr val="lt1"/>
                        </a:solidFill>
                        <a:latin typeface="Segoe UI" panose="020B0502040204020203" pitchFamily="34" charset="0"/>
                        <a:ea typeface="メイリオ" panose="020B0604030504040204" pitchFamily="50" charset="-128"/>
                        <a:cs typeface="Segoe UI" panose="020B0502040204020203"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79646">
                        <a:lumMod val="50000"/>
                      </a:srgbClr>
                    </a:solidFill>
                  </a:tcPr>
                </a:tc>
                <a:tc>
                  <a:txBody>
                    <a:bodyPr/>
                    <a:lstStyle>
                      <a:lvl1pPr marL="0" algn="l" defTabSz="914400" rtl="0" eaLnBrk="1" latinLnBrk="0" hangingPunct="1">
                        <a:defRPr kumimoji="1" sz="1800" b="1" kern="1200">
                          <a:solidFill>
                            <a:schemeClr val="lt1"/>
                          </a:solidFill>
                          <a:latin typeface="Calibri"/>
                        </a:defRPr>
                      </a:lvl1pPr>
                      <a:lvl2pPr marL="457200" algn="l" defTabSz="914400" rtl="0" eaLnBrk="1" latinLnBrk="0" hangingPunct="1">
                        <a:defRPr kumimoji="1" sz="1800" b="1" kern="1200">
                          <a:solidFill>
                            <a:schemeClr val="lt1"/>
                          </a:solidFill>
                          <a:latin typeface="Calibri"/>
                        </a:defRPr>
                      </a:lvl2pPr>
                      <a:lvl3pPr marL="914400" algn="l" defTabSz="914400" rtl="0" eaLnBrk="1" latinLnBrk="0" hangingPunct="1">
                        <a:defRPr kumimoji="1" sz="1800" b="1" kern="1200">
                          <a:solidFill>
                            <a:schemeClr val="lt1"/>
                          </a:solidFill>
                          <a:latin typeface="Calibri"/>
                        </a:defRPr>
                      </a:lvl3pPr>
                      <a:lvl4pPr marL="1371600" algn="l" defTabSz="914400" rtl="0" eaLnBrk="1" latinLnBrk="0" hangingPunct="1">
                        <a:defRPr kumimoji="1" sz="1800" b="1" kern="1200">
                          <a:solidFill>
                            <a:schemeClr val="lt1"/>
                          </a:solidFill>
                          <a:latin typeface="Calibri"/>
                        </a:defRPr>
                      </a:lvl4pPr>
                      <a:lvl5pPr marL="1828800" algn="l" defTabSz="914400" rtl="0" eaLnBrk="1" latinLnBrk="0" hangingPunct="1">
                        <a:defRPr kumimoji="1" sz="1800" b="1" kern="1200">
                          <a:solidFill>
                            <a:schemeClr val="lt1"/>
                          </a:solidFill>
                          <a:latin typeface="Calibri"/>
                        </a:defRPr>
                      </a:lvl5pPr>
                      <a:lvl6pPr marL="2286000" algn="l" defTabSz="914400" rtl="0" eaLnBrk="1" latinLnBrk="0" hangingPunct="1">
                        <a:defRPr kumimoji="1" sz="1800" b="1" kern="1200">
                          <a:solidFill>
                            <a:schemeClr val="lt1"/>
                          </a:solidFill>
                          <a:latin typeface="Calibri"/>
                        </a:defRPr>
                      </a:lvl6pPr>
                      <a:lvl7pPr marL="2743200" algn="l" defTabSz="914400" rtl="0" eaLnBrk="1" latinLnBrk="0" hangingPunct="1">
                        <a:defRPr kumimoji="1" sz="1800" b="1" kern="1200">
                          <a:solidFill>
                            <a:schemeClr val="lt1"/>
                          </a:solidFill>
                          <a:latin typeface="Calibri"/>
                        </a:defRPr>
                      </a:lvl7pPr>
                      <a:lvl8pPr marL="3200400" algn="l" defTabSz="914400" rtl="0" eaLnBrk="1" latinLnBrk="0" hangingPunct="1">
                        <a:defRPr kumimoji="1" sz="1800" b="1" kern="1200">
                          <a:solidFill>
                            <a:schemeClr val="lt1"/>
                          </a:solidFill>
                          <a:latin typeface="Calibri"/>
                        </a:defRPr>
                      </a:lvl8pPr>
                      <a:lvl9pPr marL="3657600" algn="l" defTabSz="914400" rtl="0" eaLnBrk="1" latinLnBrk="0" hangingPunct="1">
                        <a:defRPr kumimoji="1" sz="1800" b="1" kern="1200">
                          <a:solidFill>
                            <a:schemeClr val="lt1"/>
                          </a:solidFill>
                          <a:latin typeface="Calibri"/>
                        </a:defRPr>
                      </a:lvl9pPr>
                    </a:lstStyle>
                    <a:p>
                      <a:pPr marL="0" algn="ctr" defTabSz="914400" rtl="0" eaLnBrk="1" latinLnBrk="0" hangingPunct="1"/>
                      <a:r>
                        <a:rPr kumimoji="1" lang="en-US" altLang="ja-JP" sz="1400" b="0" kern="1200" dirty="0">
                          <a:solidFill>
                            <a:schemeClr val="lt1"/>
                          </a:solidFill>
                          <a:latin typeface="Segoe UI" panose="020B0502040204020203" pitchFamily="34" charset="0"/>
                          <a:ea typeface="Segoe UI" panose="020B0502040204020203" pitchFamily="34" charset="0"/>
                          <a:cs typeface="Segoe UI" panose="020B0502040204020203" pitchFamily="34" charset="0"/>
                        </a:rPr>
                        <a:t>Auditing Students</a:t>
                      </a:r>
                      <a:endParaRPr kumimoji="1" lang="ja-JP" altLang="en-US" sz="1400" b="0" kern="1200" dirty="0">
                        <a:solidFill>
                          <a:schemeClr val="lt1"/>
                        </a:solidFill>
                        <a:latin typeface="Segoe UI" panose="020B0502040204020203" pitchFamily="34" charset="0"/>
                        <a:ea typeface="メイリオ" panose="020B0604030504040204" pitchFamily="50" charset="-128"/>
                        <a:cs typeface="Segoe UI" panose="020B0502040204020203"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79646">
                        <a:lumMod val="50000"/>
                      </a:srgbClr>
                    </a:solidFill>
                  </a:tcPr>
                </a:tc>
                <a:extLst>
                  <a:ext uri="{0D108BD9-81ED-4DB2-BD59-A6C34878D82A}">
                    <a16:rowId xmlns:a16="http://schemas.microsoft.com/office/drawing/2014/main" xmlns="" val="10000"/>
                  </a:ext>
                </a:extLst>
              </a:tr>
              <a:tr h="610231">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r>
                        <a:rPr kumimoji="1" lang="en-US" altLang="ja-JP" sz="1400" b="0" dirty="0">
                          <a:solidFill>
                            <a:schemeClr val="bg1"/>
                          </a:solidFill>
                          <a:latin typeface="Segoe UI" panose="020B0502040204020203" pitchFamily="34" charset="0"/>
                          <a:ea typeface="Segoe UI" panose="020B0502040204020203" pitchFamily="34" charset="0"/>
                          <a:cs typeface="Segoe UI" panose="020B0502040204020203" pitchFamily="34" charset="0"/>
                        </a:rPr>
                        <a:t>Tuition</a:t>
                      </a:r>
                      <a:r>
                        <a:rPr kumimoji="1" lang="en-US" altLang="ja-JP" sz="1400" b="0" baseline="0" dirty="0">
                          <a:solidFill>
                            <a:schemeClr val="bg1"/>
                          </a:solidFill>
                          <a:latin typeface="Segoe UI" panose="020B0502040204020203" pitchFamily="34" charset="0"/>
                          <a:ea typeface="Segoe UI" panose="020B0502040204020203" pitchFamily="34" charset="0"/>
                          <a:cs typeface="Segoe UI" panose="020B0502040204020203" pitchFamily="34" charset="0"/>
                        </a:rPr>
                        <a:t> Fee</a:t>
                      </a:r>
                      <a:endParaRPr kumimoji="1" lang="ja-JP" altLang="en-US" sz="1400" b="0" dirty="0">
                        <a:solidFill>
                          <a:schemeClr val="bg1"/>
                        </a:solidFill>
                        <a:latin typeface="Segoe UI" panose="020B0502040204020203" pitchFamily="34" charset="0"/>
                        <a:cs typeface="Segoe UI" panose="020B0502040204020203" pitchFamily="34" charset="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r"/>
                      <a:r>
                        <a:rPr kumimoji="1" lang="en-US" altLang="ja-JP" sz="1600" dirty="0">
                          <a:latin typeface="Segoe UI" panose="020B0502040204020203" pitchFamily="34" charset="0"/>
                          <a:ea typeface="Segoe UI" panose="020B0502040204020203" pitchFamily="34" charset="0"/>
                          <a:cs typeface="Segoe UI" panose="020B0502040204020203" pitchFamily="34" charset="0"/>
                        </a:rPr>
                        <a:t>\535,800</a:t>
                      </a:r>
                    </a:p>
                    <a:p>
                      <a:pPr algn="r"/>
                      <a:r>
                        <a:rPr kumimoji="1" lang="en-US" altLang="ja-JP" sz="1400" dirty="0">
                          <a:latin typeface="Segoe UI" panose="020B0502040204020203" pitchFamily="34" charset="0"/>
                          <a:ea typeface="Segoe UI" panose="020B0502040204020203" pitchFamily="34" charset="0"/>
                          <a:cs typeface="Segoe UI" panose="020B0502040204020203" pitchFamily="34" charset="0"/>
                        </a:rPr>
                        <a:t>(per year)</a:t>
                      </a:r>
                      <a:endParaRPr kumimoji="1" lang="ja-JP" altLang="en-US" sz="1400" dirty="0">
                        <a:latin typeface="Segoe UI" panose="020B0502040204020203" pitchFamily="34" charset="0"/>
                        <a:cs typeface="Segoe UI" panose="020B0502040204020203"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r"/>
                      <a:r>
                        <a:rPr kumimoji="1" lang="en-US" altLang="ja-JP" sz="1600" dirty="0">
                          <a:latin typeface="Segoe UI" panose="020B0502040204020203" pitchFamily="34" charset="0"/>
                          <a:ea typeface="Segoe UI" panose="020B0502040204020203" pitchFamily="34" charset="0"/>
                          <a:cs typeface="Segoe UI" panose="020B0502040204020203" pitchFamily="34" charset="0"/>
                        </a:rPr>
                        <a:t>\535,800</a:t>
                      </a:r>
                    </a:p>
                    <a:p>
                      <a:pPr algn="r"/>
                      <a:r>
                        <a:rPr kumimoji="1" lang="en-US" altLang="ja-JP" sz="1400" dirty="0">
                          <a:latin typeface="Segoe UI" panose="020B0502040204020203" pitchFamily="34" charset="0"/>
                          <a:ea typeface="Segoe UI" panose="020B0502040204020203" pitchFamily="34" charset="0"/>
                          <a:cs typeface="Segoe UI" panose="020B0502040204020203" pitchFamily="34" charset="0"/>
                        </a:rPr>
                        <a:t>(per year)</a:t>
                      </a:r>
                      <a:endParaRPr kumimoji="1" lang="ja-JP" altLang="en-US" sz="1400" dirty="0">
                        <a:latin typeface="Segoe UI" panose="020B0502040204020203" pitchFamily="34" charset="0"/>
                        <a:cs typeface="Segoe UI" panose="020B0502040204020203"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r"/>
                      <a:r>
                        <a:rPr kumimoji="1" lang="en-US" altLang="ja-JP" sz="1600" dirty="0">
                          <a:latin typeface="Segoe UI" panose="020B0502040204020203" pitchFamily="34" charset="0"/>
                          <a:ea typeface="Segoe UI" panose="020B0502040204020203" pitchFamily="34" charset="0"/>
                          <a:cs typeface="Segoe UI" panose="020B0502040204020203" pitchFamily="34" charset="0"/>
                        </a:rPr>
                        <a:t>\29,700</a:t>
                      </a:r>
                    </a:p>
                    <a:p>
                      <a:pPr algn="r"/>
                      <a:r>
                        <a:rPr kumimoji="1" lang="en-US" altLang="ja-JP" sz="1400" dirty="0">
                          <a:latin typeface="Segoe UI" panose="020B0502040204020203" pitchFamily="34" charset="0"/>
                          <a:ea typeface="Segoe UI" panose="020B0502040204020203" pitchFamily="34" charset="0"/>
                          <a:cs typeface="Segoe UI" panose="020B0502040204020203" pitchFamily="34" charset="0"/>
                        </a:rPr>
                        <a:t>(per month)</a:t>
                      </a:r>
                      <a:endParaRPr kumimoji="1" lang="ja-JP" altLang="en-US" sz="1400" dirty="0">
                        <a:latin typeface="Segoe UI" panose="020B0502040204020203" pitchFamily="34" charset="0"/>
                        <a:cs typeface="Segoe UI" panose="020B0502040204020203"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r"/>
                      <a:r>
                        <a:rPr kumimoji="1" lang="en-US" altLang="ja-JP" sz="1600" dirty="0">
                          <a:latin typeface="Segoe UI" panose="020B0502040204020203" pitchFamily="34" charset="0"/>
                          <a:ea typeface="Segoe UI" panose="020B0502040204020203" pitchFamily="34" charset="0"/>
                          <a:cs typeface="Segoe UI" panose="020B0502040204020203" pitchFamily="34" charset="0"/>
                        </a:rPr>
                        <a:t>\14,800</a:t>
                      </a:r>
                    </a:p>
                    <a:p>
                      <a:pPr algn="r"/>
                      <a:r>
                        <a:rPr kumimoji="1" lang="en-US" altLang="ja-JP" sz="1400" dirty="0">
                          <a:latin typeface="Segoe UI" panose="020B0502040204020203" pitchFamily="34" charset="0"/>
                          <a:ea typeface="Segoe UI" panose="020B0502040204020203" pitchFamily="34" charset="0"/>
                          <a:cs typeface="Segoe UI" panose="020B0502040204020203" pitchFamily="34" charset="0"/>
                        </a:rPr>
                        <a:t>(per 1credit)</a:t>
                      </a:r>
                      <a:endParaRPr kumimoji="1" lang="ja-JP" altLang="en-US" sz="1400" dirty="0">
                        <a:latin typeface="Segoe UI" panose="020B0502040204020203" pitchFamily="34" charset="0"/>
                        <a:cs typeface="Segoe UI" panose="020B0502040204020203"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extLst>
                  <a:ext uri="{0D108BD9-81ED-4DB2-BD59-A6C34878D82A}">
                    <a16:rowId xmlns:a16="http://schemas.microsoft.com/office/drawing/2014/main" xmlns="" val="10001"/>
                  </a:ext>
                </a:extLst>
              </a:tr>
              <a:tr h="370840">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r>
                        <a:rPr kumimoji="1" lang="en-US" altLang="ja-JP" sz="1400" b="0" dirty="0">
                          <a:solidFill>
                            <a:schemeClr val="bg1"/>
                          </a:solidFill>
                          <a:latin typeface="Segoe UI" panose="020B0502040204020203" pitchFamily="34" charset="0"/>
                          <a:ea typeface="Segoe UI" panose="020B0502040204020203" pitchFamily="34" charset="0"/>
                          <a:cs typeface="Segoe UI" panose="020B0502040204020203" pitchFamily="34" charset="0"/>
                        </a:rPr>
                        <a:t>Entrance Fee</a:t>
                      </a:r>
                      <a:endParaRPr kumimoji="1" lang="ja-JP" altLang="en-US" sz="1400" b="0" dirty="0">
                        <a:solidFill>
                          <a:schemeClr val="bg1"/>
                        </a:solidFill>
                        <a:latin typeface="Segoe UI" panose="020B0502040204020203" pitchFamily="34" charset="0"/>
                        <a:cs typeface="Segoe UI" panose="020B0502040204020203"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r"/>
                      <a:r>
                        <a:rPr kumimoji="1" lang="en-US" altLang="ja-JP" sz="1600" dirty="0">
                          <a:latin typeface="Segoe UI" panose="020B0502040204020203" pitchFamily="34" charset="0"/>
                          <a:ea typeface="Segoe UI" panose="020B0502040204020203" pitchFamily="34" charset="0"/>
                          <a:cs typeface="Segoe UI" panose="020B0502040204020203" pitchFamily="34" charset="0"/>
                        </a:rPr>
                        <a:t>\282,000</a:t>
                      </a:r>
                      <a:endParaRPr kumimoji="1" lang="ja-JP" altLang="en-US" sz="1600" dirty="0">
                        <a:latin typeface="Segoe UI" panose="020B0502040204020203" pitchFamily="34" charset="0"/>
                        <a:cs typeface="Segoe UI" panose="020B0502040204020203"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2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r"/>
                      <a:r>
                        <a:rPr kumimoji="1" lang="en-US" altLang="ja-JP" sz="1600" dirty="0">
                          <a:latin typeface="Segoe UI" panose="020B0502040204020203" pitchFamily="34" charset="0"/>
                          <a:ea typeface="Segoe UI" panose="020B0502040204020203" pitchFamily="34" charset="0"/>
                          <a:cs typeface="Segoe UI" panose="020B0502040204020203" pitchFamily="34" charset="0"/>
                        </a:rPr>
                        <a:t>\282,000</a:t>
                      </a:r>
                      <a:endParaRPr kumimoji="1" lang="ja-JP" altLang="en-US" sz="1600" dirty="0">
                        <a:latin typeface="Segoe UI" panose="020B0502040204020203" pitchFamily="34" charset="0"/>
                        <a:cs typeface="Segoe UI" panose="020B0502040204020203"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2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r"/>
                      <a:r>
                        <a:rPr kumimoji="1" lang="en-US" altLang="ja-JP" sz="1600" dirty="0">
                          <a:latin typeface="Segoe UI" panose="020B0502040204020203" pitchFamily="34" charset="0"/>
                          <a:ea typeface="Segoe UI" panose="020B0502040204020203" pitchFamily="34" charset="0"/>
                          <a:cs typeface="Segoe UI" panose="020B0502040204020203" pitchFamily="34" charset="0"/>
                        </a:rPr>
                        <a:t>\84,600</a:t>
                      </a:r>
                      <a:endParaRPr kumimoji="1" lang="ja-JP" altLang="en-US" sz="1600" dirty="0">
                        <a:latin typeface="Segoe UI" panose="020B0502040204020203" pitchFamily="34" charset="0"/>
                        <a:cs typeface="Segoe UI" panose="020B0502040204020203"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2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r"/>
                      <a:r>
                        <a:rPr kumimoji="1" lang="en-US" altLang="ja-JP" sz="1600" dirty="0">
                          <a:latin typeface="Segoe UI" panose="020B0502040204020203" pitchFamily="34" charset="0"/>
                          <a:ea typeface="Segoe UI" panose="020B0502040204020203" pitchFamily="34" charset="0"/>
                          <a:cs typeface="Segoe UI" panose="020B0502040204020203" pitchFamily="34" charset="0"/>
                        </a:rPr>
                        <a:t>\28,200</a:t>
                      </a:r>
                      <a:endParaRPr kumimoji="1" lang="ja-JP" altLang="en-US" sz="1600" dirty="0">
                        <a:latin typeface="Segoe UI" panose="020B0502040204020203" pitchFamily="34" charset="0"/>
                        <a:cs typeface="Segoe UI" panose="020B0502040204020203"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20000"/>
                      </a:srgbClr>
                    </a:solidFill>
                  </a:tcPr>
                </a:tc>
                <a:extLst>
                  <a:ext uri="{0D108BD9-81ED-4DB2-BD59-A6C34878D82A}">
                    <a16:rowId xmlns:a16="http://schemas.microsoft.com/office/drawing/2014/main" xmlns="" val="10002"/>
                  </a:ext>
                </a:extLst>
              </a:tr>
              <a:tr h="370840">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r>
                        <a:rPr kumimoji="1" lang="en-US" altLang="ja-JP" sz="1400" b="0" dirty="0">
                          <a:solidFill>
                            <a:schemeClr val="bg1"/>
                          </a:solidFill>
                          <a:latin typeface="Segoe UI" panose="020B0502040204020203" pitchFamily="34" charset="0"/>
                          <a:ea typeface="Segoe UI" panose="020B0502040204020203" pitchFamily="34" charset="0"/>
                          <a:cs typeface="Segoe UI" panose="020B0502040204020203" pitchFamily="34" charset="0"/>
                        </a:rPr>
                        <a:t>Examination Fee</a:t>
                      </a:r>
                      <a:endParaRPr kumimoji="1" lang="ja-JP" altLang="en-US" sz="1400" b="0" dirty="0">
                        <a:solidFill>
                          <a:schemeClr val="bg1"/>
                        </a:solidFill>
                        <a:latin typeface="Segoe UI" panose="020B0502040204020203" pitchFamily="34" charset="0"/>
                        <a:cs typeface="Segoe UI" panose="020B0502040204020203"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r"/>
                      <a:r>
                        <a:rPr kumimoji="1" lang="en-US" altLang="ja-JP" sz="1600" dirty="0">
                          <a:latin typeface="Segoe UI" panose="020B0502040204020203" pitchFamily="34" charset="0"/>
                          <a:ea typeface="Segoe UI" panose="020B0502040204020203" pitchFamily="34" charset="0"/>
                          <a:cs typeface="Segoe UI" panose="020B0502040204020203" pitchFamily="34" charset="0"/>
                        </a:rPr>
                        <a:t>\17,000</a:t>
                      </a:r>
                      <a:endParaRPr kumimoji="1" lang="ja-JP" altLang="en-US" sz="1600" dirty="0">
                        <a:latin typeface="Segoe UI" panose="020B0502040204020203" pitchFamily="34" charset="0"/>
                        <a:cs typeface="Segoe UI" panose="020B0502040204020203"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r"/>
                      <a:r>
                        <a:rPr kumimoji="1" lang="en-US" altLang="ja-JP" sz="1600" dirty="0">
                          <a:latin typeface="Segoe UI" panose="020B0502040204020203" pitchFamily="34" charset="0"/>
                          <a:ea typeface="Segoe UI" panose="020B0502040204020203" pitchFamily="34" charset="0"/>
                          <a:cs typeface="Segoe UI" panose="020B0502040204020203" pitchFamily="34" charset="0"/>
                        </a:rPr>
                        <a:t>\30,000</a:t>
                      </a:r>
                      <a:endParaRPr kumimoji="1" lang="ja-JP" altLang="en-US" sz="1600" dirty="0">
                        <a:latin typeface="Segoe UI" panose="020B0502040204020203" pitchFamily="34" charset="0"/>
                        <a:cs typeface="Segoe UI" panose="020B0502040204020203"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r"/>
                      <a:r>
                        <a:rPr kumimoji="1" lang="en-US" altLang="ja-JP" sz="1600" dirty="0">
                          <a:latin typeface="Segoe UI" panose="020B0502040204020203" pitchFamily="34" charset="0"/>
                          <a:ea typeface="Segoe UI" panose="020B0502040204020203" pitchFamily="34" charset="0"/>
                          <a:cs typeface="Segoe UI" panose="020B0502040204020203" pitchFamily="34" charset="0"/>
                        </a:rPr>
                        <a:t>\9,800</a:t>
                      </a:r>
                      <a:endParaRPr kumimoji="1" lang="ja-JP" altLang="en-US" sz="1600" dirty="0">
                        <a:latin typeface="Segoe UI" panose="020B0502040204020203" pitchFamily="34" charset="0"/>
                        <a:cs typeface="Segoe UI" panose="020B0502040204020203"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r"/>
                      <a:r>
                        <a:rPr kumimoji="1" lang="en-US" altLang="ja-JP" sz="1600" dirty="0">
                          <a:latin typeface="Segoe UI" panose="020B0502040204020203" pitchFamily="34" charset="0"/>
                          <a:ea typeface="Segoe UI" panose="020B0502040204020203" pitchFamily="34" charset="0"/>
                          <a:cs typeface="Segoe UI" panose="020B0502040204020203" pitchFamily="34" charset="0"/>
                        </a:rPr>
                        <a:t>\9,800</a:t>
                      </a:r>
                      <a:endParaRPr kumimoji="1" lang="ja-JP" altLang="en-US" sz="1600" dirty="0">
                        <a:latin typeface="Segoe UI" panose="020B0502040204020203" pitchFamily="34" charset="0"/>
                        <a:cs typeface="Segoe UI" panose="020B0502040204020203"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extLst>
                  <a:ext uri="{0D108BD9-81ED-4DB2-BD59-A6C34878D82A}">
                    <a16:rowId xmlns:a16="http://schemas.microsoft.com/office/drawing/2014/main" xmlns="" val="10003"/>
                  </a:ext>
                </a:extLst>
              </a:tr>
            </a:tbl>
          </a:graphicData>
        </a:graphic>
      </p:graphicFrame>
      <p:sp>
        <p:nvSpPr>
          <p:cNvPr id="9" name="テキスト ボックス 8"/>
          <p:cNvSpPr txBox="1"/>
          <p:nvPr/>
        </p:nvSpPr>
        <p:spPr>
          <a:xfrm>
            <a:off x="648000" y="4104000"/>
            <a:ext cx="1346458" cy="369300"/>
          </a:xfrm>
          <a:prstGeom prst="rect">
            <a:avLst/>
          </a:prstGeom>
          <a:noFill/>
        </p:spPr>
        <p:txBody>
          <a:bodyPr wrap="none" lIns="91408" tIns="45704" rIns="91408" bIns="45704" rtlCol="0">
            <a:spAutoFit/>
          </a:bodyPr>
          <a:lstStyle/>
          <a:p>
            <a:pPr defTabSz="914088" eaLnBrk="1" fontAlgn="auto" hangingPunct="1">
              <a:spcBef>
                <a:spcPts val="0"/>
              </a:spcBef>
              <a:spcAft>
                <a:spcPts val="0"/>
              </a:spcAft>
            </a:pPr>
            <a:r>
              <a:rPr kumimoji="0" lang="en-US" altLang="ja-JP" kern="0" dirty="0">
                <a:solidFill>
                  <a:srgbClr val="262626"/>
                </a:solidFill>
                <a:ea typeface="メイリオ"/>
                <a:cs typeface="Arial" panose="020B0604020202020204" pitchFamily="34" charset="0"/>
              </a:rPr>
              <a:t>Scholarships</a:t>
            </a:r>
            <a:endParaRPr kumimoji="0" lang="ja-JP" altLang="en-US" kern="0" dirty="0">
              <a:solidFill>
                <a:srgbClr val="262626"/>
              </a:solidFill>
              <a:ea typeface="メイリオ"/>
              <a:cs typeface="Arial" panose="020B0604020202020204" pitchFamily="34" charset="0"/>
            </a:endParaRPr>
          </a:p>
        </p:txBody>
      </p:sp>
      <p:sp>
        <p:nvSpPr>
          <p:cNvPr id="10" name="テキスト ボックス 9"/>
          <p:cNvSpPr txBox="1"/>
          <p:nvPr/>
        </p:nvSpPr>
        <p:spPr>
          <a:xfrm>
            <a:off x="720000" y="4464000"/>
            <a:ext cx="7530485" cy="1554272"/>
          </a:xfrm>
          <a:prstGeom prst="rect">
            <a:avLst/>
          </a:prstGeom>
          <a:solidFill>
            <a:srgbClr val="9BBB59">
              <a:lumMod val="20000"/>
              <a:lumOff val="8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rPr>
              <a:t>・</a:t>
            </a:r>
            <a:r>
              <a:rPr kumimoji="0" lang="en-US" altLang="ja-JP" sz="1400" b="0" i="0" u="none" strike="noStrike" kern="0" cap="none" spc="0" normalizeH="0" baseline="0" noProof="0" dirty="0">
                <a:ln>
                  <a:noFill/>
                </a:ln>
                <a:solidFill>
                  <a:sysClr val="windowText" lastClr="000000"/>
                </a:solidFill>
                <a:effectLst/>
                <a:uLnTx/>
                <a:uFillTx/>
                <a:latin typeface="Segoe UI" panose="020B0502040204020203" pitchFamily="34" charset="0"/>
                <a:ea typeface="Segoe UI" panose="020B0502040204020203" pitchFamily="34" charset="0"/>
                <a:cs typeface="Segoe UI" panose="020B0502040204020203" pitchFamily="34" charset="0"/>
              </a:rPr>
              <a:t>Japanese Government (</a:t>
            </a:r>
            <a:r>
              <a:rPr kumimoji="0" lang="en-US" altLang="ja-JP" sz="1400" b="0" i="0" u="none" strike="noStrike" kern="0" cap="none" spc="0" normalizeH="0" baseline="0" noProof="0" dirty="0" err="1">
                <a:ln>
                  <a:noFill/>
                </a:ln>
                <a:solidFill>
                  <a:sysClr val="windowText" lastClr="000000"/>
                </a:solidFill>
                <a:effectLst/>
                <a:uLnTx/>
                <a:uFillTx/>
                <a:latin typeface="Segoe UI" panose="020B0502040204020203" pitchFamily="34" charset="0"/>
                <a:ea typeface="Segoe UI" panose="020B0502040204020203" pitchFamily="34" charset="0"/>
                <a:cs typeface="Segoe UI" panose="020B0502040204020203" pitchFamily="34" charset="0"/>
              </a:rPr>
              <a:t>Monbukagakusho</a:t>
            </a:r>
            <a:r>
              <a:rPr kumimoji="0" lang="en-US" altLang="ja-JP" sz="1400" b="0" i="0" u="none" strike="noStrike" kern="0" cap="none" spc="0" normalizeH="0" baseline="0" noProof="0" dirty="0">
                <a:ln>
                  <a:noFill/>
                </a:ln>
                <a:solidFill>
                  <a:sysClr val="windowText" lastClr="000000"/>
                </a:solidFill>
                <a:effectLst/>
                <a:uLnTx/>
                <a:uFillTx/>
                <a:latin typeface="Segoe UI" panose="020B0502040204020203" pitchFamily="34" charset="0"/>
                <a:ea typeface="Segoe UI" panose="020B0502040204020203" pitchFamily="34" charset="0"/>
                <a:cs typeface="Segoe UI" panose="020B0502040204020203" pitchFamily="34" charset="0"/>
              </a:rPr>
              <a:t> (MEXT) Scholarship)</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400" b="0" i="0" u="none" strike="noStrike" kern="0" cap="none" spc="0" normalizeH="0" baseline="0" noProof="0" dirty="0">
              <a:ln>
                <a:noFill/>
              </a:ln>
              <a:solidFill>
                <a:sysClr val="windowText" lastClr="000000"/>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rPr>
              <a:t>・</a:t>
            </a:r>
            <a:r>
              <a:rPr kumimoji="0" lang="en-US" altLang="ja-JP" sz="1400" b="0" i="0" u="none" strike="noStrike" kern="0" cap="none" spc="0" normalizeH="0" baseline="0" noProof="0" dirty="0">
                <a:ln>
                  <a:noFill/>
                </a:ln>
                <a:solidFill>
                  <a:sysClr val="windowText" lastClr="000000"/>
                </a:solidFill>
                <a:effectLst/>
                <a:uLnTx/>
                <a:uFillTx/>
                <a:latin typeface="Segoe UI" panose="020B0502040204020203" pitchFamily="34" charset="0"/>
                <a:ea typeface="Segoe UI" panose="020B0502040204020203" pitchFamily="34" charset="0"/>
                <a:cs typeface="Segoe UI" panose="020B0502040204020203" pitchFamily="34" charset="0"/>
              </a:rPr>
              <a:t>Hokkaido University (pre-enrolment application)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400" b="0" i="0" u="none" strike="noStrike" kern="0" cap="none" spc="0" normalizeH="0" baseline="0" noProof="0" dirty="0">
              <a:ln>
                <a:noFill/>
              </a:ln>
              <a:solidFill>
                <a:sysClr val="windowText" lastClr="000000"/>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rPr>
              <a:t>・</a:t>
            </a:r>
            <a:r>
              <a:rPr kumimoji="0" lang="en-US" altLang="ja-JP" sz="1400" b="0" i="0" u="none" strike="noStrike" kern="0" cap="none" spc="0" normalizeH="0" baseline="0" noProof="0" dirty="0">
                <a:ln>
                  <a:noFill/>
                </a:ln>
                <a:solidFill>
                  <a:sysClr val="windowText" lastClr="000000"/>
                </a:solidFill>
                <a:effectLst/>
                <a:uLnTx/>
                <a:uFillTx/>
                <a:latin typeface="Segoe UI" panose="020B0502040204020203" pitchFamily="34" charset="0"/>
                <a:ea typeface="Segoe UI" panose="020B0502040204020203" pitchFamily="34" charset="0"/>
                <a:cs typeface="Segoe UI" panose="020B0502040204020203" pitchFamily="34" charset="0"/>
              </a:rPr>
              <a:t>Private (pre-enrolment application)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400" b="0" i="0" u="none" strike="noStrike" kern="0" cap="none" spc="0" normalizeH="0" baseline="0" noProof="0" dirty="0">
              <a:ln>
                <a:noFill/>
              </a:ln>
              <a:solidFill>
                <a:sysClr val="windowText" lastClr="000000"/>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altLang="ja-JP" sz="1100" b="0" i="0" u="none" strike="noStrike" kern="0" cap="none" spc="0" normalizeH="0" baseline="0" noProof="0" dirty="0">
                <a:ln>
                  <a:noFill/>
                </a:ln>
                <a:solidFill>
                  <a:sysClr val="windowText" lastClr="000000"/>
                </a:solidFill>
                <a:effectLst/>
                <a:uLnTx/>
                <a:uFillTx/>
                <a:latin typeface="Segoe UI" panose="020B0502040204020203" pitchFamily="34" charset="0"/>
                <a:ea typeface="Segoe UI" panose="020B0502040204020203" pitchFamily="34" charset="0"/>
                <a:cs typeface="Segoe UI" panose="020B0502040204020203" pitchFamily="34" charset="0"/>
              </a:rPr>
              <a:t>Although it is</a:t>
            </a:r>
            <a:r>
              <a:rPr kumimoji="0" lang="en-GB" altLang="ja-JP" sz="1100" b="0" i="0" u="none" strike="noStrike" kern="0" cap="none" spc="0" normalizeH="0" noProof="0" dirty="0">
                <a:ln>
                  <a:noFill/>
                </a:ln>
                <a:solidFill>
                  <a:sysClr val="windowText" lastClr="000000"/>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GB" altLang="ja-JP" sz="1100" b="0" i="0" u="none" strike="noStrike" kern="0" cap="none" spc="0" normalizeH="0" baseline="0" noProof="0" dirty="0">
                <a:ln>
                  <a:noFill/>
                </a:ln>
                <a:solidFill>
                  <a:sysClr val="windowText" lastClr="000000"/>
                </a:solidFill>
                <a:effectLst/>
                <a:uLnTx/>
                <a:uFillTx/>
                <a:latin typeface="Segoe UI" panose="020B0502040204020203" pitchFamily="34" charset="0"/>
                <a:ea typeface="Segoe UI" panose="020B0502040204020203" pitchFamily="34" charset="0"/>
                <a:cs typeface="Segoe UI" panose="020B0502040204020203" pitchFamily="34" charset="0"/>
              </a:rPr>
              <a:t>highly competitive, there are a variety of scholarships that students can apply for after arriving in Japan.</a:t>
            </a:r>
            <a:endParaRPr kumimoji="0" lang="ja-JP" altLang="en-US" sz="1100" b="0"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918454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番号プレースホルダー 3"/>
          <p:cNvSpPr>
            <a:spLocks noGrp="1"/>
          </p:cNvSpPr>
          <p:nvPr>
            <p:ph type="sldNum" sz="quarter" idx="10"/>
          </p:nvPr>
        </p:nvSpPr>
        <p:spPr>
          <a:noFill/>
        </p:spPr>
        <p:txBody>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fld id="{0304B402-4D99-4A1C-A1DA-378E6C353045}" type="slidenum">
              <a:rPr kumimoji="1" lang="en-US" altLang="ja-JP" b="0" i="0" u="none" strike="noStrike" kern="0" cap="none" spc="0" normalizeH="0" baseline="0" noProof="0">
                <a:ln>
                  <a:noFill/>
                </a:ln>
                <a:solidFill>
                  <a:schemeClr val="bg1"/>
                </a:solidFill>
                <a:effectLst/>
                <a:uLnTx/>
                <a:uFillTx/>
                <a:latin typeface="Arial" panose="020B0604020202020204" pitchFamily="34" charset="0"/>
                <a:ea typeface="ＭＳ Ｐゴシック" panose="020B0600070205080204" pitchFamily="50" charset="-128"/>
              </a:rPr>
              <a:pPr marL="0" marR="0" lvl="0" indent="0" algn="r" defTabSz="914400" eaLnBrk="1" fontAlgn="auto" latinLnBrk="0" hangingPunct="1">
                <a:lnSpc>
                  <a:spcPct val="100000"/>
                </a:lnSpc>
                <a:spcBef>
                  <a:spcPts val="0"/>
                </a:spcBef>
                <a:spcAft>
                  <a:spcPts val="0"/>
                </a:spcAft>
                <a:buClrTx/>
                <a:buSzTx/>
                <a:buFontTx/>
                <a:buNone/>
                <a:tabLst/>
                <a:defRPr/>
              </a:pPr>
              <a:t>54</a:t>
            </a:fld>
            <a:endParaRPr kumimoji="1" lang="en-US" altLang="ja-JP"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pic>
        <p:nvPicPr>
          <p:cNvPr id="5123" name="Picture 6" descr="tmp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88" y="549275"/>
            <a:ext cx="8223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2"/>
          <p:cNvSpPr>
            <a:spLocks noGrp="1" noChangeArrowheads="1"/>
          </p:cNvSpPr>
          <p:nvPr>
            <p:ph type="title"/>
          </p:nvPr>
        </p:nvSpPr>
        <p:spPr>
          <a:xfrm>
            <a:off x="323850" y="765175"/>
            <a:ext cx="8496300" cy="509588"/>
          </a:xfrm>
        </p:spPr>
        <p:txBody>
          <a:bodyPr/>
          <a:lstStyle/>
          <a:p>
            <a:r>
              <a:rPr lang="en-US" altLang="ja-JP" dirty="0">
                <a:solidFill>
                  <a:srgbClr val="23651C"/>
                </a:solidFill>
              </a:rPr>
              <a:t>Accommodation and living costs</a:t>
            </a:r>
          </a:p>
        </p:txBody>
      </p:sp>
      <p:sp>
        <p:nvSpPr>
          <p:cNvPr id="5126" name="Text Box 4"/>
          <p:cNvSpPr txBox="1">
            <a:spLocks noChangeArrowheads="1"/>
          </p:cNvSpPr>
          <p:nvPr/>
        </p:nvSpPr>
        <p:spPr bwMode="auto">
          <a:xfrm>
            <a:off x="4427538" y="185738"/>
            <a:ext cx="42322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ct val="50000"/>
              </a:spcBef>
              <a:spcAft>
                <a:spcPts val="0"/>
              </a:spcAft>
              <a:buClrTx/>
              <a:buSzTx/>
              <a:buFontTx/>
              <a:buNone/>
              <a:tabLst/>
              <a:defRPr/>
            </a:pPr>
            <a:endParaRPr kumimoji="1" lang="en-US" altLang="ja-JP" sz="1200"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graphicFrame>
        <p:nvGraphicFramePr>
          <p:cNvPr id="6" name="表 5"/>
          <p:cNvGraphicFramePr>
            <a:graphicFrameLocks noGrp="1"/>
          </p:cNvGraphicFramePr>
          <p:nvPr>
            <p:extLst>
              <p:ext uri="{D42A27DB-BD31-4B8C-83A1-F6EECF244321}">
                <p14:modId xmlns:p14="http://schemas.microsoft.com/office/powerpoint/2010/main" val="560412035"/>
              </p:ext>
            </p:extLst>
          </p:nvPr>
        </p:nvGraphicFramePr>
        <p:xfrm>
          <a:off x="323528" y="2232000"/>
          <a:ext cx="3024336" cy="3838507"/>
        </p:xfrm>
        <a:graphic>
          <a:graphicData uri="http://schemas.openxmlformats.org/drawingml/2006/table">
            <a:tbl>
              <a:tblPr firstRow="1" bandRow="1"/>
              <a:tblGrid>
                <a:gridCol w="2016224">
                  <a:extLst>
                    <a:ext uri="{9D8B030D-6E8A-4147-A177-3AD203B41FA5}">
                      <a16:colId xmlns:a16="http://schemas.microsoft.com/office/drawing/2014/main" xmlns="" val="20000"/>
                    </a:ext>
                  </a:extLst>
                </a:gridCol>
                <a:gridCol w="1008112">
                  <a:extLst>
                    <a:ext uri="{9D8B030D-6E8A-4147-A177-3AD203B41FA5}">
                      <a16:colId xmlns:a16="http://schemas.microsoft.com/office/drawing/2014/main" xmlns="" val="20001"/>
                    </a:ext>
                  </a:extLst>
                </a:gridCol>
              </a:tblGrid>
              <a:tr h="500822">
                <a:tc>
                  <a:txBody>
                    <a:bodyPr/>
                    <a:lstStyle>
                      <a:lvl1pPr marL="0" algn="l" defTabSz="914400" rtl="0" eaLnBrk="1" latinLnBrk="0" hangingPunct="1">
                        <a:defRPr kumimoji="1" sz="1800" b="1" kern="1200">
                          <a:solidFill>
                            <a:schemeClr val="lt1"/>
                          </a:solidFill>
                          <a:latin typeface="Calibri"/>
                        </a:defRPr>
                      </a:lvl1pPr>
                      <a:lvl2pPr marL="457200" algn="l" defTabSz="914400" rtl="0" eaLnBrk="1" latinLnBrk="0" hangingPunct="1">
                        <a:defRPr kumimoji="1" sz="1800" b="1" kern="1200">
                          <a:solidFill>
                            <a:schemeClr val="lt1"/>
                          </a:solidFill>
                          <a:latin typeface="Calibri"/>
                        </a:defRPr>
                      </a:lvl2pPr>
                      <a:lvl3pPr marL="914400" algn="l" defTabSz="914400" rtl="0" eaLnBrk="1" latinLnBrk="0" hangingPunct="1">
                        <a:defRPr kumimoji="1" sz="1800" b="1" kern="1200">
                          <a:solidFill>
                            <a:schemeClr val="lt1"/>
                          </a:solidFill>
                          <a:latin typeface="Calibri"/>
                        </a:defRPr>
                      </a:lvl3pPr>
                      <a:lvl4pPr marL="1371600" algn="l" defTabSz="914400" rtl="0" eaLnBrk="1" latinLnBrk="0" hangingPunct="1">
                        <a:defRPr kumimoji="1" sz="1800" b="1" kern="1200">
                          <a:solidFill>
                            <a:schemeClr val="lt1"/>
                          </a:solidFill>
                          <a:latin typeface="Calibri"/>
                        </a:defRPr>
                      </a:lvl4pPr>
                      <a:lvl5pPr marL="1828800" algn="l" defTabSz="914400" rtl="0" eaLnBrk="1" latinLnBrk="0" hangingPunct="1">
                        <a:defRPr kumimoji="1" sz="1800" b="1" kern="1200">
                          <a:solidFill>
                            <a:schemeClr val="lt1"/>
                          </a:solidFill>
                          <a:latin typeface="Calibri"/>
                        </a:defRPr>
                      </a:lvl5pPr>
                      <a:lvl6pPr marL="2286000" algn="l" defTabSz="914400" rtl="0" eaLnBrk="1" latinLnBrk="0" hangingPunct="1">
                        <a:defRPr kumimoji="1" sz="1800" b="1" kern="1200">
                          <a:solidFill>
                            <a:schemeClr val="lt1"/>
                          </a:solidFill>
                          <a:latin typeface="Calibri"/>
                        </a:defRPr>
                      </a:lvl6pPr>
                      <a:lvl7pPr marL="2743200" algn="l" defTabSz="914400" rtl="0" eaLnBrk="1" latinLnBrk="0" hangingPunct="1">
                        <a:defRPr kumimoji="1" sz="1800" b="1" kern="1200">
                          <a:solidFill>
                            <a:schemeClr val="lt1"/>
                          </a:solidFill>
                          <a:latin typeface="Calibri"/>
                        </a:defRPr>
                      </a:lvl7pPr>
                      <a:lvl8pPr marL="3200400" algn="l" defTabSz="914400" rtl="0" eaLnBrk="1" latinLnBrk="0" hangingPunct="1">
                        <a:defRPr kumimoji="1" sz="1800" b="1" kern="1200">
                          <a:solidFill>
                            <a:schemeClr val="lt1"/>
                          </a:solidFill>
                          <a:latin typeface="Calibri"/>
                        </a:defRPr>
                      </a:lvl8pPr>
                      <a:lvl9pPr marL="3657600" algn="l" defTabSz="914400" rtl="0" eaLnBrk="1" latinLnBrk="0" hangingPunct="1">
                        <a:defRPr kumimoji="1" sz="1800" b="1" kern="1200">
                          <a:solidFill>
                            <a:schemeClr val="lt1"/>
                          </a:solidFill>
                          <a:latin typeface="Calibri"/>
                        </a:defRPr>
                      </a:lvl9pPr>
                    </a:lstStyle>
                    <a:p>
                      <a:pPr algn="ctr"/>
                      <a:r>
                        <a:rPr kumimoji="1" lang="en-US" altLang="ja-JP" sz="1200" b="0" dirty="0">
                          <a:solidFill>
                            <a:schemeClr val="bg1"/>
                          </a:solidFill>
                          <a:latin typeface="Segoe UI" panose="020B0502040204020203" pitchFamily="34" charset="0"/>
                          <a:ea typeface="Segoe UI" panose="020B0502040204020203" pitchFamily="34" charset="0"/>
                          <a:cs typeface="Segoe UI" panose="020B0502040204020203" pitchFamily="34" charset="0"/>
                        </a:rPr>
                        <a:t>Dormitory</a:t>
                      </a:r>
                      <a:endParaRPr kumimoji="1" lang="ja-JP" altLang="en-US" sz="1200" b="0" dirty="0">
                        <a:solidFill>
                          <a:schemeClr val="bg1"/>
                        </a:solidFill>
                        <a:latin typeface="Segoe UI" panose="020B0502040204020203" pitchFamily="34" charset="0"/>
                        <a:cs typeface="Segoe UI" panose="020B0502040204020203"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kumimoji="1" sz="1800" b="1" kern="1200">
                          <a:solidFill>
                            <a:schemeClr val="lt1"/>
                          </a:solidFill>
                          <a:latin typeface="Calibri"/>
                        </a:defRPr>
                      </a:lvl1pPr>
                      <a:lvl2pPr marL="457200" algn="l" defTabSz="914400" rtl="0" eaLnBrk="1" latinLnBrk="0" hangingPunct="1">
                        <a:defRPr kumimoji="1" sz="1800" b="1" kern="1200">
                          <a:solidFill>
                            <a:schemeClr val="lt1"/>
                          </a:solidFill>
                          <a:latin typeface="Calibri"/>
                        </a:defRPr>
                      </a:lvl2pPr>
                      <a:lvl3pPr marL="914400" algn="l" defTabSz="914400" rtl="0" eaLnBrk="1" latinLnBrk="0" hangingPunct="1">
                        <a:defRPr kumimoji="1" sz="1800" b="1" kern="1200">
                          <a:solidFill>
                            <a:schemeClr val="lt1"/>
                          </a:solidFill>
                          <a:latin typeface="Calibri"/>
                        </a:defRPr>
                      </a:lvl3pPr>
                      <a:lvl4pPr marL="1371600" algn="l" defTabSz="914400" rtl="0" eaLnBrk="1" latinLnBrk="0" hangingPunct="1">
                        <a:defRPr kumimoji="1" sz="1800" b="1" kern="1200">
                          <a:solidFill>
                            <a:schemeClr val="lt1"/>
                          </a:solidFill>
                          <a:latin typeface="Calibri"/>
                        </a:defRPr>
                      </a:lvl4pPr>
                      <a:lvl5pPr marL="1828800" algn="l" defTabSz="914400" rtl="0" eaLnBrk="1" latinLnBrk="0" hangingPunct="1">
                        <a:defRPr kumimoji="1" sz="1800" b="1" kern="1200">
                          <a:solidFill>
                            <a:schemeClr val="lt1"/>
                          </a:solidFill>
                          <a:latin typeface="Calibri"/>
                        </a:defRPr>
                      </a:lvl5pPr>
                      <a:lvl6pPr marL="2286000" algn="l" defTabSz="914400" rtl="0" eaLnBrk="1" latinLnBrk="0" hangingPunct="1">
                        <a:defRPr kumimoji="1" sz="1800" b="1" kern="1200">
                          <a:solidFill>
                            <a:schemeClr val="lt1"/>
                          </a:solidFill>
                          <a:latin typeface="Calibri"/>
                        </a:defRPr>
                      </a:lvl6pPr>
                      <a:lvl7pPr marL="2743200" algn="l" defTabSz="914400" rtl="0" eaLnBrk="1" latinLnBrk="0" hangingPunct="1">
                        <a:defRPr kumimoji="1" sz="1800" b="1" kern="1200">
                          <a:solidFill>
                            <a:schemeClr val="lt1"/>
                          </a:solidFill>
                          <a:latin typeface="Calibri"/>
                        </a:defRPr>
                      </a:lvl7pPr>
                      <a:lvl8pPr marL="3200400" algn="l" defTabSz="914400" rtl="0" eaLnBrk="1" latinLnBrk="0" hangingPunct="1">
                        <a:defRPr kumimoji="1" sz="1800" b="1" kern="1200">
                          <a:solidFill>
                            <a:schemeClr val="lt1"/>
                          </a:solidFill>
                          <a:latin typeface="Calibri"/>
                        </a:defRPr>
                      </a:lvl8pPr>
                      <a:lvl9pPr marL="3657600" algn="l" defTabSz="914400" rtl="0" eaLnBrk="1" latinLnBrk="0" hangingPunct="1">
                        <a:defRPr kumimoji="1" sz="1800" b="1" kern="1200">
                          <a:solidFill>
                            <a:schemeClr val="lt1"/>
                          </a:solidFill>
                          <a:latin typeface="Calibri"/>
                        </a:defRPr>
                      </a:lvl9pPr>
                    </a:lstStyle>
                    <a:p>
                      <a:pPr algn="ctr"/>
                      <a:r>
                        <a:rPr kumimoji="1" lang="en-US" altLang="ja-JP" sz="1200" b="0" dirty="0">
                          <a:solidFill>
                            <a:schemeClr val="bg1"/>
                          </a:solidFill>
                          <a:latin typeface="Segoe UI" panose="020B0502040204020203" pitchFamily="34" charset="0"/>
                          <a:ea typeface="Segoe UI" panose="020B0502040204020203" pitchFamily="34" charset="0"/>
                          <a:cs typeface="Segoe UI" panose="020B0502040204020203" pitchFamily="34" charset="0"/>
                        </a:rPr>
                        <a:t>Number of rooms</a:t>
                      </a:r>
                      <a:endParaRPr kumimoji="1" lang="ja-JP" altLang="en-US" sz="1200" b="0" dirty="0">
                        <a:solidFill>
                          <a:schemeClr val="bg1"/>
                        </a:solidFill>
                        <a:latin typeface="Segoe UI" panose="020B0502040204020203" pitchFamily="34" charset="0"/>
                        <a:cs typeface="Segoe UI" panose="020B0502040204020203"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solidFill>
                  </a:tcPr>
                </a:tc>
                <a:extLst>
                  <a:ext uri="{0D108BD9-81ED-4DB2-BD59-A6C34878D82A}">
                    <a16:rowId xmlns:a16="http://schemas.microsoft.com/office/drawing/2014/main" xmlns="" val="10000"/>
                  </a:ext>
                </a:extLst>
              </a:tr>
              <a:tr h="576064">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l"/>
                      <a:r>
                        <a:rPr kumimoji="1" lang="en-US" altLang="ja-JP" sz="1200" dirty="0">
                          <a:solidFill>
                            <a:schemeClr val="tx1"/>
                          </a:solidFill>
                          <a:latin typeface="Segoe UI" panose="020B0502040204020203" pitchFamily="34" charset="0"/>
                          <a:ea typeface="Segoe UI" panose="020B0502040204020203" pitchFamily="34" charset="0"/>
                          <a:cs typeface="Segoe UI" panose="020B0502040204020203" pitchFamily="34" charset="0"/>
                        </a:rPr>
                        <a:t>Hokkaido University International House Kita</a:t>
                      </a:r>
                      <a:r>
                        <a:rPr kumimoji="1" lang="en-US" altLang="ja-JP" sz="1200" baseline="0" dirty="0">
                          <a:solidFill>
                            <a:schemeClr val="tx1"/>
                          </a:solidFill>
                          <a:latin typeface="Segoe UI" panose="020B0502040204020203" pitchFamily="34" charset="0"/>
                          <a:ea typeface="Segoe UI" panose="020B0502040204020203" pitchFamily="34" charset="0"/>
                          <a:cs typeface="Segoe UI" panose="020B0502040204020203" pitchFamily="34" charset="0"/>
                        </a:rPr>
                        <a:t> 23 Building 1 (single rooms)</a:t>
                      </a:r>
                      <a:endParaRPr kumimoji="1" lang="ja-JP" altLang="en-US" sz="1200" dirty="0">
                        <a:solidFill>
                          <a:schemeClr val="tx1"/>
                        </a:solidFill>
                        <a:latin typeface="Segoe UI" panose="020B0502040204020203" pitchFamily="34" charset="0"/>
                        <a:cs typeface="Segoe UI" panose="020B0502040204020203" pitchFamily="34" charset="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1200" dirty="0">
                          <a:solidFill>
                            <a:schemeClr val="tx1"/>
                          </a:solidFill>
                          <a:latin typeface="Segoe UI" panose="020B0502040204020203" pitchFamily="34" charset="0"/>
                          <a:ea typeface="Segoe UI" panose="020B0502040204020203" pitchFamily="34" charset="0"/>
                          <a:cs typeface="Segoe UI" panose="020B0502040204020203" pitchFamily="34" charset="0"/>
                        </a:rPr>
                        <a:t>86</a:t>
                      </a:r>
                      <a:endParaRPr kumimoji="1" lang="ja-JP" altLang="en-US" sz="1200" dirty="0">
                        <a:solidFill>
                          <a:schemeClr val="tx1"/>
                        </a:solidFill>
                        <a:latin typeface="Segoe UI" panose="020B0502040204020203" pitchFamily="34" charset="0"/>
                        <a:cs typeface="Segoe UI" panose="020B0502040204020203" pitchFamily="34" charset="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extLst>
                  <a:ext uri="{0D108BD9-81ED-4DB2-BD59-A6C34878D82A}">
                    <a16:rowId xmlns:a16="http://schemas.microsoft.com/office/drawing/2014/main" xmlns="" val="10001"/>
                  </a:ext>
                </a:extLst>
              </a:tr>
              <a:tr h="68353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Hokkaido University International House Kita</a:t>
                      </a:r>
                      <a:r>
                        <a:rPr kumimoji="1" lang="en-US" altLang="ja-JP" sz="1200" kern="1200" baseline="0" dirty="0">
                          <a:solidFill>
                            <a:schemeClr val="tx1"/>
                          </a:solidFill>
                          <a:latin typeface="Segoe UI" panose="020B0502040204020203" pitchFamily="34" charset="0"/>
                          <a:ea typeface="Segoe UI" panose="020B0502040204020203" pitchFamily="34" charset="0"/>
                          <a:cs typeface="Segoe UI" panose="020B0502040204020203" pitchFamily="34" charset="0"/>
                        </a:rPr>
                        <a:t> 23 Building 2 (for single women)</a:t>
                      </a:r>
                      <a:endParaRPr kumimoji="1" lang="ja-JP" altLang="en-US" sz="1200" kern="1200" dirty="0">
                        <a:solidFill>
                          <a:schemeClr val="tx1"/>
                        </a:solidFill>
                        <a:latin typeface="Segoe UI" panose="020B0502040204020203" pitchFamily="34" charset="0"/>
                        <a:ea typeface="+mn-ea"/>
                        <a:cs typeface="Segoe UI" panose="020B0502040204020203"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2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1200" dirty="0">
                          <a:solidFill>
                            <a:schemeClr val="tx1"/>
                          </a:solidFill>
                          <a:latin typeface="Segoe UI" panose="020B0502040204020203" pitchFamily="34" charset="0"/>
                          <a:ea typeface="Segoe UI" panose="020B0502040204020203" pitchFamily="34" charset="0"/>
                          <a:cs typeface="Segoe UI" panose="020B0502040204020203" pitchFamily="34" charset="0"/>
                        </a:rPr>
                        <a:t>96</a:t>
                      </a:r>
                      <a:endParaRPr kumimoji="1" lang="ja-JP" altLang="en-US" sz="1200" dirty="0">
                        <a:solidFill>
                          <a:schemeClr val="tx1"/>
                        </a:solidFill>
                        <a:latin typeface="Segoe UI" panose="020B0502040204020203" pitchFamily="34" charset="0"/>
                        <a:cs typeface="Segoe UI" panose="020B0502040204020203"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20000"/>
                      </a:srgbClr>
                    </a:solidFill>
                  </a:tcPr>
                </a:tc>
                <a:extLst>
                  <a:ext uri="{0D108BD9-81ED-4DB2-BD59-A6C34878D82A}">
                    <a16:rowId xmlns:a16="http://schemas.microsoft.com/office/drawing/2014/main" xmlns="" val="10002"/>
                  </a:ext>
                </a:extLst>
              </a:tr>
              <a:tr h="547629">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l"/>
                      <a:r>
                        <a:rPr kumimoji="1" lang="en-US" altLang="ja-JP" sz="1200" dirty="0" err="1">
                          <a:solidFill>
                            <a:schemeClr val="tx1"/>
                          </a:solidFill>
                          <a:latin typeface="Segoe UI" panose="020B0502040204020203" pitchFamily="34" charset="0"/>
                          <a:ea typeface="Segoe UI" panose="020B0502040204020203" pitchFamily="34" charset="0"/>
                          <a:cs typeface="Segoe UI" panose="020B0502040204020203" pitchFamily="34" charset="0"/>
                        </a:rPr>
                        <a:t>Keiteki</a:t>
                      </a:r>
                      <a:r>
                        <a:rPr kumimoji="1" lang="en-US" altLang="ja-JP" sz="1200" dirty="0">
                          <a:solidFill>
                            <a:schemeClr val="tx1"/>
                          </a:solidFill>
                          <a:latin typeface="Segoe UI" panose="020B0502040204020203" pitchFamily="34" charset="0"/>
                          <a:ea typeface="Segoe UI" panose="020B0502040204020203" pitchFamily="34" charset="0"/>
                          <a:cs typeface="Segoe UI" panose="020B0502040204020203" pitchFamily="34" charset="0"/>
                        </a:rPr>
                        <a:t>-Ryo </a:t>
                      </a:r>
                    </a:p>
                    <a:p>
                      <a:pPr algn="l"/>
                      <a:r>
                        <a:rPr kumimoji="1" lang="en-US" altLang="ja-JP" sz="1200" dirty="0">
                          <a:solidFill>
                            <a:schemeClr val="tx1"/>
                          </a:solidFill>
                          <a:latin typeface="Segoe UI" panose="020B0502040204020203" pitchFamily="34" charset="0"/>
                          <a:ea typeface="Segoe UI" panose="020B0502040204020203" pitchFamily="34" charset="0"/>
                          <a:cs typeface="Segoe UI" panose="020B0502040204020203" pitchFamily="34" charset="0"/>
                        </a:rPr>
                        <a:t>(for single</a:t>
                      </a:r>
                      <a:r>
                        <a:rPr kumimoji="1" lang="en-US" altLang="ja-JP" sz="1200" baseline="0" dirty="0">
                          <a:solidFill>
                            <a:schemeClr val="tx1"/>
                          </a:solidFill>
                          <a:latin typeface="Segoe UI" panose="020B0502040204020203" pitchFamily="34" charset="0"/>
                          <a:ea typeface="Segoe UI" panose="020B0502040204020203" pitchFamily="34" charset="0"/>
                          <a:cs typeface="Segoe UI" panose="020B0502040204020203" pitchFamily="34" charset="0"/>
                        </a:rPr>
                        <a:t> men)</a:t>
                      </a:r>
                      <a:endParaRPr kumimoji="1" lang="ja-JP" altLang="en-US" sz="1200" dirty="0">
                        <a:solidFill>
                          <a:schemeClr val="tx1"/>
                        </a:solidFill>
                        <a:latin typeface="Segoe UI" panose="020B0502040204020203" pitchFamily="34" charset="0"/>
                        <a:cs typeface="Segoe UI" panose="020B0502040204020203"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1200" dirty="0">
                          <a:solidFill>
                            <a:schemeClr val="tx1"/>
                          </a:solidFill>
                          <a:latin typeface="Segoe UI" panose="020B0502040204020203" pitchFamily="34" charset="0"/>
                          <a:ea typeface="Segoe UI" panose="020B0502040204020203" pitchFamily="34" charset="0"/>
                          <a:cs typeface="Segoe UI" panose="020B0502040204020203" pitchFamily="34" charset="0"/>
                        </a:rPr>
                        <a:t>40</a:t>
                      </a:r>
                      <a:endParaRPr kumimoji="1" lang="ja-JP" altLang="en-US" sz="1200" dirty="0">
                        <a:solidFill>
                          <a:schemeClr val="tx1"/>
                        </a:solidFill>
                        <a:latin typeface="Segoe UI" panose="020B0502040204020203" pitchFamily="34" charset="0"/>
                        <a:cs typeface="Segoe UI" panose="020B0502040204020203"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extLst>
                  <a:ext uri="{0D108BD9-81ED-4DB2-BD59-A6C34878D82A}">
                    <a16:rowId xmlns:a16="http://schemas.microsoft.com/office/drawing/2014/main" xmlns="" val="10003"/>
                  </a:ext>
                </a:extLst>
              </a:tr>
              <a:tr h="504056">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l"/>
                      <a:r>
                        <a:rPr kumimoji="1" lang="en-US" altLang="ja-JP" sz="1200" dirty="0" err="1">
                          <a:solidFill>
                            <a:schemeClr val="tx1"/>
                          </a:solidFill>
                          <a:latin typeface="Segoe UI" panose="020B0502040204020203" pitchFamily="34" charset="0"/>
                          <a:ea typeface="Segoe UI" panose="020B0502040204020203" pitchFamily="34" charset="0"/>
                          <a:cs typeface="Segoe UI" panose="020B0502040204020203" pitchFamily="34" charset="0"/>
                        </a:rPr>
                        <a:t>Sosei</a:t>
                      </a:r>
                      <a:r>
                        <a:rPr kumimoji="1" lang="en-US" altLang="ja-JP" sz="1200" dirty="0">
                          <a:solidFill>
                            <a:schemeClr val="tx1"/>
                          </a:solidFill>
                          <a:latin typeface="Segoe UI" panose="020B0502040204020203" pitchFamily="34" charset="0"/>
                          <a:ea typeface="Segoe UI" panose="020B0502040204020203" pitchFamily="34" charset="0"/>
                          <a:cs typeface="Segoe UI" panose="020B0502040204020203" pitchFamily="34" charset="0"/>
                        </a:rPr>
                        <a:t>-Ryo</a:t>
                      </a:r>
                    </a:p>
                    <a:p>
                      <a:pPr algn="l"/>
                      <a:r>
                        <a:rPr kumimoji="1" lang="en-US" altLang="ja-JP" sz="1200" dirty="0">
                          <a:solidFill>
                            <a:schemeClr val="tx1"/>
                          </a:solidFill>
                          <a:latin typeface="Segoe UI" panose="020B0502040204020203" pitchFamily="34" charset="0"/>
                          <a:ea typeface="Segoe UI" panose="020B0502040204020203" pitchFamily="34" charset="0"/>
                          <a:cs typeface="Segoe UI" panose="020B0502040204020203" pitchFamily="34" charset="0"/>
                        </a:rPr>
                        <a:t>(for single women)</a:t>
                      </a:r>
                      <a:endParaRPr kumimoji="1" lang="ja-JP" altLang="en-US" sz="1200" dirty="0">
                        <a:solidFill>
                          <a:schemeClr val="tx1"/>
                        </a:solidFill>
                        <a:latin typeface="Segoe UI" panose="020B0502040204020203" pitchFamily="34" charset="0"/>
                        <a:cs typeface="Segoe UI" panose="020B0502040204020203"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2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1200" dirty="0">
                          <a:solidFill>
                            <a:schemeClr val="tx1"/>
                          </a:solidFill>
                          <a:latin typeface="Segoe UI" panose="020B0502040204020203" pitchFamily="34" charset="0"/>
                          <a:ea typeface="Segoe UI" panose="020B0502040204020203" pitchFamily="34" charset="0"/>
                          <a:cs typeface="Segoe UI" panose="020B0502040204020203" pitchFamily="34" charset="0"/>
                        </a:rPr>
                        <a:t>21</a:t>
                      </a:r>
                      <a:endParaRPr kumimoji="1" lang="ja-JP" altLang="en-US" sz="1200" dirty="0">
                        <a:solidFill>
                          <a:schemeClr val="tx1"/>
                        </a:solidFill>
                        <a:latin typeface="Segoe UI" panose="020B0502040204020203" pitchFamily="34" charset="0"/>
                        <a:cs typeface="Segoe UI" panose="020B0502040204020203"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20000"/>
                      </a:srgbClr>
                    </a:solidFill>
                  </a:tcPr>
                </a:tc>
                <a:extLst>
                  <a:ext uri="{0D108BD9-81ED-4DB2-BD59-A6C34878D82A}">
                    <a16:rowId xmlns:a16="http://schemas.microsoft.com/office/drawing/2014/main" xmlns="" val="10004"/>
                  </a:ext>
                </a:extLst>
              </a:tr>
              <a:tr h="68353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l"/>
                      <a:r>
                        <a:rPr kumimoji="1" lang="en-US" altLang="ja-JP" sz="1200" dirty="0">
                          <a:solidFill>
                            <a:schemeClr val="tx1"/>
                          </a:solidFill>
                          <a:latin typeface="Segoe UI" panose="020B0502040204020203" pitchFamily="34" charset="0"/>
                          <a:ea typeface="Segoe UI" panose="020B0502040204020203" pitchFamily="34" charset="0"/>
                          <a:cs typeface="Segoe UI" panose="020B0502040204020203" pitchFamily="34" charset="0"/>
                        </a:rPr>
                        <a:t>Hokkaido University International House Kita 8 East</a:t>
                      </a:r>
                    </a:p>
                    <a:p>
                      <a:pPr algn="l"/>
                      <a:r>
                        <a:rPr kumimoji="1" lang="en-US" altLang="ja-JP" sz="1200" baseline="0" dirty="0">
                          <a:solidFill>
                            <a:schemeClr val="tx1"/>
                          </a:solidFill>
                          <a:latin typeface="Segoe UI" panose="020B0502040204020203" pitchFamily="34" charset="0"/>
                          <a:ea typeface="Segoe UI" panose="020B0502040204020203" pitchFamily="34" charset="0"/>
                          <a:cs typeface="Segoe UI" panose="020B0502040204020203" pitchFamily="34" charset="0"/>
                        </a:rPr>
                        <a:t> (for single men)</a:t>
                      </a:r>
                      <a:endParaRPr kumimoji="1" lang="ja-JP" altLang="en-US" sz="1200" dirty="0">
                        <a:solidFill>
                          <a:schemeClr val="tx1"/>
                        </a:solidFill>
                        <a:latin typeface="Segoe UI" panose="020B0502040204020203" pitchFamily="34" charset="0"/>
                        <a:cs typeface="Segoe UI" panose="020B0502040204020203"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1200" dirty="0">
                          <a:solidFill>
                            <a:schemeClr val="tx1"/>
                          </a:solidFill>
                          <a:latin typeface="Segoe UI" panose="020B0502040204020203" pitchFamily="34" charset="0"/>
                          <a:ea typeface="Segoe UI" panose="020B0502040204020203" pitchFamily="34" charset="0"/>
                          <a:cs typeface="Segoe UI" panose="020B0502040204020203" pitchFamily="34" charset="0"/>
                        </a:rPr>
                        <a:t>236</a:t>
                      </a:r>
                      <a:endParaRPr kumimoji="1" lang="ja-JP" altLang="en-US" sz="1200" dirty="0">
                        <a:solidFill>
                          <a:schemeClr val="tx1"/>
                        </a:solidFill>
                        <a:latin typeface="Segoe UI" panose="020B0502040204020203" pitchFamily="34" charset="0"/>
                        <a:cs typeface="Segoe UI" panose="020B0502040204020203"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extLst>
                  <a:ext uri="{0D108BD9-81ED-4DB2-BD59-A6C34878D82A}">
                    <a16:rowId xmlns:a16="http://schemas.microsoft.com/office/drawing/2014/main" xmlns="" val="10005"/>
                  </a:ext>
                </a:extLst>
              </a:tr>
            </a:tbl>
          </a:graphicData>
        </a:graphic>
      </p:graphicFrame>
      <p:graphicFrame>
        <p:nvGraphicFramePr>
          <p:cNvPr id="7" name="表 6"/>
          <p:cNvGraphicFramePr>
            <a:graphicFrameLocks noGrp="1"/>
          </p:cNvGraphicFramePr>
          <p:nvPr>
            <p:extLst>
              <p:ext uri="{D42A27DB-BD31-4B8C-83A1-F6EECF244321}">
                <p14:modId xmlns:p14="http://schemas.microsoft.com/office/powerpoint/2010/main" val="4136268533"/>
              </p:ext>
            </p:extLst>
          </p:nvPr>
        </p:nvGraphicFramePr>
        <p:xfrm>
          <a:off x="3419872" y="2232000"/>
          <a:ext cx="2664296" cy="3744679"/>
        </p:xfrm>
        <a:graphic>
          <a:graphicData uri="http://schemas.openxmlformats.org/drawingml/2006/table">
            <a:tbl>
              <a:tblPr firstRow="1" bandRow="1"/>
              <a:tblGrid>
                <a:gridCol w="1620180">
                  <a:extLst>
                    <a:ext uri="{9D8B030D-6E8A-4147-A177-3AD203B41FA5}">
                      <a16:colId xmlns:a16="http://schemas.microsoft.com/office/drawing/2014/main" xmlns="" val="20000"/>
                    </a:ext>
                  </a:extLst>
                </a:gridCol>
                <a:gridCol w="1044116">
                  <a:extLst>
                    <a:ext uri="{9D8B030D-6E8A-4147-A177-3AD203B41FA5}">
                      <a16:colId xmlns:a16="http://schemas.microsoft.com/office/drawing/2014/main" xmlns="" val="20001"/>
                    </a:ext>
                  </a:extLst>
                </a:gridCol>
              </a:tblGrid>
              <a:tr h="500822">
                <a:tc>
                  <a:txBody>
                    <a:bodyPr/>
                    <a:lstStyle>
                      <a:lvl1pPr marL="0" algn="l" defTabSz="914400" rtl="0" eaLnBrk="1" latinLnBrk="0" hangingPunct="1">
                        <a:defRPr kumimoji="1" sz="1800" b="1" kern="1200">
                          <a:solidFill>
                            <a:schemeClr val="lt1"/>
                          </a:solidFill>
                          <a:latin typeface="Calibri"/>
                        </a:defRPr>
                      </a:lvl1pPr>
                      <a:lvl2pPr marL="457200" algn="l" defTabSz="914400" rtl="0" eaLnBrk="1" latinLnBrk="0" hangingPunct="1">
                        <a:defRPr kumimoji="1" sz="1800" b="1" kern="1200">
                          <a:solidFill>
                            <a:schemeClr val="lt1"/>
                          </a:solidFill>
                          <a:latin typeface="Calibri"/>
                        </a:defRPr>
                      </a:lvl2pPr>
                      <a:lvl3pPr marL="914400" algn="l" defTabSz="914400" rtl="0" eaLnBrk="1" latinLnBrk="0" hangingPunct="1">
                        <a:defRPr kumimoji="1" sz="1800" b="1" kern="1200">
                          <a:solidFill>
                            <a:schemeClr val="lt1"/>
                          </a:solidFill>
                          <a:latin typeface="Calibri"/>
                        </a:defRPr>
                      </a:lvl3pPr>
                      <a:lvl4pPr marL="1371600" algn="l" defTabSz="914400" rtl="0" eaLnBrk="1" latinLnBrk="0" hangingPunct="1">
                        <a:defRPr kumimoji="1" sz="1800" b="1" kern="1200">
                          <a:solidFill>
                            <a:schemeClr val="lt1"/>
                          </a:solidFill>
                          <a:latin typeface="Calibri"/>
                        </a:defRPr>
                      </a:lvl4pPr>
                      <a:lvl5pPr marL="1828800" algn="l" defTabSz="914400" rtl="0" eaLnBrk="1" latinLnBrk="0" hangingPunct="1">
                        <a:defRPr kumimoji="1" sz="1800" b="1" kern="1200">
                          <a:solidFill>
                            <a:schemeClr val="lt1"/>
                          </a:solidFill>
                          <a:latin typeface="Calibri"/>
                        </a:defRPr>
                      </a:lvl5pPr>
                      <a:lvl6pPr marL="2286000" algn="l" defTabSz="914400" rtl="0" eaLnBrk="1" latinLnBrk="0" hangingPunct="1">
                        <a:defRPr kumimoji="1" sz="1800" b="1" kern="1200">
                          <a:solidFill>
                            <a:schemeClr val="lt1"/>
                          </a:solidFill>
                          <a:latin typeface="Calibri"/>
                        </a:defRPr>
                      </a:lvl6pPr>
                      <a:lvl7pPr marL="2743200" algn="l" defTabSz="914400" rtl="0" eaLnBrk="1" latinLnBrk="0" hangingPunct="1">
                        <a:defRPr kumimoji="1" sz="1800" b="1" kern="1200">
                          <a:solidFill>
                            <a:schemeClr val="lt1"/>
                          </a:solidFill>
                          <a:latin typeface="Calibri"/>
                        </a:defRPr>
                      </a:lvl7pPr>
                      <a:lvl8pPr marL="3200400" algn="l" defTabSz="914400" rtl="0" eaLnBrk="1" latinLnBrk="0" hangingPunct="1">
                        <a:defRPr kumimoji="1" sz="1800" b="1" kern="1200">
                          <a:solidFill>
                            <a:schemeClr val="lt1"/>
                          </a:solidFill>
                          <a:latin typeface="Calibri"/>
                        </a:defRPr>
                      </a:lvl8pPr>
                      <a:lvl9pPr marL="3657600" algn="l" defTabSz="914400" rtl="0" eaLnBrk="1" latinLnBrk="0" hangingPunct="1">
                        <a:defRPr kumimoji="1" sz="1800" b="1" kern="1200">
                          <a:solidFill>
                            <a:schemeClr val="lt1"/>
                          </a:solidFill>
                          <a:latin typeface="Calibri"/>
                        </a:defRPr>
                      </a:lvl9pPr>
                    </a:lstStyle>
                    <a:p>
                      <a:pPr algn="ctr"/>
                      <a:r>
                        <a:rPr kumimoji="1" lang="en-US" altLang="ja-JP" sz="1200" b="0" dirty="0">
                          <a:solidFill>
                            <a:schemeClr val="bg1"/>
                          </a:solidFill>
                          <a:latin typeface="Segoe UI" panose="020B0502040204020203" pitchFamily="34" charset="0"/>
                          <a:ea typeface="Segoe UI" panose="020B0502040204020203" pitchFamily="34" charset="0"/>
                          <a:cs typeface="Segoe UI" panose="020B0502040204020203" pitchFamily="34" charset="0"/>
                        </a:rPr>
                        <a:t>Dormitory</a:t>
                      </a:r>
                      <a:endParaRPr kumimoji="1" lang="ja-JP" altLang="en-US" sz="1200" b="0" dirty="0">
                        <a:solidFill>
                          <a:schemeClr val="bg1"/>
                        </a:solidFill>
                        <a:latin typeface="Segoe UI" panose="020B0502040204020203" pitchFamily="34" charset="0"/>
                        <a:cs typeface="Segoe UI" panose="020B0502040204020203"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kumimoji="1" sz="1800" b="1" kern="1200">
                          <a:solidFill>
                            <a:schemeClr val="lt1"/>
                          </a:solidFill>
                          <a:latin typeface="Calibri"/>
                        </a:defRPr>
                      </a:lvl1pPr>
                      <a:lvl2pPr marL="457200" algn="l" defTabSz="914400" rtl="0" eaLnBrk="1" latinLnBrk="0" hangingPunct="1">
                        <a:defRPr kumimoji="1" sz="1800" b="1" kern="1200">
                          <a:solidFill>
                            <a:schemeClr val="lt1"/>
                          </a:solidFill>
                          <a:latin typeface="Calibri"/>
                        </a:defRPr>
                      </a:lvl2pPr>
                      <a:lvl3pPr marL="914400" algn="l" defTabSz="914400" rtl="0" eaLnBrk="1" latinLnBrk="0" hangingPunct="1">
                        <a:defRPr kumimoji="1" sz="1800" b="1" kern="1200">
                          <a:solidFill>
                            <a:schemeClr val="lt1"/>
                          </a:solidFill>
                          <a:latin typeface="Calibri"/>
                        </a:defRPr>
                      </a:lvl3pPr>
                      <a:lvl4pPr marL="1371600" algn="l" defTabSz="914400" rtl="0" eaLnBrk="1" latinLnBrk="0" hangingPunct="1">
                        <a:defRPr kumimoji="1" sz="1800" b="1" kern="1200">
                          <a:solidFill>
                            <a:schemeClr val="lt1"/>
                          </a:solidFill>
                          <a:latin typeface="Calibri"/>
                        </a:defRPr>
                      </a:lvl4pPr>
                      <a:lvl5pPr marL="1828800" algn="l" defTabSz="914400" rtl="0" eaLnBrk="1" latinLnBrk="0" hangingPunct="1">
                        <a:defRPr kumimoji="1" sz="1800" b="1" kern="1200">
                          <a:solidFill>
                            <a:schemeClr val="lt1"/>
                          </a:solidFill>
                          <a:latin typeface="Calibri"/>
                        </a:defRPr>
                      </a:lvl5pPr>
                      <a:lvl6pPr marL="2286000" algn="l" defTabSz="914400" rtl="0" eaLnBrk="1" latinLnBrk="0" hangingPunct="1">
                        <a:defRPr kumimoji="1" sz="1800" b="1" kern="1200">
                          <a:solidFill>
                            <a:schemeClr val="lt1"/>
                          </a:solidFill>
                          <a:latin typeface="Calibri"/>
                        </a:defRPr>
                      </a:lvl6pPr>
                      <a:lvl7pPr marL="2743200" algn="l" defTabSz="914400" rtl="0" eaLnBrk="1" latinLnBrk="0" hangingPunct="1">
                        <a:defRPr kumimoji="1" sz="1800" b="1" kern="1200">
                          <a:solidFill>
                            <a:schemeClr val="lt1"/>
                          </a:solidFill>
                          <a:latin typeface="Calibri"/>
                        </a:defRPr>
                      </a:lvl7pPr>
                      <a:lvl8pPr marL="3200400" algn="l" defTabSz="914400" rtl="0" eaLnBrk="1" latinLnBrk="0" hangingPunct="1">
                        <a:defRPr kumimoji="1" sz="1800" b="1" kern="1200">
                          <a:solidFill>
                            <a:schemeClr val="lt1"/>
                          </a:solidFill>
                          <a:latin typeface="Calibri"/>
                        </a:defRPr>
                      </a:lvl8pPr>
                      <a:lvl9pPr marL="3657600" algn="l" defTabSz="914400" rtl="0" eaLnBrk="1" latinLnBrk="0" hangingPunct="1">
                        <a:defRPr kumimoji="1" sz="1800" b="1" kern="1200">
                          <a:solidFill>
                            <a:schemeClr val="lt1"/>
                          </a:solidFill>
                          <a:latin typeface="Calibri"/>
                        </a:defRPr>
                      </a:lvl9pPr>
                    </a:lstStyle>
                    <a:p>
                      <a:pPr algn="ctr"/>
                      <a:r>
                        <a:rPr kumimoji="1" lang="en-US" altLang="ja-JP" sz="1200" b="0" dirty="0">
                          <a:solidFill>
                            <a:schemeClr val="bg1"/>
                          </a:solidFill>
                          <a:latin typeface="Segoe UI" panose="020B0502040204020203" pitchFamily="34" charset="0"/>
                          <a:ea typeface="Segoe UI" panose="020B0502040204020203" pitchFamily="34" charset="0"/>
                          <a:cs typeface="Segoe UI" panose="020B0502040204020203" pitchFamily="34" charset="0"/>
                        </a:rPr>
                        <a:t>Number of rooms</a:t>
                      </a:r>
                      <a:endParaRPr kumimoji="1" lang="ja-JP" altLang="en-US" sz="1200" b="0" dirty="0">
                        <a:solidFill>
                          <a:schemeClr val="bg1"/>
                        </a:solidFill>
                        <a:latin typeface="Segoe UI" panose="020B0502040204020203" pitchFamily="34" charset="0"/>
                        <a:cs typeface="Segoe UI" panose="020B0502040204020203"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solidFill>
                  </a:tcPr>
                </a:tc>
                <a:extLst>
                  <a:ext uri="{0D108BD9-81ED-4DB2-BD59-A6C34878D82A}">
                    <a16:rowId xmlns:a16="http://schemas.microsoft.com/office/drawing/2014/main" xmlns="" val="10000"/>
                  </a:ext>
                </a:extLst>
              </a:tr>
              <a:tr h="867330">
                <a:tc rowSpan="3">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l"/>
                      <a:r>
                        <a:rPr kumimoji="1" lang="en-US" altLang="ja-JP" sz="1200" dirty="0">
                          <a:solidFill>
                            <a:schemeClr val="tx1"/>
                          </a:solidFill>
                          <a:latin typeface="Segoe UI" panose="020B0502040204020203" pitchFamily="34" charset="0"/>
                          <a:ea typeface="Segoe UI" panose="020B0502040204020203" pitchFamily="34" charset="0"/>
                          <a:cs typeface="Segoe UI" panose="020B0502040204020203" pitchFamily="34" charset="0"/>
                        </a:rPr>
                        <a:t>Hokkaido University International House Kita</a:t>
                      </a:r>
                      <a:r>
                        <a:rPr kumimoji="1" lang="en-US" altLang="ja-JP" sz="1200" baseline="0" dirty="0">
                          <a:solidFill>
                            <a:schemeClr val="tx1"/>
                          </a:solidFill>
                          <a:latin typeface="Segoe UI" panose="020B0502040204020203" pitchFamily="34" charset="0"/>
                          <a:ea typeface="Segoe UI" panose="020B0502040204020203" pitchFamily="34" charset="0"/>
                          <a:cs typeface="Segoe UI" panose="020B0502040204020203" pitchFamily="34" charset="0"/>
                        </a:rPr>
                        <a:t> 8 </a:t>
                      </a:r>
                    </a:p>
                    <a:p>
                      <a:pPr algn="r"/>
                      <a:r>
                        <a:rPr kumimoji="1" lang="en-US" altLang="ja-JP" sz="1200" baseline="0" dirty="0">
                          <a:solidFill>
                            <a:schemeClr val="tx1"/>
                          </a:solidFill>
                          <a:latin typeface="Segoe UI" panose="020B0502040204020203" pitchFamily="34" charset="0"/>
                          <a:ea typeface="Segoe UI" panose="020B0502040204020203" pitchFamily="34" charset="0"/>
                          <a:cs typeface="Segoe UI" panose="020B0502040204020203" pitchFamily="34" charset="0"/>
                        </a:rPr>
                        <a:t>(for married couples)</a:t>
                      </a:r>
                    </a:p>
                    <a:p>
                      <a:pPr algn="r"/>
                      <a:endParaRPr kumimoji="1" lang="en-US" altLang="ja-JP" sz="1200" baseline="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pPr algn="r"/>
                      <a:r>
                        <a:rPr kumimoji="1" lang="en-US" altLang="ja-JP" sz="1200" baseline="0" dirty="0">
                          <a:solidFill>
                            <a:schemeClr val="tx1"/>
                          </a:solidFill>
                          <a:latin typeface="Segoe UI" panose="020B0502040204020203" pitchFamily="34" charset="0"/>
                          <a:ea typeface="Segoe UI" panose="020B0502040204020203" pitchFamily="34" charset="0"/>
                          <a:cs typeface="Segoe UI" panose="020B0502040204020203" pitchFamily="34" charset="0"/>
                        </a:rPr>
                        <a:t>(for families)</a:t>
                      </a:r>
                    </a:p>
                    <a:p>
                      <a:pPr algn="r"/>
                      <a:endParaRPr kumimoji="1" lang="en-US" altLang="ja-JP" sz="1200" baseline="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pPr algn="r"/>
                      <a:r>
                        <a:rPr kumimoji="1" lang="en-US" altLang="ja-JP" sz="1200" baseline="0" dirty="0">
                          <a:solidFill>
                            <a:schemeClr val="tx1"/>
                          </a:solidFill>
                          <a:latin typeface="Segoe UI" panose="020B0502040204020203" pitchFamily="34" charset="0"/>
                          <a:ea typeface="Segoe UI" panose="020B0502040204020203" pitchFamily="34" charset="0"/>
                          <a:cs typeface="Segoe UI" panose="020B0502040204020203" pitchFamily="34" charset="0"/>
                        </a:rPr>
                        <a:t>(for singles)</a:t>
                      </a:r>
                    </a:p>
                    <a:p>
                      <a:pPr algn="r"/>
                      <a:endParaRPr kumimoji="1" lang="en-US" altLang="ja-JP" sz="1200" baseline="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1200" dirty="0">
                          <a:solidFill>
                            <a:schemeClr val="tx1"/>
                          </a:solidFill>
                          <a:latin typeface="Segoe UI" panose="020B0502040204020203" pitchFamily="34" charset="0"/>
                          <a:ea typeface="Segoe UI" panose="020B0502040204020203" pitchFamily="34" charset="0"/>
                          <a:cs typeface="Segoe UI" panose="020B0502040204020203" pitchFamily="34" charset="0"/>
                        </a:rPr>
                        <a:t>20</a:t>
                      </a:r>
                      <a:endParaRPr kumimoji="1" lang="ja-JP" altLang="en-US" sz="1200" dirty="0">
                        <a:solidFill>
                          <a:schemeClr val="tx1"/>
                        </a:solidFill>
                        <a:latin typeface="Segoe UI" panose="020B0502040204020203" pitchFamily="34" charset="0"/>
                        <a:cs typeface="Segoe UI" panose="020B0502040204020203" pitchFamily="34" charset="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extLst>
                  <a:ext uri="{0D108BD9-81ED-4DB2-BD59-A6C34878D82A}">
                    <a16:rowId xmlns:a16="http://schemas.microsoft.com/office/drawing/2014/main" xmlns="" val="10001"/>
                  </a:ext>
                </a:extLst>
              </a:tr>
              <a:tr h="360040">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latin typeface="+mn-lt"/>
                        <a:ea typeface="+mn-ea"/>
                        <a:cs typeface="+mn-cs"/>
                      </a:endParaRPr>
                    </a:p>
                  </a:txBody>
                  <a:tcPr anchor="ct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1200" dirty="0">
                          <a:solidFill>
                            <a:schemeClr val="tx1"/>
                          </a:solidFill>
                          <a:latin typeface="Segoe UI" panose="020B0502040204020203" pitchFamily="34" charset="0"/>
                          <a:ea typeface="Segoe UI" panose="020B0502040204020203" pitchFamily="34" charset="0"/>
                          <a:cs typeface="Segoe UI" panose="020B0502040204020203" pitchFamily="34" charset="0"/>
                        </a:rPr>
                        <a:t>40</a:t>
                      </a:r>
                      <a:endParaRPr kumimoji="1" lang="ja-JP" altLang="en-US" sz="1200" dirty="0">
                        <a:solidFill>
                          <a:schemeClr val="tx1"/>
                        </a:solidFill>
                        <a:latin typeface="Segoe UI" panose="020B0502040204020203" pitchFamily="34" charset="0"/>
                        <a:cs typeface="Segoe UI" panose="020B0502040204020203"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20000"/>
                      </a:srgbClr>
                    </a:solidFill>
                  </a:tcPr>
                </a:tc>
                <a:extLst>
                  <a:ext uri="{0D108BD9-81ED-4DB2-BD59-A6C34878D82A}">
                    <a16:rowId xmlns:a16="http://schemas.microsoft.com/office/drawing/2014/main" xmlns="" val="10002"/>
                  </a:ext>
                </a:extLst>
              </a:tr>
              <a:tr h="504056">
                <a:tc vMerge="1">
                  <a:txBody>
                    <a:bodyPr/>
                    <a:lstStyle/>
                    <a:p>
                      <a:pPr algn="l"/>
                      <a:endParaRPr kumimoji="1" lang="ja-JP" altLang="en-US" sz="1200" dirty="0">
                        <a:solidFill>
                          <a:schemeClr val="tx1"/>
                        </a:solidFill>
                        <a:latin typeface="+mj-lt"/>
                      </a:endParaRPr>
                    </a:p>
                  </a:txBody>
                  <a:tcPr anchor="ct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1200" dirty="0">
                          <a:solidFill>
                            <a:schemeClr val="tx1"/>
                          </a:solidFill>
                          <a:latin typeface="Segoe UI" panose="020B0502040204020203" pitchFamily="34" charset="0"/>
                          <a:ea typeface="Segoe UI" panose="020B0502040204020203" pitchFamily="34" charset="0"/>
                          <a:cs typeface="Segoe UI" panose="020B0502040204020203" pitchFamily="34" charset="0"/>
                        </a:rPr>
                        <a:t>87</a:t>
                      </a:r>
                      <a:endParaRPr kumimoji="1" lang="ja-JP" altLang="en-US" sz="1200" dirty="0">
                        <a:solidFill>
                          <a:schemeClr val="tx1"/>
                        </a:solidFill>
                        <a:latin typeface="Segoe UI" panose="020B0502040204020203" pitchFamily="34" charset="0"/>
                        <a:cs typeface="Segoe UI" panose="020B0502040204020203"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extLst>
                  <a:ext uri="{0D108BD9-81ED-4DB2-BD59-A6C34878D82A}">
                    <a16:rowId xmlns:a16="http://schemas.microsoft.com/office/drawing/2014/main" xmlns="" val="10003"/>
                  </a:ext>
                </a:extLst>
              </a:tr>
              <a:tr h="68353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l"/>
                      <a:r>
                        <a:rPr kumimoji="1" lang="en-US" altLang="ja-JP" sz="1200" dirty="0">
                          <a:solidFill>
                            <a:schemeClr val="tx1"/>
                          </a:solidFill>
                          <a:latin typeface="Segoe UI" panose="020B0502040204020203" pitchFamily="34" charset="0"/>
                          <a:ea typeface="Segoe UI" panose="020B0502040204020203" pitchFamily="34" charset="0"/>
                          <a:cs typeface="Segoe UI" panose="020B0502040204020203" pitchFamily="34" charset="0"/>
                        </a:rPr>
                        <a:t>Hokkaido University International House Fushimi (shared</a:t>
                      </a:r>
                      <a:r>
                        <a:rPr kumimoji="1" lang="en-US" altLang="ja-JP" sz="1200" baseline="0" dirty="0">
                          <a:solidFill>
                            <a:schemeClr val="tx1"/>
                          </a:solidFill>
                          <a:latin typeface="Segoe UI" panose="020B0502040204020203" pitchFamily="34" charset="0"/>
                          <a:ea typeface="Segoe UI" panose="020B0502040204020203" pitchFamily="34" charset="0"/>
                          <a:cs typeface="Segoe UI" panose="020B0502040204020203" pitchFamily="34" charset="0"/>
                        </a:rPr>
                        <a:t> room for singles)</a:t>
                      </a:r>
                      <a:endParaRPr kumimoji="1" lang="en-US" altLang="ja-JP" sz="12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2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1200" dirty="0">
                          <a:solidFill>
                            <a:schemeClr val="tx1"/>
                          </a:solidFill>
                          <a:latin typeface="Segoe UI" panose="020B0502040204020203" pitchFamily="34" charset="0"/>
                          <a:ea typeface="Segoe UI" panose="020B0502040204020203" pitchFamily="34" charset="0"/>
                          <a:cs typeface="Segoe UI" panose="020B0502040204020203" pitchFamily="34" charset="0"/>
                        </a:rPr>
                        <a:t>82</a:t>
                      </a:r>
                      <a:endParaRPr kumimoji="1" lang="ja-JP" altLang="en-US" sz="1200" dirty="0">
                        <a:solidFill>
                          <a:schemeClr val="tx1"/>
                        </a:solidFill>
                        <a:latin typeface="Segoe UI" panose="020B0502040204020203" pitchFamily="34" charset="0"/>
                        <a:cs typeface="Segoe UI" panose="020B0502040204020203"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20000"/>
                      </a:srgbClr>
                    </a:solidFill>
                  </a:tcPr>
                </a:tc>
                <a:extLst>
                  <a:ext uri="{0D108BD9-81ED-4DB2-BD59-A6C34878D82A}">
                    <a16:rowId xmlns:a16="http://schemas.microsoft.com/office/drawing/2014/main" xmlns="" val="10004"/>
                  </a:ext>
                </a:extLst>
              </a:tr>
              <a:tr h="68353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l"/>
                      <a:r>
                        <a:rPr kumimoji="1" lang="en-US" altLang="ja-JP" sz="1200" dirty="0" err="1">
                          <a:solidFill>
                            <a:schemeClr val="tx1"/>
                          </a:solidFill>
                          <a:latin typeface="Segoe UI" panose="020B0502040204020203" pitchFamily="34" charset="0"/>
                          <a:ea typeface="Segoe UI" panose="020B0502040204020203" pitchFamily="34" charset="0"/>
                          <a:cs typeface="Segoe UI" panose="020B0502040204020203" pitchFamily="34" charset="0"/>
                        </a:rPr>
                        <a:t>Hokushin</a:t>
                      </a:r>
                      <a:r>
                        <a:rPr kumimoji="1" lang="en-US" altLang="ja-JP" sz="1200" dirty="0">
                          <a:solidFill>
                            <a:schemeClr val="tx1"/>
                          </a:solidFill>
                          <a:latin typeface="Segoe UI" panose="020B0502040204020203" pitchFamily="34" charset="0"/>
                          <a:ea typeface="Segoe UI" panose="020B0502040204020203" pitchFamily="34" charset="0"/>
                          <a:cs typeface="Segoe UI" panose="020B0502040204020203" pitchFamily="34" charset="0"/>
                        </a:rPr>
                        <a:t>-Ryo (Hakodate)</a:t>
                      </a:r>
                    </a:p>
                    <a:p>
                      <a:pPr algn="l"/>
                      <a:r>
                        <a:rPr kumimoji="1" lang="en-US" altLang="ja-JP" sz="1200" dirty="0">
                          <a:solidFill>
                            <a:schemeClr val="tx1"/>
                          </a:solidFill>
                          <a:latin typeface="Segoe UI" panose="020B0502040204020203" pitchFamily="34" charset="0"/>
                          <a:ea typeface="Segoe UI" panose="020B0502040204020203" pitchFamily="34" charset="0"/>
                          <a:cs typeface="Segoe UI" panose="020B0502040204020203" pitchFamily="34" charset="0"/>
                        </a:rPr>
                        <a:t>(single rooms)</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1200" dirty="0">
                          <a:solidFill>
                            <a:schemeClr val="tx1"/>
                          </a:solidFill>
                          <a:latin typeface="Segoe UI" panose="020B0502040204020203" pitchFamily="34" charset="0"/>
                          <a:ea typeface="Segoe UI" panose="020B0502040204020203" pitchFamily="34" charset="0"/>
                          <a:cs typeface="Segoe UI" panose="020B0502040204020203" pitchFamily="34" charset="0"/>
                        </a:rPr>
                        <a:t>10</a:t>
                      </a:r>
                      <a:endParaRPr kumimoji="1" lang="ja-JP" altLang="en-US" sz="1200" dirty="0">
                        <a:solidFill>
                          <a:schemeClr val="tx1"/>
                        </a:solidFill>
                        <a:latin typeface="Segoe UI" panose="020B0502040204020203" pitchFamily="34" charset="0"/>
                        <a:cs typeface="Segoe UI" panose="020B0502040204020203"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extLst>
                  <a:ext uri="{0D108BD9-81ED-4DB2-BD59-A6C34878D82A}">
                    <a16:rowId xmlns:a16="http://schemas.microsoft.com/office/drawing/2014/main" xmlns="" val="10005"/>
                  </a:ext>
                </a:extLst>
              </a:tr>
            </a:tbl>
          </a:graphicData>
        </a:graphic>
      </p:graphicFrame>
      <p:graphicFrame>
        <p:nvGraphicFramePr>
          <p:cNvPr id="9" name="表 8"/>
          <p:cNvGraphicFramePr>
            <a:graphicFrameLocks noGrp="1"/>
          </p:cNvGraphicFramePr>
          <p:nvPr>
            <p:extLst>
              <p:ext uri="{D42A27DB-BD31-4B8C-83A1-F6EECF244321}">
                <p14:modId xmlns:p14="http://schemas.microsoft.com/office/powerpoint/2010/main" val="2661339251"/>
              </p:ext>
            </p:extLst>
          </p:nvPr>
        </p:nvGraphicFramePr>
        <p:xfrm>
          <a:off x="6156176" y="2232000"/>
          <a:ext cx="2664296" cy="1872422"/>
        </p:xfrm>
        <a:graphic>
          <a:graphicData uri="http://schemas.openxmlformats.org/drawingml/2006/table">
            <a:tbl>
              <a:tblPr firstRow="1" bandRow="1"/>
              <a:tblGrid>
                <a:gridCol w="1620180">
                  <a:extLst>
                    <a:ext uri="{9D8B030D-6E8A-4147-A177-3AD203B41FA5}">
                      <a16:colId xmlns:a16="http://schemas.microsoft.com/office/drawing/2014/main" xmlns="" val="20000"/>
                    </a:ext>
                  </a:extLst>
                </a:gridCol>
                <a:gridCol w="1044116">
                  <a:extLst>
                    <a:ext uri="{9D8B030D-6E8A-4147-A177-3AD203B41FA5}">
                      <a16:colId xmlns:a16="http://schemas.microsoft.com/office/drawing/2014/main" xmlns="" val="20001"/>
                    </a:ext>
                  </a:extLst>
                </a:gridCol>
              </a:tblGrid>
              <a:tr h="500822">
                <a:tc>
                  <a:txBody>
                    <a:bodyPr/>
                    <a:lstStyle>
                      <a:lvl1pPr marL="0" algn="l" defTabSz="914400" rtl="0" eaLnBrk="1" latinLnBrk="0" hangingPunct="1">
                        <a:defRPr kumimoji="1" sz="1800" b="1" kern="1200">
                          <a:solidFill>
                            <a:schemeClr val="lt1"/>
                          </a:solidFill>
                          <a:latin typeface="Calibri"/>
                        </a:defRPr>
                      </a:lvl1pPr>
                      <a:lvl2pPr marL="457200" algn="l" defTabSz="914400" rtl="0" eaLnBrk="1" latinLnBrk="0" hangingPunct="1">
                        <a:defRPr kumimoji="1" sz="1800" b="1" kern="1200">
                          <a:solidFill>
                            <a:schemeClr val="lt1"/>
                          </a:solidFill>
                          <a:latin typeface="Calibri"/>
                        </a:defRPr>
                      </a:lvl2pPr>
                      <a:lvl3pPr marL="914400" algn="l" defTabSz="914400" rtl="0" eaLnBrk="1" latinLnBrk="0" hangingPunct="1">
                        <a:defRPr kumimoji="1" sz="1800" b="1" kern="1200">
                          <a:solidFill>
                            <a:schemeClr val="lt1"/>
                          </a:solidFill>
                          <a:latin typeface="Calibri"/>
                        </a:defRPr>
                      </a:lvl3pPr>
                      <a:lvl4pPr marL="1371600" algn="l" defTabSz="914400" rtl="0" eaLnBrk="1" latinLnBrk="0" hangingPunct="1">
                        <a:defRPr kumimoji="1" sz="1800" b="1" kern="1200">
                          <a:solidFill>
                            <a:schemeClr val="lt1"/>
                          </a:solidFill>
                          <a:latin typeface="Calibri"/>
                        </a:defRPr>
                      </a:lvl4pPr>
                      <a:lvl5pPr marL="1828800" algn="l" defTabSz="914400" rtl="0" eaLnBrk="1" latinLnBrk="0" hangingPunct="1">
                        <a:defRPr kumimoji="1" sz="1800" b="1" kern="1200">
                          <a:solidFill>
                            <a:schemeClr val="lt1"/>
                          </a:solidFill>
                          <a:latin typeface="Calibri"/>
                        </a:defRPr>
                      </a:lvl5pPr>
                      <a:lvl6pPr marL="2286000" algn="l" defTabSz="914400" rtl="0" eaLnBrk="1" latinLnBrk="0" hangingPunct="1">
                        <a:defRPr kumimoji="1" sz="1800" b="1" kern="1200">
                          <a:solidFill>
                            <a:schemeClr val="lt1"/>
                          </a:solidFill>
                          <a:latin typeface="Calibri"/>
                        </a:defRPr>
                      </a:lvl6pPr>
                      <a:lvl7pPr marL="2743200" algn="l" defTabSz="914400" rtl="0" eaLnBrk="1" latinLnBrk="0" hangingPunct="1">
                        <a:defRPr kumimoji="1" sz="1800" b="1" kern="1200">
                          <a:solidFill>
                            <a:schemeClr val="lt1"/>
                          </a:solidFill>
                          <a:latin typeface="Calibri"/>
                        </a:defRPr>
                      </a:lvl7pPr>
                      <a:lvl8pPr marL="3200400" algn="l" defTabSz="914400" rtl="0" eaLnBrk="1" latinLnBrk="0" hangingPunct="1">
                        <a:defRPr kumimoji="1" sz="1800" b="1" kern="1200">
                          <a:solidFill>
                            <a:schemeClr val="lt1"/>
                          </a:solidFill>
                          <a:latin typeface="Calibri"/>
                        </a:defRPr>
                      </a:lvl8pPr>
                      <a:lvl9pPr marL="3657600" algn="l" defTabSz="914400" rtl="0" eaLnBrk="1" latinLnBrk="0" hangingPunct="1">
                        <a:defRPr kumimoji="1" sz="1800" b="1" kern="1200">
                          <a:solidFill>
                            <a:schemeClr val="lt1"/>
                          </a:solidFill>
                          <a:latin typeface="Calibri"/>
                        </a:defRPr>
                      </a:lvl9pPr>
                    </a:lstStyle>
                    <a:p>
                      <a:pPr algn="ctr"/>
                      <a:r>
                        <a:rPr kumimoji="1" lang="en-US" altLang="ja-JP" sz="1200" b="0" dirty="0">
                          <a:solidFill>
                            <a:schemeClr val="bg1"/>
                          </a:solidFill>
                          <a:latin typeface="Segoe UI" panose="020B0502040204020203" pitchFamily="34" charset="0"/>
                          <a:ea typeface="Segoe UI" panose="020B0502040204020203" pitchFamily="34" charset="0"/>
                          <a:cs typeface="Segoe UI" panose="020B0502040204020203" pitchFamily="34" charset="0"/>
                        </a:rPr>
                        <a:t>Dormitory</a:t>
                      </a:r>
                      <a:endParaRPr kumimoji="1" lang="ja-JP" altLang="en-US" sz="1200" b="0" dirty="0">
                        <a:solidFill>
                          <a:schemeClr val="bg1"/>
                        </a:solidFill>
                        <a:latin typeface="Segoe UI" panose="020B0502040204020203" pitchFamily="34" charset="0"/>
                        <a:cs typeface="Segoe UI" panose="020B0502040204020203"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kumimoji="1" sz="1800" b="1" kern="1200">
                          <a:solidFill>
                            <a:schemeClr val="lt1"/>
                          </a:solidFill>
                          <a:latin typeface="Calibri"/>
                        </a:defRPr>
                      </a:lvl1pPr>
                      <a:lvl2pPr marL="457200" algn="l" defTabSz="914400" rtl="0" eaLnBrk="1" latinLnBrk="0" hangingPunct="1">
                        <a:defRPr kumimoji="1" sz="1800" b="1" kern="1200">
                          <a:solidFill>
                            <a:schemeClr val="lt1"/>
                          </a:solidFill>
                          <a:latin typeface="Calibri"/>
                        </a:defRPr>
                      </a:lvl2pPr>
                      <a:lvl3pPr marL="914400" algn="l" defTabSz="914400" rtl="0" eaLnBrk="1" latinLnBrk="0" hangingPunct="1">
                        <a:defRPr kumimoji="1" sz="1800" b="1" kern="1200">
                          <a:solidFill>
                            <a:schemeClr val="lt1"/>
                          </a:solidFill>
                          <a:latin typeface="Calibri"/>
                        </a:defRPr>
                      </a:lvl3pPr>
                      <a:lvl4pPr marL="1371600" algn="l" defTabSz="914400" rtl="0" eaLnBrk="1" latinLnBrk="0" hangingPunct="1">
                        <a:defRPr kumimoji="1" sz="1800" b="1" kern="1200">
                          <a:solidFill>
                            <a:schemeClr val="lt1"/>
                          </a:solidFill>
                          <a:latin typeface="Calibri"/>
                        </a:defRPr>
                      </a:lvl4pPr>
                      <a:lvl5pPr marL="1828800" algn="l" defTabSz="914400" rtl="0" eaLnBrk="1" latinLnBrk="0" hangingPunct="1">
                        <a:defRPr kumimoji="1" sz="1800" b="1" kern="1200">
                          <a:solidFill>
                            <a:schemeClr val="lt1"/>
                          </a:solidFill>
                          <a:latin typeface="Calibri"/>
                        </a:defRPr>
                      </a:lvl5pPr>
                      <a:lvl6pPr marL="2286000" algn="l" defTabSz="914400" rtl="0" eaLnBrk="1" latinLnBrk="0" hangingPunct="1">
                        <a:defRPr kumimoji="1" sz="1800" b="1" kern="1200">
                          <a:solidFill>
                            <a:schemeClr val="lt1"/>
                          </a:solidFill>
                          <a:latin typeface="Calibri"/>
                        </a:defRPr>
                      </a:lvl6pPr>
                      <a:lvl7pPr marL="2743200" algn="l" defTabSz="914400" rtl="0" eaLnBrk="1" latinLnBrk="0" hangingPunct="1">
                        <a:defRPr kumimoji="1" sz="1800" b="1" kern="1200">
                          <a:solidFill>
                            <a:schemeClr val="lt1"/>
                          </a:solidFill>
                          <a:latin typeface="Calibri"/>
                        </a:defRPr>
                      </a:lvl7pPr>
                      <a:lvl8pPr marL="3200400" algn="l" defTabSz="914400" rtl="0" eaLnBrk="1" latinLnBrk="0" hangingPunct="1">
                        <a:defRPr kumimoji="1" sz="1800" b="1" kern="1200">
                          <a:solidFill>
                            <a:schemeClr val="lt1"/>
                          </a:solidFill>
                          <a:latin typeface="Calibri"/>
                        </a:defRPr>
                      </a:lvl8pPr>
                      <a:lvl9pPr marL="3657600" algn="l" defTabSz="914400" rtl="0" eaLnBrk="1" latinLnBrk="0" hangingPunct="1">
                        <a:defRPr kumimoji="1" sz="1800" b="1" kern="1200">
                          <a:solidFill>
                            <a:schemeClr val="lt1"/>
                          </a:solidFill>
                          <a:latin typeface="Calibri"/>
                        </a:defRPr>
                      </a:lvl9pPr>
                    </a:lstStyle>
                    <a:p>
                      <a:pPr algn="ctr"/>
                      <a:r>
                        <a:rPr kumimoji="1" lang="en-US" altLang="ja-JP" sz="1200" b="0" dirty="0">
                          <a:solidFill>
                            <a:schemeClr val="bg1"/>
                          </a:solidFill>
                          <a:latin typeface="Segoe UI" panose="020B0502040204020203" pitchFamily="34" charset="0"/>
                          <a:ea typeface="Segoe UI" panose="020B0502040204020203" pitchFamily="34" charset="0"/>
                          <a:cs typeface="Segoe UI" panose="020B0502040204020203" pitchFamily="34" charset="0"/>
                        </a:rPr>
                        <a:t>Number of rooms</a:t>
                      </a:r>
                      <a:endParaRPr kumimoji="1" lang="ja-JP" altLang="en-US" sz="1200" b="0" dirty="0">
                        <a:solidFill>
                          <a:schemeClr val="bg1"/>
                        </a:solidFill>
                        <a:latin typeface="Segoe UI" panose="020B0502040204020203" pitchFamily="34" charset="0"/>
                        <a:cs typeface="Segoe UI" panose="020B0502040204020203"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solidFill>
                  </a:tcPr>
                </a:tc>
                <a:extLst>
                  <a:ext uri="{0D108BD9-81ED-4DB2-BD59-A6C34878D82A}">
                    <a16:rowId xmlns:a16="http://schemas.microsoft.com/office/drawing/2014/main" xmlns="" val="10000"/>
                  </a:ext>
                </a:extLst>
              </a:tr>
              <a:tr h="867330">
                <a:tc rowSpan="2">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l"/>
                      <a:r>
                        <a:rPr kumimoji="1" lang="en-US" altLang="ja-JP" sz="1200" dirty="0">
                          <a:solidFill>
                            <a:schemeClr val="tx1"/>
                          </a:solidFill>
                          <a:latin typeface="Segoe UI" panose="020B0502040204020203" pitchFamily="34" charset="0"/>
                          <a:ea typeface="Segoe UI" panose="020B0502040204020203" pitchFamily="34" charset="0"/>
                          <a:cs typeface="Segoe UI" panose="020B0502040204020203" pitchFamily="34" charset="0"/>
                        </a:rPr>
                        <a:t>Sapporo International House </a:t>
                      </a:r>
                      <a:r>
                        <a:rPr kumimoji="1" lang="en-US" altLang="ja-JP" sz="1200" baseline="0" dirty="0">
                          <a:solidFill>
                            <a:schemeClr val="tx1"/>
                          </a:solidFill>
                          <a:latin typeface="Segoe UI" panose="020B0502040204020203" pitchFamily="34" charset="0"/>
                          <a:ea typeface="Segoe UI" panose="020B0502040204020203" pitchFamily="34" charset="0"/>
                          <a:cs typeface="Segoe UI" panose="020B0502040204020203" pitchFamily="34" charset="0"/>
                        </a:rPr>
                        <a:t> </a:t>
                      </a:r>
                    </a:p>
                    <a:p>
                      <a:pPr algn="r"/>
                      <a:r>
                        <a:rPr kumimoji="1" lang="en-US" altLang="ja-JP" sz="1200" baseline="0" dirty="0">
                          <a:solidFill>
                            <a:schemeClr val="tx1"/>
                          </a:solidFill>
                          <a:latin typeface="Segoe UI" panose="020B0502040204020203" pitchFamily="34" charset="0"/>
                          <a:ea typeface="Segoe UI" panose="020B0502040204020203" pitchFamily="34" charset="0"/>
                          <a:cs typeface="Segoe UI" panose="020B0502040204020203" pitchFamily="34" charset="0"/>
                        </a:rPr>
                        <a:t>(for married couples)</a:t>
                      </a:r>
                    </a:p>
                    <a:p>
                      <a:pPr algn="r"/>
                      <a:endParaRPr kumimoji="1" lang="en-US" altLang="ja-JP" sz="1200" baseline="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pPr algn="r"/>
                      <a:endParaRPr kumimoji="1" lang="en-US" altLang="ja-JP" sz="1200" baseline="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pPr algn="r"/>
                      <a:r>
                        <a:rPr kumimoji="1" lang="en-US" altLang="ja-JP" sz="1200" baseline="0" dirty="0">
                          <a:solidFill>
                            <a:schemeClr val="tx1"/>
                          </a:solidFill>
                          <a:latin typeface="Segoe UI" panose="020B0502040204020203" pitchFamily="34" charset="0"/>
                          <a:ea typeface="Segoe UI" panose="020B0502040204020203" pitchFamily="34" charset="0"/>
                          <a:cs typeface="Segoe UI" panose="020B0502040204020203" pitchFamily="34" charset="0"/>
                        </a:rPr>
                        <a:t>(for singles)</a:t>
                      </a:r>
                    </a:p>
                    <a:p>
                      <a:pPr algn="r"/>
                      <a:endParaRPr kumimoji="1" lang="en-US" altLang="ja-JP" sz="1200" baseline="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1200" dirty="0">
                          <a:solidFill>
                            <a:schemeClr val="tx1"/>
                          </a:solidFill>
                          <a:latin typeface="Segoe UI" panose="020B0502040204020203" pitchFamily="34" charset="0"/>
                          <a:ea typeface="Segoe UI" panose="020B0502040204020203" pitchFamily="34" charset="0"/>
                          <a:cs typeface="Segoe UI" panose="020B0502040204020203" pitchFamily="34" charset="0"/>
                        </a:rPr>
                        <a:t>9</a:t>
                      </a:r>
                      <a:endParaRPr kumimoji="1" lang="ja-JP" altLang="en-US" sz="1200" dirty="0">
                        <a:solidFill>
                          <a:schemeClr val="tx1"/>
                        </a:solidFill>
                        <a:latin typeface="Segoe UI" panose="020B0502040204020203" pitchFamily="34" charset="0"/>
                        <a:cs typeface="Segoe UI" panose="020B0502040204020203" pitchFamily="34" charset="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extLst>
                  <a:ext uri="{0D108BD9-81ED-4DB2-BD59-A6C34878D82A}">
                    <a16:rowId xmlns:a16="http://schemas.microsoft.com/office/drawing/2014/main" xmlns="" val="10001"/>
                  </a:ext>
                </a:extLst>
              </a:tr>
              <a:tr h="504056">
                <a:tc vMerge="1">
                  <a:txBody>
                    <a:bodyPr/>
                    <a:lstStyle/>
                    <a:p>
                      <a:pPr algn="l"/>
                      <a:endParaRPr kumimoji="1" lang="ja-JP" altLang="en-US" sz="1200" dirty="0">
                        <a:solidFill>
                          <a:schemeClr val="tx1"/>
                        </a:solidFill>
                        <a:latin typeface="+mj-lt"/>
                      </a:endParaRPr>
                    </a:p>
                  </a:txBody>
                  <a:tcPr anchor="ct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1200" dirty="0">
                          <a:solidFill>
                            <a:schemeClr val="tx1"/>
                          </a:solidFill>
                          <a:latin typeface="Segoe UI" panose="020B0502040204020203" pitchFamily="34" charset="0"/>
                          <a:ea typeface="Segoe UI" panose="020B0502040204020203" pitchFamily="34" charset="0"/>
                          <a:cs typeface="Segoe UI" panose="020B0502040204020203" pitchFamily="34" charset="0"/>
                        </a:rPr>
                        <a:t>49</a:t>
                      </a:r>
                      <a:endParaRPr kumimoji="1" lang="ja-JP" altLang="en-US" sz="1200" dirty="0">
                        <a:solidFill>
                          <a:schemeClr val="tx1"/>
                        </a:solidFill>
                        <a:latin typeface="Segoe UI" panose="020B0502040204020203" pitchFamily="34" charset="0"/>
                        <a:cs typeface="Segoe UI" panose="020B0502040204020203"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20000"/>
                      </a:srgbClr>
                    </a:solidFill>
                  </a:tcPr>
                </a:tc>
                <a:extLst>
                  <a:ext uri="{0D108BD9-81ED-4DB2-BD59-A6C34878D82A}">
                    <a16:rowId xmlns:a16="http://schemas.microsoft.com/office/drawing/2014/main" xmlns="" val="10002"/>
                  </a:ext>
                </a:extLst>
              </a:tr>
            </a:tbl>
          </a:graphicData>
        </a:graphic>
      </p:graphicFrame>
      <p:sp>
        <p:nvSpPr>
          <p:cNvPr id="10" name="正方形/長方形 9"/>
          <p:cNvSpPr/>
          <p:nvPr/>
        </p:nvSpPr>
        <p:spPr>
          <a:xfrm>
            <a:off x="360000" y="1980000"/>
            <a:ext cx="8568952" cy="261610"/>
          </a:xfrm>
          <a:prstGeom prst="rect">
            <a:avLst/>
          </a:prstGeom>
        </p:spPr>
        <p:txBody>
          <a:bodyPr wrap="square">
            <a:spAutoFit/>
          </a:bodyPr>
          <a:lstStyle/>
          <a:p>
            <a:pPr marL="0" marR="0" lvl="0" indent="0" defTabSz="914088"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a:ln>
                  <a:noFill/>
                </a:ln>
                <a:solidFill>
                  <a:sysClr val="windowText" lastClr="000000"/>
                </a:solidFill>
                <a:effectLst/>
                <a:uLnTx/>
                <a:uFillTx/>
                <a:latin typeface="Segoe UI" panose="020B0502040204020203" pitchFamily="34" charset="0"/>
                <a:ea typeface="Segoe UI" panose="020B0502040204020203" pitchFamily="34" charset="0"/>
                <a:cs typeface="Segoe UI" panose="020B0502040204020203" pitchFamily="34" charset="0"/>
              </a:rPr>
              <a:t>There are a total of 767 rooms (including 69 for family and couples) available, and all of them are fully furnished with internet access.</a:t>
            </a:r>
          </a:p>
        </p:txBody>
      </p:sp>
      <p:sp>
        <p:nvSpPr>
          <p:cNvPr id="11" name="角丸四角形 16"/>
          <p:cNvSpPr/>
          <p:nvPr/>
        </p:nvSpPr>
        <p:spPr>
          <a:xfrm>
            <a:off x="252000" y="1728000"/>
            <a:ext cx="2159760" cy="288032"/>
          </a:xfrm>
          <a:prstGeom prst="roundRect">
            <a:avLst>
              <a:gd name="adj" fmla="val 3430"/>
            </a:avLst>
          </a:prstGeom>
          <a:noFill/>
          <a:ln w="25400" cap="flat" cmpd="sng" algn="ctr">
            <a:noFill/>
            <a:prstDash val="solid"/>
          </a:ln>
          <a:effectLst/>
        </p:spPr>
        <p:txBody>
          <a:bodyPr lIns="91408" tIns="45704" rIns="91408" bIns="45704" rtlCol="0" anchor="ctr"/>
          <a:lstStyle/>
          <a:p>
            <a:pPr marL="0" marR="0" lvl="0" indent="0" defTabSz="914088"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a:ln>
                  <a:noFill/>
                </a:ln>
                <a:solidFill>
                  <a:schemeClr val="accent2"/>
                </a:solidFill>
                <a:effectLst/>
                <a:uLnTx/>
                <a:uFillTx/>
                <a:cs typeface="Arial" panose="020B0604020202020204" pitchFamily="34" charset="0"/>
              </a:rPr>
              <a:t>Accommodation</a:t>
            </a:r>
          </a:p>
          <a:p>
            <a:pPr marL="0" marR="0" lvl="0" indent="0" defTabSz="914088" eaLnBrk="1" fontAlgn="auto" latinLnBrk="0" hangingPunct="1">
              <a:lnSpc>
                <a:spcPct val="100000"/>
              </a:lnSpc>
              <a:spcBef>
                <a:spcPts val="0"/>
              </a:spcBef>
              <a:spcAft>
                <a:spcPts val="0"/>
              </a:spcAft>
              <a:buClrTx/>
              <a:buSzTx/>
              <a:buFontTx/>
              <a:buNone/>
              <a:tabLst/>
              <a:defRPr/>
            </a:pPr>
            <a:endParaRPr kumimoji="0" lang="en-US" altLang="ja-JP" sz="300" b="0"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8356590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番号プレースホルダー 3"/>
          <p:cNvSpPr>
            <a:spLocks noGrp="1"/>
          </p:cNvSpPr>
          <p:nvPr>
            <p:ph type="sldNum" sz="quarter" idx="10"/>
          </p:nvPr>
        </p:nvSpPr>
        <p:spPr>
          <a:noFill/>
        </p:spPr>
        <p:txBody>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0304B402-4D99-4A1C-A1DA-378E6C353045}" type="slidenum">
              <a:rPr lang="en-US" altLang="ja-JP">
                <a:solidFill>
                  <a:schemeClr val="bg1"/>
                </a:solidFill>
              </a:rPr>
              <a:pPr/>
              <a:t>55</a:t>
            </a:fld>
            <a:endParaRPr lang="en-US" altLang="ja-JP" dirty="0">
              <a:solidFill>
                <a:schemeClr val="bg1"/>
              </a:solidFill>
            </a:endParaRPr>
          </a:p>
        </p:txBody>
      </p:sp>
      <p:pic>
        <p:nvPicPr>
          <p:cNvPr id="5123" name="Picture 6" descr="tmp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88" y="549275"/>
            <a:ext cx="8223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2"/>
          <p:cNvSpPr>
            <a:spLocks noGrp="1" noChangeArrowheads="1"/>
          </p:cNvSpPr>
          <p:nvPr>
            <p:ph type="title"/>
          </p:nvPr>
        </p:nvSpPr>
        <p:spPr>
          <a:xfrm>
            <a:off x="323850" y="765175"/>
            <a:ext cx="8496300" cy="509588"/>
          </a:xfrm>
        </p:spPr>
        <p:txBody>
          <a:bodyPr/>
          <a:lstStyle/>
          <a:p>
            <a:pPr eaLnBrk="1" hangingPunct="1"/>
            <a:r>
              <a:rPr lang="en-US" altLang="ja-JP" dirty="0">
                <a:solidFill>
                  <a:srgbClr val="23651C"/>
                </a:solidFill>
              </a:rPr>
              <a:t>Thank you for your attention.</a:t>
            </a:r>
          </a:p>
        </p:txBody>
      </p:sp>
      <p:sp>
        <p:nvSpPr>
          <p:cNvPr id="5126" name="Text Box 4"/>
          <p:cNvSpPr txBox="1">
            <a:spLocks noChangeArrowheads="1"/>
          </p:cNvSpPr>
          <p:nvPr/>
        </p:nvSpPr>
        <p:spPr bwMode="auto">
          <a:xfrm>
            <a:off x="4427538" y="185738"/>
            <a:ext cx="42322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endParaRPr lang="en-US" altLang="ja-JP" sz="1200" dirty="0">
              <a:solidFill>
                <a:schemeClr val="bg1"/>
              </a:solidFill>
            </a:endParaRPr>
          </a:p>
        </p:txBody>
      </p:sp>
      <p:pic>
        <p:nvPicPr>
          <p:cNvPr id="6" name="Picture 5" descr="C:\Users\Nagara Tamaki\Documents\北大の四季\spring(30)\DSC_009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000" y="1908000"/>
            <a:ext cx="3070854" cy="2055696"/>
          </a:xfrm>
          <a:prstGeom prst="rect">
            <a:avLst/>
          </a:prstGeom>
          <a:noFill/>
          <a:ln w="3810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8" descr="C:\Users\Nagara Tamaki\Documents\北大の四季\summer(30)\CIMG8406.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7699"/>
          <a:stretch/>
        </p:blipFill>
        <p:spPr bwMode="auto">
          <a:xfrm>
            <a:off x="3276000" y="1908000"/>
            <a:ext cx="2969553" cy="2055696"/>
          </a:xfrm>
          <a:prstGeom prst="rect">
            <a:avLst/>
          </a:prstGeom>
          <a:noFill/>
          <a:ln w="3810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aphicFrame>
        <p:nvGraphicFramePr>
          <p:cNvPr id="8" name="オブジェクト 7"/>
          <p:cNvGraphicFramePr>
            <a:graphicFrameLocks noChangeAspect="1"/>
          </p:cNvGraphicFramePr>
          <p:nvPr>
            <p:extLst>
              <p:ext uri="{D42A27DB-BD31-4B8C-83A1-F6EECF244321}">
                <p14:modId xmlns:p14="http://schemas.microsoft.com/office/powerpoint/2010/main" val="2889904304"/>
              </p:ext>
            </p:extLst>
          </p:nvPr>
        </p:nvGraphicFramePr>
        <p:xfrm>
          <a:off x="144000" y="4032000"/>
          <a:ext cx="3059022" cy="2070468"/>
        </p:xfrm>
        <a:graphic>
          <a:graphicData uri="http://schemas.openxmlformats.org/presentationml/2006/ole">
            <mc:AlternateContent xmlns:mc="http://schemas.openxmlformats.org/markup-compatibility/2006">
              <mc:Choice xmlns:v="urn:schemas-microsoft-com:vml" Requires="v">
                <p:oleObj spid="_x0000_s1702" name="Image" r:id="rId7" imgW="4810976" imgH="3256098" progId="">
                  <p:embed/>
                </p:oleObj>
              </mc:Choice>
              <mc:Fallback>
                <p:oleObj name="Image" r:id="rId7" imgW="4810976" imgH="3256098" progId="">
                  <p:embed/>
                  <p:pic>
                    <p:nvPicPr>
                      <p:cNvPr id="3" name="オブジェクト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000" y="4032000"/>
                        <a:ext cx="3059022" cy="207046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オブジェクト 8"/>
          <p:cNvGraphicFramePr>
            <a:graphicFrameLocks noChangeAspect="1"/>
          </p:cNvGraphicFramePr>
          <p:nvPr>
            <p:extLst>
              <p:ext uri="{D42A27DB-BD31-4B8C-83A1-F6EECF244321}">
                <p14:modId xmlns:p14="http://schemas.microsoft.com/office/powerpoint/2010/main" val="4187993802"/>
              </p:ext>
            </p:extLst>
          </p:nvPr>
        </p:nvGraphicFramePr>
        <p:xfrm>
          <a:off x="3276000" y="4032000"/>
          <a:ext cx="2989758" cy="1991204"/>
        </p:xfrm>
        <a:graphic>
          <a:graphicData uri="http://schemas.openxmlformats.org/presentationml/2006/ole">
            <mc:AlternateContent xmlns:mc="http://schemas.openxmlformats.org/markup-compatibility/2006">
              <mc:Choice xmlns:v="urn:schemas-microsoft-com:vml" Requires="v">
                <p:oleObj spid="_x0000_s1703" name="Image" r:id="rId9" imgW="4878049" imgH="3249450" progId="">
                  <p:embed/>
                </p:oleObj>
              </mc:Choice>
              <mc:Fallback>
                <p:oleObj name="Image" r:id="rId9" imgW="4878049" imgH="3249450" progId="">
                  <p:embed/>
                  <p:pic>
                    <p:nvPicPr>
                      <p:cNvPr id="4" name="オブジェクト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76000" y="4032000"/>
                        <a:ext cx="2989758" cy="199120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1" name="Picture 256" descr="C:\Users\innovation\Desktop\いろいろ\20151105_長島先生GR関係\2011.7.7%20elm%20lawn%201_595[1].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3331"/>
          <a:stretch/>
        </p:blipFill>
        <p:spPr bwMode="auto">
          <a:xfrm>
            <a:off x="6336000" y="1908000"/>
            <a:ext cx="2626527" cy="4072111"/>
          </a:xfrm>
          <a:prstGeom prst="rect">
            <a:avLst/>
          </a:prstGeom>
          <a:noFill/>
          <a:ln w="3810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テキスト ボックス 11"/>
          <p:cNvSpPr txBox="1"/>
          <p:nvPr/>
        </p:nvSpPr>
        <p:spPr>
          <a:xfrm>
            <a:off x="28948" y="1512000"/>
            <a:ext cx="4658648" cy="400110"/>
          </a:xfrm>
          <a:prstGeom prst="rect">
            <a:avLst/>
          </a:prstGeom>
          <a:noFill/>
          <a:ln>
            <a:noFill/>
          </a:ln>
        </p:spPr>
        <p:txBody>
          <a:bodyPr wrap="none" rtlCol="0">
            <a:spAutoFit/>
          </a:bodyPr>
          <a:lstStyle/>
          <a:p>
            <a:r>
              <a:rPr lang="en-US" altLang="ja-JP" sz="2000" b="1" dirty="0">
                <a:solidFill>
                  <a:schemeClr val="accent2"/>
                </a:solidFill>
                <a:cs typeface="Arial" panose="020B0604020202020204" pitchFamily="34" charset="0"/>
              </a:rPr>
              <a:t>Seasons of Beauty from the Campus</a:t>
            </a:r>
            <a:endParaRPr lang="ja-JP" altLang="en-US" sz="2000" b="1" dirty="0">
              <a:solidFill>
                <a:schemeClr val="accent2"/>
              </a:solidFill>
              <a:cs typeface="Arial" panose="020B0604020202020204" pitchFamily="34" charset="0"/>
            </a:endParaRPr>
          </a:p>
        </p:txBody>
      </p:sp>
    </p:spTree>
    <p:extLst>
      <p:ext uri="{BB962C8B-B14F-4D97-AF65-F5344CB8AC3E}">
        <p14:creationId xmlns:p14="http://schemas.microsoft.com/office/powerpoint/2010/main" val="3685948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番号プレースホルダー 3"/>
          <p:cNvSpPr>
            <a:spLocks noGrp="1"/>
          </p:cNvSpPr>
          <p:nvPr>
            <p:ph type="sldNum" sz="quarter" idx="10"/>
          </p:nvPr>
        </p:nvSpPr>
        <p:spPr>
          <a:noFill/>
        </p:spPr>
        <p:txBody>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fld id="{0304B402-4D99-4A1C-A1DA-378E6C353045}" type="slidenum">
              <a:rPr kumimoji="1" lang="en-US" altLang="ja-JP" b="0" i="0" u="none" strike="noStrike" kern="0" cap="none" spc="0" normalizeH="0" baseline="0" noProof="0" smtClean="0">
                <a:ln>
                  <a:noFill/>
                </a:ln>
                <a:solidFill>
                  <a:schemeClr val="bg1"/>
                </a:solidFill>
                <a:effectLst/>
                <a:uLnTx/>
                <a:uFillTx/>
                <a:latin typeface="Arial" panose="020B0604020202020204" pitchFamily="34" charset="0"/>
                <a:ea typeface="ＭＳ Ｐゴシック" panose="020B0600070205080204" pitchFamily="50" charset="-128"/>
              </a:rPr>
              <a:pPr marL="0" marR="0" lvl="0" indent="0" algn="r" defTabSz="914400" eaLnBrk="1" fontAlgn="auto" latinLnBrk="0" hangingPunct="1">
                <a:lnSpc>
                  <a:spcPct val="100000"/>
                </a:lnSpc>
                <a:spcBef>
                  <a:spcPts val="0"/>
                </a:spcBef>
                <a:spcAft>
                  <a:spcPts val="0"/>
                </a:spcAft>
                <a:buClrTx/>
                <a:buSzTx/>
                <a:buFontTx/>
                <a:buNone/>
                <a:tabLst/>
                <a:defRPr/>
              </a:pPr>
              <a:t>5</a:t>
            </a:fld>
            <a:endParaRPr kumimoji="1" lang="en-US" altLang="ja-JP"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pic>
        <p:nvPicPr>
          <p:cNvPr id="5123" name="Picture 6" descr="tmp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88" y="549275"/>
            <a:ext cx="8223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2"/>
          <p:cNvSpPr>
            <a:spLocks noGrp="1" noChangeArrowheads="1"/>
          </p:cNvSpPr>
          <p:nvPr>
            <p:ph type="title"/>
          </p:nvPr>
        </p:nvSpPr>
        <p:spPr>
          <a:xfrm>
            <a:off x="323850" y="765175"/>
            <a:ext cx="8496300" cy="509588"/>
          </a:xfrm>
        </p:spPr>
        <p:txBody>
          <a:bodyPr/>
          <a:lstStyle/>
          <a:p>
            <a:pPr eaLnBrk="1" hangingPunct="1"/>
            <a:r>
              <a:rPr lang="en-US" altLang="ja-JP" dirty="0">
                <a:solidFill>
                  <a:srgbClr val="23651C"/>
                </a:solidFill>
              </a:rPr>
              <a:t>Location</a:t>
            </a:r>
          </a:p>
        </p:txBody>
      </p:sp>
      <p:pic>
        <p:nvPicPr>
          <p:cNvPr id="7" name="図 6"/>
          <p:cNvPicPr>
            <a:picLocks noChangeAspect="1"/>
          </p:cNvPicPr>
          <p:nvPr/>
        </p:nvPicPr>
        <p:blipFill>
          <a:blip r:embed="rId4"/>
          <a:stretch>
            <a:fillRect/>
          </a:stretch>
        </p:blipFill>
        <p:spPr>
          <a:xfrm>
            <a:off x="2394120" y="1348028"/>
            <a:ext cx="4343677" cy="4540996"/>
          </a:xfrm>
          <a:prstGeom prst="rect">
            <a:avLst/>
          </a:prstGeom>
        </p:spPr>
      </p:pic>
      <p:sp>
        <p:nvSpPr>
          <p:cNvPr id="9" name="正方形/長方形 8"/>
          <p:cNvSpPr/>
          <p:nvPr/>
        </p:nvSpPr>
        <p:spPr>
          <a:xfrm>
            <a:off x="2762281" y="974410"/>
            <a:ext cx="1873489" cy="446276"/>
          </a:xfrm>
          <a:prstGeom prst="rect">
            <a:avLst/>
          </a:prstGeom>
        </p:spPr>
        <p:txBody>
          <a:bodyPr wrap="square">
            <a:spAutoFit/>
          </a:bodyPr>
          <a:lstStyle/>
          <a:p>
            <a:pPr algn="l" defTabSz="914088" fontAlgn="auto">
              <a:spcBef>
                <a:spcPts val="0"/>
              </a:spcBef>
              <a:spcAft>
                <a:spcPts val="0"/>
              </a:spcAft>
            </a:pPr>
            <a:r>
              <a:rPr lang="en-US" altLang="ja-JP" sz="2300" dirty="0">
                <a:solidFill>
                  <a:srgbClr val="FF0000"/>
                </a:solidFill>
                <a:latin typeface="Segoe UI"/>
                <a:ea typeface="メイリオ"/>
              </a:rPr>
              <a:t>5</a:t>
            </a:r>
            <a:r>
              <a:rPr lang="en-US" altLang="ja-JP" sz="2300" baseline="30000" dirty="0">
                <a:solidFill>
                  <a:srgbClr val="FF0000"/>
                </a:solidFill>
                <a:latin typeface="Segoe UI"/>
                <a:ea typeface="メイリオ"/>
              </a:rPr>
              <a:t>th</a:t>
            </a:r>
            <a:r>
              <a:rPr lang="en-US" altLang="ja-JP" sz="2300" dirty="0">
                <a:solidFill>
                  <a:srgbClr val="FF0000"/>
                </a:solidFill>
                <a:latin typeface="Segoe UI"/>
                <a:ea typeface="メイリオ"/>
              </a:rPr>
              <a:t> : Sapporo</a:t>
            </a:r>
            <a:endParaRPr lang="ja-JP" altLang="en-US" sz="2300" dirty="0">
              <a:solidFill>
                <a:srgbClr val="FF0000"/>
              </a:solidFill>
              <a:latin typeface="Segoe UI"/>
              <a:ea typeface="メイリオ"/>
            </a:endParaRPr>
          </a:p>
        </p:txBody>
      </p:sp>
      <p:sp>
        <p:nvSpPr>
          <p:cNvPr id="10" name="正方形/長方形 9"/>
          <p:cNvSpPr/>
          <p:nvPr/>
        </p:nvSpPr>
        <p:spPr>
          <a:xfrm>
            <a:off x="3204000" y="1283369"/>
            <a:ext cx="1409360" cy="523220"/>
          </a:xfrm>
          <a:prstGeom prst="rect">
            <a:avLst/>
          </a:prstGeom>
        </p:spPr>
        <p:txBody>
          <a:bodyPr wrap="none">
            <a:spAutoFit/>
          </a:bodyPr>
          <a:lstStyle/>
          <a:p>
            <a:pPr algn="l" defTabSz="914088" fontAlgn="auto">
              <a:spcBef>
                <a:spcPts val="0"/>
              </a:spcBef>
              <a:spcAft>
                <a:spcPts val="0"/>
              </a:spcAft>
            </a:pPr>
            <a:r>
              <a:rPr lang="en-US" altLang="ja-JP" sz="2800" dirty="0">
                <a:solidFill>
                  <a:srgbClr val="FF0000"/>
                </a:solidFill>
                <a:latin typeface="Segoe UI"/>
                <a:ea typeface="メイリオ"/>
              </a:rPr>
              <a:t>2.0</a:t>
            </a:r>
            <a:r>
              <a:rPr lang="en-US" altLang="ja-JP" sz="2000" dirty="0">
                <a:solidFill>
                  <a:srgbClr val="FF0000"/>
                </a:solidFill>
                <a:latin typeface="Segoe UI"/>
                <a:ea typeface="メイリオ"/>
              </a:rPr>
              <a:t> </a:t>
            </a:r>
            <a:r>
              <a:rPr lang="en-US" altLang="ja-JP" dirty="0">
                <a:solidFill>
                  <a:srgbClr val="FF0000"/>
                </a:solidFill>
                <a:latin typeface="Segoe UI"/>
                <a:ea typeface="メイリオ"/>
              </a:rPr>
              <a:t>million</a:t>
            </a:r>
          </a:p>
        </p:txBody>
      </p:sp>
      <p:sp>
        <p:nvSpPr>
          <p:cNvPr id="11" name="円/楕円 246"/>
          <p:cNvSpPr/>
          <p:nvPr/>
        </p:nvSpPr>
        <p:spPr>
          <a:xfrm>
            <a:off x="4968000" y="2088000"/>
            <a:ext cx="180000" cy="180000"/>
          </a:xfrm>
          <a:prstGeom prst="ellipse">
            <a:avLst/>
          </a:prstGeom>
          <a:solidFill>
            <a:srgbClr val="FF000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08" tIns="45704" rIns="91408" bIns="45704" rtlCol="0" anchor="ctr"/>
          <a:lstStyle/>
          <a:p>
            <a:pPr algn="ctr" defTabSz="914088" fontAlgn="auto">
              <a:spcBef>
                <a:spcPts val="0"/>
              </a:spcBef>
              <a:spcAft>
                <a:spcPts val="0"/>
              </a:spcAft>
            </a:pPr>
            <a:endParaRPr lang="ja-JP" altLang="en-US">
              <a:solidFill>
                <a:prstClr val="white"/>
              </a:solidFill>
            </a:endParaRPr>
          </a:p>
        </p:txBody>
      </p:sp>
      <p:sp>
        <p:nvSpPr>
          <p:cNvPr id="12" name="直角三角形 11"/>
          <p:cNvSpPr/>
          <p:nvPr/>
        </p:nvSpPr>
        <p:spPr>
          <a:xfrm rot="3600000" flipV="1">
            <a:off x="4361674" y="1718110"/>
            <a:ext cx="914400" cy="42202"/>
          </a:xfrm>
          <a:prstGeom prst="rtTriangle">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88" fontAlgn="auto">
              <a:spcBef>
                <a:spcPts val="0"/>
              </a:spcBef>
              <a:spcAft>
                <a:spcPts val="0"/>
              </a:spcAft>
            </a:pPr>
            <a:endParaRPr lang="ja-JP" altLang="en-US">
              <a:solidFill>
                <a:prstClr val="white"/>
              </a:solidFill>
            </a:endParaRPr>
          </a:p>
        </p:txBody>
      </p:sp>
      <p:sp>
        <p:nvSpPr>
          <p:cNvPr id="13" name="正方形/長方形 12"/>
          <p:cNvSpPr/>
          <p:nvPr/>
        </p:nvSpPr>
        <p:spPr>
          <a:xfrm>
            <a:off x="5195247" y="3597305"/>
            <a:ext cx="3536481" cy="369332"/>
          </a:xfrm>
          <a:prstGeom prst="rect">
            <a:avLst/>
          </a:prstGeom>
        </p:spPr>
        <p:txBody>
          <a:bodyPr wrap="none">
            <a:spAutoFit/>
          </a:bodyPr>
          <a:lstStyle/>
          <a:p>
            <a:pPr algn="l" defTabSz="914088" fontAlgn="auto">
              <a:spcBef>
                <a:spcPts val="0"/>
              </a:spcBef>
              <a:spcAft>
                <a:spcPts val="0"/>
              </a:spcAft>
            </a:pPr>
            <a:r>
              <a:rPr lang="en-US" altLang="ja-JP" dirty="0">
                <a:solidFill>
                  <a:srgbClr val="262626"/>
                </a:solidFill>
                <a:latin typeface="Segoe UI"/>
                <a:ea typeface="メイリオ"/>
              </a:rPr>
              <a:t>1</a:t>
            </a:r>
            <a:r>
              <a:rPr lang="en-US" altLang="ja-JP" baseline="30000" dirty="0">
                <a:solidFill>
                  <a:srgbClr val="262626"/>
                </a:solidFill>
                <a:latin typeface="Segoe UI"/>
                <a:ea typeface="メイリオ"/>
              </a:rPr>
              <a:t>st  </a:t>
            </a:r>
            <a:r>
              <a:rPr lang="en-US" altLang="ja-JP" dirty="0">
                <a:solidFill>
                  <a:srgbClr val="262626"/>
                </a:solidFill>
                <a:latin typeface="Segoe UI"/>
                <a:ea typeface="メイリオ"/>
              </a:rPr>
              <a:t>: T</a:t>
            </a:r>
            <a:r>
              <a:rPr lang="ja-JP" altLang="en-US" dirty="0">
                <a:solidFill>
                  <a:srgbClr val="262626"/>
                </a:solidFill>
                <a:latin typeface="Segoe UI"/>
                <a:ea typeface="メイリオ"/>
              </a:rPr>
              <a:t>okyo Metropolitan Districts</a:t>
            </a:r>
          </a:p>
        </p:txBody>
      </p:sp>
      <p:sp>
        <p:nvSpPr>
          <p:cNvPr id="14" name="正方形/長方形 13"/>
          <p:cNvSpPr/>
          <p:nvPr/>
        </p:nvSpPr>
        <p:spPr>
          <a:xfrm>
            <a:off x="7109988" y="3867794"/>
            <a:ext cx="1409360" cy="523220"/>
          </a:xfrm>
          <a:prstGeom prst="rect">
            <a:avLst/>
          </a:prstGeom>
        </p:spPr>
        <p:txBody>
          <a:bodyPr wrap="none">
            <a:spAutoFit/>
          </a:bodyPr>
          <a:lstStyle/>
          <a:p>
            <a:pPr algn="l" defTabSz="914088" fontAlgn="auto">
              <a:spcBef>
                <a:spcPts val="0"/>
              </a:spcBef>
              <a:spcAft>
                <a:spcPts val="0"/>
              </a:spcAft>
            </a:pPr>
            <a:r>
              <a:rPr lang="en-US" altLang="ja-JP" sz="2800" dirty="0">
                <a:solidFill>
                  <a:srgbClr val="262626"/>
                </a:solidFill>
                <a:latin typeface="Segoe UI"/>
                <a:ea typeface="メイリオ"/>
              </a:rPr>
              <a:t>9.4</a:t>
            </a:r>
            <a:r>
              <a:rPr lang="en-US" altLang="ja-JP" sz="2000" dirty="0">
                <a:solidFill>
                  <a:srgbClr val="262626"/>
                </a:solidFill>
                <a:latin typeface="Segoe UI"/>
                <a:ea typeface="メイリオ"/>
              </a:rPr>
              <a:t> </a:t>
            </a:r>
            <a:r>
              <a:rPr lang="en-US" altLang="ja-JP" dirty="0">
                <a:solidFill>
                  <a:srgbClr val="262626"/>
                </a:solidFill>
                <a:latin typeface="Segoe UI"/>
                <a:ea typeface="メイリオ"/>
              </a:rPr>
              <a:t>million</a:t>
            </a:r>
          </a:p>
        </p:txBody>
      </p:sp>
      <p:cxnSp>
        <p:nvCxnSpPr>
          <p:cNvPr id="15" name="直線コネクタ 14"/>
          <p:cNvCxnSpPr/>
          <p:nvPr/>
        </p:nvCxnSpPr>
        <p:spPr>
          <a:xfrm flipV="1">
            <a:off x="4865945" y="3817961"/>
            <a:ext cx="329302" cy="4714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円/楕円 9"/>
          <p:cNvSpPr/>
          <p:nvPr/>
        </p:nvSpPr>
        <p:spPr>
          <a:xfrm>
            <a:off x="4671282" y="4262670"/>
            <a:ext cx="252000" cy="252000"/>
          </a:xfrm>
          <a:prstGeom prst="ellipse">
            <a:avLst/>
          </a:prstGeom>
          <a:solidFill>
            <a:srgbClr val="8FC52D">
              <a:alpha val="60000"/>
            </a:srgbClr>
          </a:solidFill>
          <a:ln w="6350">
            <a:solidFill>
              <a:srgbClr val="E1EDCD"/>
            </a:solidFill>
          </a:ln>
        </p:spPr>
        <p:style>
          <a:lnRef idx="2">
            <a:schemeClr val="accent1">
              <a:shade val="50000"/>
            </a:schemeClr>
          </a:lnRef>
          <a:fillRef idx="1">
            <a:schemeClr val="accent1"/>
          </a:fillRef>
          <a:effectRef idx="0">
            <a:schemeClr val="accent1"/>
          </a:effectRef>
          <a:fontRef idx="minor">
            <a:schemeClr val="lt1"/>
          </a:fontRef>
        </p:style>
        <p:txBody>
          <a:bodyPr lIns="91408" tIns="45704" rIns="91408" bIns="45704" rtlCol="0" anchor="ctr"/>
          <a:lstStyle/>
          <a:p>
            <a:pPr algn="ctr" defTabSz="914088" fontAlgn="auto">
              <a:spcBef>
                <a:spcPts val="0"/>
              </a:spcBef>
              <a:spcAft>
                <a:spcPts val="0"/>
              </a:spcAft>
            </a:pPr>
            <a:endParaRPr lang="ja-JP" altLang="en-US">
              <a:solidFill>
                <a:prstClr val="white"/>
              </a:solidFill>
            </a:endParaRPr>
          </a:p>
        </p:txBody>
      </p:sp>
      <p:sp>
        <p:nvSpPr>
          <p:cNvPr id="17" name="円/楕円 211"/>
          <p:cNvSpPr/>
          <p:nvPr/>
        </p:nvSpPr>
        <p:spPr>
          <a:xfrm>
            <a:off x="4581335" y="4427665"/>
            <a:ext cx="180000" cy="180000"/>
          </a:xfrm>
          <a:prstGeom prst="ellipse">
            <a:avLst/>
          </a:prstGeom>
          <a:solidFill>
            <a:srgbClr val="8FC52D">
              <a:alpha val="60000"/>
            </a:srgbClr>
          </a:solidFill>
          <a:ln w="6350">
            <a:solidFill>
              <a:srgbClr val="E1EDCD"/>
            </a:solidFill>
          </a:ln>
        </p:spPr>
        <p:style>
          <a:lnRef idx="2">
            <a:schemeClr val="accent1">
              <a:shade val="50000"/>
            </a:schemeClr>
          </a:lnRef>
          <a:fillRef idx="1">
            <a:schemeClr val="accent1"/>
          </a:fillRef>
          <a:effectRef idx="0">
            <a:schemeClr val="accent1"/>
          </a:effectRef>
          <a:fontRef idx="minor">
            <a:schemeClr val="lt1"/>
          </a:fontRef>
        </p:style>
        <p:txBody>
          <a:bodyPr lIns="91408" tIns="45704" rIns="91408" bIns="45704" rtlCol="0" anchor="ctr"/>
          <a:lstStyle/>
          <a:p>
            <a:pPr algn="ctr" defTabSz="914088" fontAlgn="auto">
              <a:spcBef>
                <a:spcPts val="0"/>
              </a:spcBef>
              <a:spcAft>
                <a:spcPts val="0"/>
              </a:spcAft>
            </a:pPr>
            <a:endParaRPr lang="ja-JP" altLang="en-US">
              <a:solidFill>
                <a:prstClr val="white"/>
              </a:solidFill>
            </a:endParaRPr>
          </a:p>
        </p:txBody>
      </p:sp>
      <p:sp>
        <p:nvSpPr>
          <p:cNvPr id="18" name="正方形/長方形 17"/>
          <p:cNvSpPr/>
          <p:nvPr/>
        </p:nvSpPr>
        <p:spPr>
          <a:xfrm>
            <a:off x="5065664" y="4983403"/>
            <a:ext cx="1713098" cy="369332"/>
          </a:xfrm>
          <a:prstGeom prst="rect">
            <a:avLst/>
          </a:prstGeom>
        </p:spPr>
        <p:txBody>
          <a:bodyPr wrap="none">
            <a:spAutoFit/>
          </a:bodyPr>
          <a:lstStyle/>
          <a:p>
            <a:pPr algn="l" defTabSz="914088" fontAlgn="auto">
              <a:spcBef>
                <a:spcPts val="0"/>
              </a:spcBef>
              <a:spcAft>
                <a:spcPts val="0"/>
              </a:spcAft>
            </a:pPr>
            <a:r>
              <a:rPr lang="en-US" altLang="ja-JP" dirty="0">
                <a:solidFill>
                  <a:srgbClr val="262626"/>
                </a:solidFill>
                <a:latin typeface="Segoe UI"/>
                <a:ea typeface="メイリオ"/>
              </a:rPr>
              <a:t>2</a:t>
            </a:r>
            <a:r>
              <a:rPr lang="en-US" altLang="ja-JP" baseline="30000" dirty="0">
                <a:solidFill>
                  <a:srgbClr val="262626"/>
                </a:solidFill>
                <a:latin typeface="Segoe UI"/>
                <a:ea typeface="メイリオ"/>
              </a:rPr>
              <a:t>nd</a:t>
            </a:r>
            <a:r>
              <a:rPr lang="en-US" altLang="ja-JP" dirty="0">
                <a:solidFill>
                  <a:srgbClr val="262626"/>
                </a:solidFill>
                <a:latin typeface="Segoe UI"/>
                <a:ea typeface="メイリオ"/>
              </a:rPr>
              <a:t> : Yokohama</a:t>
            </a:r>
            <a:endParaRPr lang="ja-JP" altLang="en-US" dirty="0">
              <a:solidFill>
                <a:srgbClr val="262626"/>
              </a:solidFill>
              <a:latin typeface="Segoe UI"/>
              <a:ea typeface="メイリオ"/>
            </a:endParaRPr>
          </a:p>
        </p:txBody>
      </p:sp>
      <p:sp>
        <p:nvSpPr>
          <p:cNvPr id="19" name="正方形/長方形 18"/>
          <p:cNvSpPr/>
          <p:nvPr/>
        </p:nvSpPr>
        <p:spPr>
          <a:xfrm>
            <a:off x="5257191" y="5240822"/>
            <a:ext cx="1409360" cy="523220"/>
          </a:xfrm>
          <a:prstGeom prst="rect">
            <a:avLst/>
          </a:prstGeom>
        </p:spPr>
        <p:txBody>
          <a:bodyPr wrap="none">
            <a:spAutoFit/>
          </a:bodyPr>
          <a:lstStyle/>
          <a:p>
            <a:pPr algn="l" defTabSz="914088" fontAlgn="auto">
              <a:spcBef>
                <a:spcPts val="0"/>
              </a:spcBef>
              <a:spcAft>
                <a:spcPts val="0"/>
              </a:spcAft>
            </a:pPr>
            <a:r>
              <a:rPr lang="en-US" altLang="ja-JP" sz="2800" dirty="0">
                <a:solidFill>
                  <a:srgbClr val="262626"/>
                </a:solidFill>
                <a:latin typeface="Segoe UI"/>
                <a:ea typeface="メイリオ"/>
              </a:rPr>
              <a:t>3.7</a:t>
            </a:r>
            <a:r>
              <a:rPr lang="en-US" altLang="ja-JP" sz="2000" dirty="0">
                <a:solidFill>
                  <a:srgbClr val="262626"/>
                </a:solidFill>
                <a:latin typeface="Segoe UI"/>
                <a:ea typeface="メイリオ"/>
              </a:rPr>
              <a:t> </a:t>
            </a:r>
            <a:r>
              <a:rPr lang="en-US" altLang="ja-JP" dirty="0">
                <a:solidFill>
                  <a:srgbClr val="262626"/>
                </a:solidFill>
                <a:latin typeface="Segoe UI"/>
                <a:ea typeface="メイリオ"/>
              </a:rPr>
              <a:t>million</a:t>
            </a:r>
          </a:p>
        </p:txBody>
      </p:sp>
      <p:cxnSp>
        <p:nvCxnSpPr>
          <p:cNvPr id="20" name="直線コネクタ 19"/>
          <p:cNvCxnSpPr/>
          <p:nvPr/>
        </p:nvCxnSpPr>
        <p:spPr>
          <a:xfrm flipH="1" flipV="1">
            <a:off x="4718108" y="4603671"/>
            <a:ext cx="334966" cy="5455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正方形/長方形 20"/>
          <p:cNvSpPr/>
          <p:nvPr/>
        </p:nvSpPr>
        <p:spPr>
          <a:xfrm>
            <a:off x="3464787" y="5326482"/>
            <a:ext cx="1400750" cy="369332"/>
          </a:xfrm>
          <a:prstGeom prst="rect">
            <a:avLst/>
          </a:prstGeom>
        </p:spPr>
        <p:txBody>
          <a:bodyPr wrap="square">
            <a:spAutoFit/>
          </a:bodyPr>
          <a:lstStyle/>
          <a:p>
            <a:pPr algn="l" defTabSz="914088" fontAlgn="auto">
              <a:spcBef>
                <a:spcPts val="0"/>
              </a:spcBef>
              <a:spcAft>
                <a:spcPts val="0"/>
              </a:spcAft>
            </a:pPr>
            <a:r>
              <a:rPr lang="en-US" altLang="ja-JP" dirty="0">
                <a:solidFill>
                  <a:srgbClr val="262626"/>
                </a:solidFill>
                <a:latin typeface="Segoe UI"/>
                <a:ea typeface="メイリオ"/>
              </a:rPr>
              <a:t>3</a:t>
            </a:r>
            <a:r>
              <a:rPr lang="en-US" altLang="ja-JP" baseline="30000" dirty="0">
                <a:solidFill>
                  <a:srgbClr val="262626"/>
                </a:solidFill>
                <a:latin typeface="Segoe UI"/>
                <a:ea typeface="メイリオ"/>
              </a:rPr>
              <a:t>rd</a:t>
            </a:r>
            <a:r>
              <a:rPr lang="ja-JP" altLang="en-US" baseline="30000" dirty="0">
                <a:solidFill>
                  <a:srgbClr val="262626"/>
                </a:solidFill>
                <a:latin typeface="Segoe UI"/>
                <a:ea typeface="メイリオ"/>
              </a:rPr>
              <a:t> </a:t>
            </a:r>
            <a:r>
              <a:rPr lang="en-US" altLang="ja-JP" dirty="0">
                <a:solidFill>
                  <a:srgbClr val="262626"/>
                </a:solidFill>
                <a:latin typeface="Segoe UI"/>
                <a:ea typeface="メイリオ"/>
              </a:rPr>
              <a:t> : Osaka</a:t>
            </a:r>
            <a:endParaRPr lang="ja-JP" altLang="en-US" dirty="0">
              <a:solidFill>
                <a:srgbClr val="262626"/>
              </a:solidFill>
              <a:latin typeface="Segoe UI"/>
              <a:ea typeface="メイリオ"/>
            </a:endParaRPr>
          </a:p>
        </p:txBody>
      </p:sp>
      <p:sp>
        <p:nvSpPr>
          <p:cNvPr id="22" name="正方形/長方形 21"/>
          <p:cNvSpPr/>
          <p:nvPr/>
        </p:nvSpPr>
        <p:spPr>
          <a:xfrm>
            <a:off x="3171976" y="5580037"/>
            <a:ext cx="1409359" cy="523220"/>
          </a:xfrm>
          <a:prstGeom prst="rect">
            <a:avLst/>
          </a:prstGeom>
        </p:spPr>
        <p:txBody>
          <a:bodyPr wrap="none">
            <a:spAutoFit/>
          </a:bodyPr>
          <a:lstStyle/>
          <a:p>
            <a:pPr algn="l" defTabSz="914088" fontAlgn="auto">
              <a:spcBef>
                <a:spcPts val="0"/>
              </a:spcBef>
              <a:spcAft>
                <a:spcPts val="0"/>
              </a:spcAft>
            </a:pPr>
            <a:r>
              <a:rPr lang="en-US" altLang="ja-JP" sz="2800" dirty="0">
                <a:solidFill>
                  <a:srgbClr val="262626"/>
                </a:solidFill>
                <a:latin typeface="Segoe UI"/>
                <a:ea typeface="メイリオ"/>
              </a:rPr>
              <a:t>2.7</a:t>
            </a:r>
            <a:r>
              <a:rPr lang="en-US" altLang="ja-JP" sz="2000" dirty="0">
                <a:solidFill>
                  <a:srgbClr val="262626"/>
                </a:solidFill>
                <a:latin typeface="Segoe UI"/>
                <a:ea typeface="メイリオ"/>
              </a:rPr>
              <a:t> </a:t>
            </a:r>
            <a:r>
              <a:rPr lang="en-US" altLang="ja-JP" dirty="0">
                <a:solidFill>
                  <a:srgbClr val="262626"/>
                </a:solidFill>
                <a:latin typeface="Segoe UI"/>
                <a:ea typeface="メイリオ"/>
              </a:rPr>
              <a:t>million</a:t>
            </a:r>
          </a:p>
        </p:txBody>
      </p:sp>
      <p:cxnSp>
        <p:nvCxnSpPr>
          <p:cNvPr id="23" name="直線コネクタ 22"/>
          <p:cNvCxnSpPr/>
          <p:nvPr/>
        </p:nvCxnSpPr>
        <p:spPr>
          <a:xfrm flipV="1">
            <a:off x="3688446" y="4779805"/>
            <a:ext cx="152076" cy="5466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円/楕円 212"/>
          <p:cNvSpPr/>
          <p:nvPr/>
        </p:nvSpPr>
        <p:spPr>
          <a:xfrm>
            <a:off x="3767484" y="4604670"/>
            <a:ext cx="180000" cy="180000"/>
          </a:xfrm>
          <a:prstGeom prst="ellipse">
            <a:avLst/>
          </a:prstGeom>
          <a:solidFill>
            <a:srgbClr val="8FC52D">
              <a:alpha val="60000"/>
            </a:srgbClr>
          </a:solidFill>
          <a:ln w="6350">
            <a:solidFill>
              <a:srgbClr val="E1EDCD"/>
            </a:solidFill>
          </a:ln>
        </p:spPr>
        <p:style>
          <a:lnRef idx="2">
            <a:schemeClr val="accent1">
              <a:shade val="50000"/>
            </a:schemeClr>
          </a:lnRef>
          <a:fillRef idx="1">
            <a:schemeClr val="accent1"/>
          </a:fillRef>
          <a:effectRef idx="0">
            <a:schemeClr val="accent1"/>
          </a:effectRef>
          <a:fontRef idx="minor">
            <a:schemeClr val="lt1"/>
          </a:fontRef>
        </p:style>
        <p:txBody>
          <a:bodyPr lIns="91408" tIns="45704" rIns="91408" bIns="45704" rtlCol="0" anchor="ctr"/>
          <a:lstStyle/>
          <a:p>
            <a:pPr algn="ctr" defTabSz="914088" fontAlgn="auto">
              <a:spcBef>
                <a:spcPts val="0"/>
              </a:spcBef>
              <a:spcAft>
                <a:spcPts val="0"/>
              </a:spcAft>
            </a:pPr>
            <a:endParaRPr lang="ja-JP" altLang="en-US">
              <a:solidFill>
                <a:prstClr val="white"/>
              </a:solidFill>
            </a:endParaRPr>
          </a:p>
        </p:txBody>
      </p:sp>
      <p:sp>
        <p:nvSpPr>
          <p:cNvPr id="25" name="正方形/長方形 24"/>
          <p:cNvSpPr/>
          <p:nvPr/>
        </p:nvSpPr>
        <p:spPr>
          <a:xfrm>
            <a:off x="2262220" y="3418752"/>
            <a:ext cx="1447958" cy="369332"/>
          </a:xfrm>
          <a:prstGeom prst="rect">
            <a:avLst/>
          </a:prstGeom>
        </p:spPr>
        <p:txBody>
          <a:bodyPr wrap="square">
            <a:spAutoFit/>
          </a:bodyPr>
          <a:lstStyle/>
          <a:p>
            <a:pPr algn="l" defTabSz="914088" fontAlgn="auto">
              <a:spcBef>
                <a:spcPts val="0"/>
              </a:spcBef>
              <a:spcAft>
                <a:spcPts val="0"/>
              </a:spcAft>
            </a:pPr>
            <a:r>
              <a:rPr lang="en-US" altLang="ja-JP" dirty="0">
                <a:solidFill>
                  <a:srgbClr val="262626"/>
                </a:solidFill>
                <a:latin typeface="Segoe UI"/>
                <a:ea typeface="メイリオ"/>
              </a:rPr>
              <a:t>4</a:t>
            </a:r>
            <a:r>
              <a:rPr lang="en-US" altLang="ja-JP" baseline="30000" dirty="0">
                <a:solidFill>
                  <a:srgbClr val="262626"/>
                </a:solidFill>
                <a:latin typeface="Segoe UI"/>
                <a:ea typeface="メイリオ"/>
              </a:rPr>
              <a:t>th</a:t>
            </a:r>
            <a:r>
              <a:rPr lang="en-US" altLang="ja-JP" dirty="0">
                <a:solidFill>
                  <a:srgbClr val="262626"/>
                </a:solidFill>
                <a:latin typeface="Segoe UI"/>
                <a:ea typeface="メイリオ"/>
              </a:rPr>
              <a:t> : Nagoya</a:t>
            </a:r>
            <a:endParaRPr lang="ja-JP" altLang="en-US" dirty="0">
              <a:solidFill>
                <a:srgbClr val="262626"/>
              </a:solidFill>
              <a:latin typeface="Segoe UI"/>
              <a:ea typeface="メイリオ"/>
            </a:endParaRPr>
          </a:p>
        </p:txBody>
      </p:sp>
      <p:sp>
        <p:nvSpPr>
          <p:cNvPr id="26" name="正方形/長方形 25"/>
          <p:cNvSpPr/>
          <p:nvPr/>
        </p:nvSpPr>
        <p:spPr>
          <a:xfrm>
            <a:off x="2225946" y="3678769"/>
            <a:ext cx="1409360" cy="523220"/>
          </a:xfrm>
          <a:prstGeom prst="rect">
            <a:avLst/>
          </a:prstGeom>
        </p:spPr>
        <p:txBody>
          <a:bodyPr wrap="none">
            <a:spAutoFit/>
          </a:bodyPr>
          <a:lstStyle/>
          <a:p>
            <a:pPr algn="l" defTabSz="914088" fontAlgn="auto">
              <a:spcBef>
                <a:spcPts val="0"/>
              </a:spcBef>
              <a:spcAft>
                <a:spcPts val="0"/>
              </a:spcAft>
            </a:pPr>
            <a:r>
              <a:rPr lang="en-US" altLang="ja-JP" sz="2800" dirty="0">
                <a:solidFill>
                  <a:srgbClr val="262626"/>
                </a:solidFill>
                <a:latin typeface="Segoe UI"/>
                <a:ea typeface="メイリオ"/>
              </a:rPr>
              <a:t>2.3</a:t>
            </a:r>
            <a:r>
              <a:rPr lang="en-US" altLang="ja-JP" sz="2000" dirty="0">
                <a:solidFill>
                  <a:srgbClr val="262626"/>
                </a:solidFill>
                <a:latin typeface="Segoe UI"/>
                <a:ea typeface="メイリオ"/>
              </a:rPr>
              <a:t> </a:t>
            </a:r>
            <a:r>
              <a:rPr lang="en-US" altLang="ja-JP" dirty="0">
                <a:solidFill>
                  <a:srgbClr val="262626"/>
                </a:solidFill>
                <a:latin typeface="Segoe UI"/>
                <a:ea typeface="メイリオ"/>
              </a:rPr>
              <a:t>million</a:t>
            </a:r>
          </a:p>
        </p:txBody>
      </p:sp>
      <p:cxnSp>
        <p:nvCxnSpPr>
          <p:cNvPr id="27" name="直線コネクタ 26"/>
          <p:cNvCxnSpPr/>
          <p:nvPr/>
        </p:nvCxnSpPr>
        <p:spPr>
          <a:xfrm>
            <a:off x="3582408" y="3678769"/>
            <a:ext cx="516229" cy="8681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円/楕円 242"/>
          <p:cNvSpPr/>
          <p:nvPr/>
        </p:nvSpPr>
        <p:spPr>
          <a:xfrm>
            <a:off x="4052326" y="4514670"/>
            <a:ext cx="180000" cy="180000"/>
          </a:xfrm>
          <a:prstGeom prst="ellipse">
            <a:avLst/>
          </a:prstGeom>
          <a:solidFill>
            <a:srgbClr val="8FC52D">
              <a:alpha val="60000"/>
            </a:srgbClr>
          </a:solidFill>
          <a:ln w="6350">
            <a:solidFill>
              <a:srgbClr val="E1EDCD"/>
            </a:solidFill>
          </a:ln>
        </p:spPr>
        <p:style>
          <a:lnRef idx="2">
            <a:schemeClr val="accent1">
              <a:shade val="50000"/>
            </a:schemeClr>
          </a:lnRef>
          <a:fillRef idx="1">
            <a:schemeClr val="accent1"/>
          </a:fillRef>
          <a:effectRef idx="0">
            <a:schemeClr val="accent1"/>
          </a:effectRef>
          <a:fontRef idx="minor">
            <a:schemeClr val="lt1"/>
          </a:fontRef>
        </p:style>
        <p:txBody>
          <a:bodyPr lIns="91408" tIns="45704" rIns="91408" bIns="45704" rtlCol="0" anchor="ctr"/>
          <a:lstStyle/>
          <a:p>
            <a:pPr algn="ctr" defTabSz="914088" fontAlgn="auto">
              <a:spcBef>
                <a:spcPts val="0"/>
              </a:spcBef>
              <a:spcAft>
                <a:spcPts val="0"/>
              </a:spcAft>
            </a:pPr>
            <a:endParaRPr lang="ja-JP" altLang="en-US">
              <a:solidFill>
                <a:prstClr val="white"/>
              </a:solidFill>
            </a:endParaRPr>
          </a:p>
        </p:txBody>
      </p:sp>
      <p:sp>
        <p:nvSpPr>
          <p:cNvPr id="29" name="正方形/長方形 28"/>
          <p:cNvSpPr/>
          <p:nvPr/>
        </p:nvSpPr>
        <p:spPr>
          <a:xfrm>
            <a:off x="455961" y="2047363"/>
            <a:ext cx="2630207" cy="369300"/>
          </a:xfrm>
          <a:prstGeom prst="rect">
            <a:avLst/>
          </a:prstGeom>
        </p:spPr>
        <p:txBody>
          <a:bodyPr wrap="none" lIns="91408" tIns="45704" rIns="91408" bIns="45704">
            <a:spAutoFit/>
          </a:bodyPr>
          <a:lstStyle/>
          <a:p>
            <a:pPr defTabSz="914088" fontAlgn="auto">
              <a:spcBef>
                <a:spcPts val="0"/>
              </a:spcBef>
              <a:spcAft>
                <a:spcPts val="0"/>
              </a:spcAft>
            </a:pPr>
            <a:r>
              <a:rPr lang="en-US" altLang="ja-JP" dirty="0">
                <a:solidFill>
                  <a:srgbClr val="8FC52D"/>
                </a:solidFill>
                <a:latin typeface="Segoe UI"/>
                <a:ea typeface="メイリオ"/>
              </a:rPr>
              <a:t>The population of Japan</a:t>
            </a:r>
          </a:p>
        </p:txBody>
      </p:sp>
      <p:sp>
        <p:nvSpPr>
          <p:cNvPr id="30" name="テキスト ボックス 29"/>
          <p:cNvSpPr txBox="1"/>
          <p:nvPr/>
        </p:nvSpPr>
        <p:spPr>
          <a:xfrm>
            <a:off x="1116000" y="2306034"/>
            <a:ext cx="2039276" cy="707854"/>
          </a:xfrm>
          <a:prstGeom prst="rect">
            <a:avLst/>
          </a:prstGeom>
          <a:noFill/>
        </p:spPr>
        <p:txBody>
          <a:bodyPr wrap="none" lIns="91408" tIns="45704" rIns="91408" bIns="45704" rtlCol="0">
            <a:spAutoFit/>
          </a:bodyPr>
          <a:lstStyle/>
          <a:p>
            <a:pPr defTabSz="914088" fontAlgn="auto">
              <a:spcBef>
                <a:spcPts val="0"/>
              </a:spcBef>
              <a:spcAft>
                <a:spcPts val="0"/>
              </a:spcAft>
            </a:pPr>
            <a:r>
              <a:rPr lang="en-US" altLang="ja-JP" sz="4000" dirty="0">
                <a:solidFill>
                  <a:srgbClr val="262626"/>
                </a:solidFill>
                <a:latin typeface="Segoe UI"/>
                <a:ea typeface="メイリオ"/>
              </a:rPr>
              <a:t>127</a:t>
            </a:r>
            <a:r>
              <a:rPr lang="en-US" altLang="ja-JP" sz="2300" dirty="0">
                <a:solidFill>
                  <a:srgbClr val="262626"/>
                </a:solidFill>
                <a:latin typeface="Segoe UI"/>
                <a:ea typeface="メイリオ"/>
              </a:rPr>
              <a:t> million</a:t>
            </a:r>
            <a:endParaRPr lang="en-US" altLang="ja-JP" sz="4000" dirty="0">
              <a:solidFill>
                <a:srgbClr val="262626"/>
              </a:solidFill>
              <a:latin typeface="Segoe UI"/>
              <a:ea typeface="メイリオ"/>
            </a:endParaRPr>
          </a:p>
        </p:txBody>
      </p:sp>
      <p:sp>
        <p:nvSpPr>
          <p:cNvPr id="3" name="テキスト ボックス 2"/>
          <p:cNvSpPr txBox="1"/>
          <p:nvPr/>
        </p:nvSpPr>
        <p:spPr>
          <a:xfrm>
            <a:off x="7668000" y="5841647"/>
            <a:ext cx="1435008" cy="261610"/>
          </a:xfrm>
          <a:prstGeom prst="rect">
            <a:avLst/>
          </a:prstGeom>
          <a:noFill/>
        </p:spPr>
        <p:txBody>
          <a:bodyPr wrap="none" rtlCol="0">
            <a:spAutoFit/>
          </a:bodyPr>
          <a:lstStyle/>
          <a:p>
            <a:r>
              <a:rPr kumimoji="1" lang="en-US" altLang="ja-JP" sz="1100" dirty="0"/>
              <a:t>Data as of Oct 2016</a:t>
            </a:r>
            <a:endParaRPr kumimoji="1" lang="ja-JP" altLang="en-US" sz="1100" dirty="0"/>
          </a:p>
        </p:txBody>
      </p:sp>
    </p:spTree>
    <p:extLst>
      <p:ext uri="{BB962C8B-B14F-4D97-AF65-F5344CB8AC3E}">
        <p14:creationId xmlns:p14="http://schemas.microsoft.com/office/powerpoint/2010/main" val="1106605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200" fill="hold"/>
                                        <p:tgtEl>
                                          <p:spTgt spid="11"/>
                                        </p:tgtEl>
                                        <p:attrNameLst>
                                          <p:attrName>ppt_w</p:attrName>
                                        </p:attrNameLst>
                                      </p:cBhvr>
                                      <p:tavLst>
                                        <p:tav tm="0">
                                          <p:val>
                                            <p:fltVal val="0"/>
                                          </p:val>
                                        </p:tav>
                                        <p:tav tm="100000">
                                          <p:val>
                                            <p:strVal val="#ppt_w"/>
                                          </p:val>
                                        </p:tav>
                                      </p:tavLst>
                                    </p:anim>
                                    <p:anim calcmode="lin" valueType="num">
                                      <p:cBhvr>
                                        <p:cTn id="8" dur="200" fill="hold"/>
                                        <p:tgtEl>
                                          <p:spTgt spid="11"/>
                                        </p:tgtEl>
                                        <p:attrNameLst>
                                          <p:attrName>ppt_h</p:attrName>
                                        </p:attrNameLst>
                                      </p:cBhvr>
                                      <p:tavLst>
                                        <p:tav tm="0">
                                          <p:val>
                                            <p:fltVal val="0"/>
                                          </p:val>
                                        </p:tav>
                                        <p:tav tm="100000">
                                          <p:val>
                                            <p:strVal val="#ppt_h"/>
                                          </p:val>
                                        </p:tav>
                                      </p:tavLst>
                                    </p:anim>
                                    <p:animEffect transition="in" filter="fade">
                                      <p:cBhvr>
                                        <p:cTn id="9" dur="2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300" fill="hold"/>
                                        <p:tgtEl>
                                          <p:spTgt spid="16"/>
                                        </p:tgtEl>
                                        <p:attrNameLst>
                                          <p:attrName>ppt_w</p:attrName>
                                        </p:attrNameLst>
                                      </p:cBhvr>
                                      <p:tavLst>
                                        <p:tav tm="0">
                                          <p:val>
                                            <p:fltVal val="0"/>
                                          </p:val>
                                        </p:tav>
                                        <p:tav tm="100000">
                                          <p:val>
                                            <p:strVal val="#ppt_w"/>
                                          </p:val>
                                        </p:tav>
                                      </p:tavLst>
                                    </p:anim>
                                    <p:anim calcmode="lin" valueType="num">
                                      <p:cBhvr>
                                        <p:cTn id="13" dur="300" fill="hold"/>
                                        <p:tgtEl>
                                          <p:spTgt spid="16"/>
                                        </p:tgtEl>
                                        <p:attrNameLst>
                                          <p:attrName>ppt_h</p:attrName>
                                        </p:attrNameLst>
                                      </p:cBhvr>
                                      <p:tavLst>
                                        <p:tav tm="0">
                                          <p:val>
                                            <p:fltVal val="0"/>
                                          </p:val>
                                        </p:tav>
                                        <p:tav tm="100000">
                                          <p:val>
                                            <p:strVal val="#ppt_h"/>
                                          </p:val>
                                        </p:tav>
                                      </p:tavLst>
                                    </p:anim>
                                    <p:animEffect transition="in" filter="fade">
                                      <p:cBhvr>
                                        <p:cTn id="14" dur="300"/>
                                        <p:tgtEl>
                                          <p:spTgt spid="16"/>
                                        </p:tgtEl>
                                      </p:cBhvr>
                                    </p:animEffect>
                                  </p:childTnLst>
                                </p:cTn>
                              </p:par>
                            </p:childTnLst>
                          </p:cTn>
                        </p:par>
                        <p:par>
                          <p:cTn id="15" fill="hold">
                            <p:stCondLst>
                              <p:cond delay="300"/>
                            </p:stCondLst>
                            <p:childTnLst>
                              <p:par>
                                <p:cTn id="16" presetID="53" presetClass="entr" presetSubtype="16"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200" fill="hold"/>
                                        <p:tgtEl>
                                          <p:spTgt spid="17"/>
                                        </p:tgtEl>
                                        <p:attrNameLst>
                                          <p:attrName>ppt_w</p:attrName>
                                        </p:attrNameLst>
                                      </p:cBhvr>
                                      <p:tavLst>
                                        <p:tav tm="0">
                                          <p:val>
                                            <p:fltVal val="0"/>
                                          </p:val>
                                        </p:tav>
                                        <p:tav tm="100000">
                                          <p:val>
                                            <p:strVal val="#ppt_w"/>
                                          </p:val>
                                        </p:tav>
                                      </p:tavLst>
                                    </p:anim>
                                    <p:anim calcmode="lin" valueType="num">
                                      <p:cBhvr>
                                        <p:cTn id="19" dur="200" fill="hold"/>
                                        <p:tgtEl>
                                          <p:spTgt spid="17"/>
                                        </p:tgtEl>
                                        <p:attrNameLst>
                                          <p:attrName>ppt_h</p:attrName>
                                        </p:attrNameLst>
                                      </p:cBhvr>
                                      <p:tavLst>
                                        <p:tav tm="0">
                                          <p:val>
                                            <p:fltVal val="0"/>
                                          </p:val>
                                        </p:tav>
                                        <p:tav tm="100000">
                                          <p:val>
                                            <p:strVal val="#ppt_h"/>
                                          </p:val>
                                        </p:tav>
                                      </p:tavLst>
                                    </p:anim>
                                    <p:animEffect transition="in" filter="fade">
                                      <p:cBhvr>
                                        <p:cTn id="20" dur="200"/>
                                        <p:tgtEl>
                                          <p:spTgt spid="17"/>
                                        </p:tgtEl>
                                      </p:cBhvr>
                                    </p:animEffect>
                                  </p:childTnLst>
                                </p:cTn>
                              </p:par>
                            </p:childTnLst>
                          </p:cTn>
                        </p:par>
                        <p:par>
                          <p:cTn id="21" fill="hold">
                            <p:stCondLst>
                              <p:cond delay="500"/>
                            </p:stCondLst>
                            <p:childTnLst>
                              <p:par>
                                <p:cTn id="22" presetID="53" presetClass="entr" presetSubtype="16"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200" fill="hold"/>
                                        <p:tgtEl>
                                          <p:spTgt spid="24"/>
                                        </p:tgtEl>
                                        <p:attrNameLst>
                                          <p:attrName>ppt_w</p:attrName>
                                        </p:attrNameLst>
                                      </p:cBhvr>
                                      <p:tavLst>
                                        <p:tav tm="0">
                                          <p:val>
                                            <p:fltVal val="0"/>
                                          </p:val>
                                        </p:tav>
                                        <p:tav tm="100000">
                                          <p:val>
                                            <p:strVal val="#ppt_w"/>
                                          </p:val>
                                        </p:tav>
                                      </p:tavLst>
                                    </p:anim>
                                    <p:anim calcmode="lin" valueType="num">
                                      <p:cBhvr>
                                        <p:cTn id="25" dur="200" fill="hold"/>
                                        <p:tgtEl>
                                          <p:spTgt spid="24"/>
                                        </p:tgtEl>
                                        <p:attrNameLst>
                                          <p:attrName>ppt_h</p:attrName>
                                        </p:attrNameLst>
                                      </p:cBhvr>
                                      <p:tavLst>
                                        <p:tav tm="0">
                                          <p:val>
                                            <p:fltVal val="0"/>
                                          </p:val>
                                        </p:tav>
                                        <p:tav tm="100000">
                                          <p:val>
                                            <p:strVal val="#ppt_h"/>
                                          </p:val>
                                        </p:tav>
                                      </p:tavLst>
                                    </p:anim>
                                    <p:animEffect transition="in" filter="fade">
                                      <p:cBhvr>
                                        <p:cTn id="26" dur="200"/>
                                        <p:tgtEl>
                                          <p:spTgt spid="24"/>
                                        </p:tgtEl>
                                      </p:cBhvr>
                                    </p:animEffect>
                                  </p:childTnLst>
                                </p:cTn>
                              </p:par>
                            </p:childTnLst>
                          </p:cTn>
                        </p:par>
                        <p:par>
                          <p:cTn id="27" fill="hold">
                            <p:stCondLst>
                              <p:cond delay="700"/>
                            </p:stCondLst>
                            <p:childTnLst>
                              <p:par>
                                <p:cTn id="28" presetID="53" presetClass="entr" presetSubtype="16" fill="hold" grpId="0" nodeType="afterEffect">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cBhvr>
                                        <p:cTn id="30" dur="200" fill="hold"/>
                                        <p:tgtEl>
                                          <p:spTgt spid="28"/>
                                        </p:tgtEl>
                                        <p:attrNameLst>
                                          <p:attrName>ppt_w</p:attrName>
                                        </p:attrNameLst>
                                      </p:cBhvr>
                                      <p:tavLst>
                                        <p:tav tm="0">
                                          <p:val>
                                            <p:fltVal val="0"/>
                                          </p:val>
                                        </p:tav>
                                        <p:tav tm="100000">
                                          <p:val>
                                            <p:strVal val="#ppt_w"/>
                                          </p:val>
                                        </p:tav>
                                      </p:tavLst>
                                    </p:anim>
                                    <p:anim calcmode="lin" valueType="num">
                                      <p:cBhvr>
                                        <p:cTn id="31" dur="200" fill="hold"/>
                                        <p:tgtEl>
                                          <p:spTgt spid="28"/>
                                        </p:tgtEl>
                                        <p:attrNameLst>
                                          <p:attrName>ppt_h</p:attrName>
                                        </p:attrNameLst>
                                      </p:cBhvr>
                                      <p:tavLst>
                                        <p:tav tm="0">
                                          <p:val>
                                            <p:fltVal val="0"/>
                                          </p:val>
                                        </p:tav>
                                        <p:tav tm="100000">
                                          <p:val>
                                            <p:strVal val="#ppt_h"/>
                                          </p:val>
                                        </p:tav>
                                      </p:tavLst>
                                    </p:anim>
                                    <p:animEffect transition="in" filter="fade">
                                      <p:cBhvr>
                                        <p:cTn id="32" dur="2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17" grpId="0" animBg="1"/>
      <p:bldP spid="24"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okkaido Shinkans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84000" y="5328000"/>
            <a:ext cx="2233968" cy="674844"/>
          </a:xfrm>
          <a:prstGeom prst="rect">
            <a:avLst/>
          </a:prstGeom>
          <a:noFill/>
          <a:extLst>
            <a:ext uri="{909E8E84-426E-40DD-AFC4-6F175D3DCCD1}">
              <a14:hiddenFill xmlns:a14="http://schemas.microsoft.com/office/drawing/2010/main">
                <a:solidFill>
                  <a:srgbClr val="FFFFFF"/>
                </a:solidFill>
              </a14:hiddenFill>
            </a:ext>
          </a:extLst>
        </p:spPr>
      </p:pic>
      <p:sp>
        <p:nvSpPr>
          <p:cNvPr id="5122" name="スライド番号プレースホルダー 3"/>
          <p:cNvSpPr>
            <a:spLocks noGrp="1"/>
          </p:cNvSpPr>
          <p:nvPr>
            <p:ph type="sldNum" sz="quarter" idx="10"/>
          </p:nvPr>
        </p:nvSpPr>
        <p:spPr>
          <a:noFill/>
        </p:spPr>
        <p:txBody>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0304B402-4D99-4A1C-A1DA-378E6C353045}" type="slidenum">
              <a:rPr lang="en-US" altLang="ja-JP">
                <a:solidFill>
                  <a:schemeClr val="bg1"/>
                </a:solidFill>
              </a:rPr>
              <a:pPr/>
              <a:t>6</a:t>
            </a:fld>
            <a:endParaRPr lang="en-US" altLang="ja-JP">
              <a:solidFill>
                <a:schemeClr val="bg1"/>
              </a:solidFill>
            </a:endParaRPr>
          </a:p>
        </p:txBody>
      </p:sp>
      <p:pic>
        <p:nvPicPr>
          <p:cNvPr id="5123" name="Picture 6" descr="tmp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88" y="549275"/>
            <a:ext cx="8223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2"/>
          <p:cNvSpPr>
            <a:spLocks noGrp="1" noChangeArrowheads="1"/>
          </p:cNvSpPr>
          <p:nvPr>
            <p:ph type="title"/>
          </p:nvPr>
        </p:nvSpPr>
        <p:spPr>
          <a:xfrm>
            <a:off x="323850" y="765175"/>
            <a:ext cx="8496300" cy="509588"/>
          </a:xfrm>
        </p:spPr>
        <p:txBody>
          <a:bodyPr/>
          <a:lstStyle/>
          <a:p>
            <a:pPr eaLnBrk="1" hangingPunct="1"/>
            <a:r>
              <a:rPr lang="en-US" altLang="ja-JP" dirty="0">
                <a:solidFill>
                  <a:srgbClr val="23651C"/>
                </a:solidFill>
              </a:rPr>
              <a:t>Location/Hokkaido</a:t>
            </a:r>
          </a:p>
        </p:txBody>
      </p:sp>
      <p:pic>
        <p:nvPicPr>
          <p:cNvPr id="7" name="図 6"/>
          <p:cNvPicPr>
            <a:picLocks noChangeAspect="1"/>
          </p:cNvPicPr>
          <p:nvPr/>
        </p:nvPicPr>
        <p:blipFill rotWithShape="1">
          <a:blip r:embed="rId5"/>
          <a:srcRect l="-1" r="8076"/>
          <a:stretch/>
        </p:blipFill>
        <p:spPr>
          <a:xfrm>
            <a:off x="1979712" y="1188573"/>
            <a:ext cx="6518900" cy="4639726"/>
          </a:xfrm>
          <a:prstGeom prst="rect">
            <a:avLst/>
          </a:prstGeom>
        </p:spPr>
      </p:pic>
      <p:sp>
        <p:nvSpPr>
          <p:cNvPr id="9" name="円/楕円 246"/>
          <p:cNvSpPr/>
          <p:nvPr/>
        </p:nvSpPr>
        <p:spPr>
          <a:xfrm>
            <a:off x="3329083" y="3878830"/>
            <a:ext cx="252000" cy="252000"/>
          </a:xfrm>
          <a:prstGeom prst="ellipse">
            <a:avLst/>
          </a:prstGeom>
          <a:solidFill>
            <a:srgbClr val="FF000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08" tIns="45704" rIns="91408" bIns="45704" rtlCol="0" anchor="ctr"/>
          <a:lstStyle/>
          <a:p>
            <a:pPr algn="ctr" defTabSz="914088" fontAlgn="auto">
              <a:spcBef>
                <a:spcPts val="0"/>
              </a:spcBef>
              <a:spcAft>
                <a:spcPts val="0"/>
              </a:spcAft>
            </a:pPr>
            <a:endParaRPr lang="ja-JP" altLang="en-US">
              <a:solidFill>
                <a:prstClr val="white"/>
              </a:solidFill>
            </a:endParaRPr>
          </a:p>
        </p:txBody>
      </p:sp>
      <p:sp>
        <p:nvSpPr>
          <p:cNvPr id="10" name="円/楕円 246"/>
          <p:cNvSpPr/>
          <p:nvPr/>
        </p:nvSpPr>
        <p:spPr>
          <a:xfrm>
            <a:off x="2880000" y="5256000"/>
            <a:ext cx="252000" cy="252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08" tIns="45704" rIns="91408" bIns="45704" rtlCol="0" anchor="ctr"/>
          <a:lstStyle/>
          <a:p>
            <a:pPr algn="ctr" defTabSz="914088" fontAlgn="auto">
              <a:spcBef>
                <a:spcPts val="0"/>
              </a:spcBef>
              <a:spcAft>
                <a:spcPts val="0"/>
              </a:spcAft>
            </a:pPr>
            <a:endParaRPr lang="ja-JP" altLang="en-US">
              <a:solidFill>
                <a:prstClr val="white"/>
              </a:solidFill>
            </a:endParaRPr>
          </a:p>
        </p:txBody>
      </p:sp>
      <p:sp>
        <p:nvSpPr>
          <p:cNvPr id="11" name="直角三角形 10"/>
          <p:cNvSpPr/>
          <p:nvPr/>
        </p:nvSpPr>
        <p:spPr>
          <a:xfrm rot="13050515">
            <a:off x="4068000" y="2049706"/>
            <a:ext cx="45719" cy="2181774"/>
          </a:xfrm>
          <a:prstGeom prst="rtTriangle">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04" rIns="91408" bIns="45704" rtlCol="0" anchor="ctr"/>
          <a:lstStyle/>
          <a:p>
            <a:pPr marL="0" marR="0" lvl="0" indent="0" algn="ctr" defTabSz="914088"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endParaRPr>
          </a:p>
        </p:txBody>
      </p:sp>
      <p:sp>
        <p:nvSpPr>
          <p:cNvPr id="12" name="正方形/長方形 11"/>
          <p:cNvSpPr/>
          <p:nvPr/>
        </p:nvSpPr>
        <p:spPr>
          <a:xfrm>
            <a:off x="3816437" y="1872000"/>
            <a:ext cx="2415277" cy="446244"/>
          </a:xfrm>
          <a:prstGeom prst="rect">
            <a:avLst/>
          </a:prstGeom>
        </p:spPr>
        <p:txBody>
          <a:bodyPr wrap="none" lIns="91408" tIns="45704" rIns="91408" bIns="45704">
            <a:spAutoFit/>
          </a:bodyPr>
          <a:lstStyle/>
          <a:p>
            <a:pPr marL="0" marR="0" lvl="0" indent="0" algn="l" defTabSz="914088" eaLnBrk="1" fontAlgn="auto" latinLnBrk="0" hangingPunct="1">
              <a:lnSpc>
                <a:spcPct val="100000"/>
              </a:lnSpc>
              <a:spcBef>
                <a:spcPts val="0"/>
              </a:spcBef>
              <a:spcAft>
                <a:spcPts val="0"/>
              </a:spcAft>
              <a:buClrTx/>
              <a:buSzTx/>
              <a:buFontTx/>
              <a:buNone/>
              <a:tabLst/>
              <a:defRPr/>
            </a:pPr>
            <a:r>
              <a:rPr kumimoji="0" lang="en-US" altLang="ja-JP" sz="2300" b="0" i="0" u="none" strike="noStrike" kern="0" cap="none" spc="0" normalizeH="0" baseline="0" noProof="0" dirty="0">
                <a:ln>
                  <a:noFill/>
                </a:ln>
                <a:solidFill>
                  <a:srgbClr val="262626"/>
                </a:solidFill>
                <a:effectLst/>
                <a:uLnTx/>
                <a:uFillTx/>
                <a:latin typeface="Segoe UI"/>
                <a:ea typeface="メイリオ"/>
              </a:rPr>
              <a:t>Sapporo Campus</a:t>
            </a:r>
            <a:endParaRPr kumimoji="0" lang="ja-JP" altLang="en-US" sz="2000" b="0" i="0" u="none" strike="noStrike" kern="0" cap="none" spc="0" normalizeH="0" baseline="0" noProof="0" dirty="0">
              <a:ln>
                <a:noFill/>
              </a:ln>
              <a:solidFill>
                <a:srgbClr val="262626"/>
              </a:solidFill>
              <a:effectLst/>
              <a:uLnTx/>
              <a:uFillTx/>
              <a:latin typeface="Segoe UI"/>
              <a:ea typeface="メイリオ"/>
            </a:endParaRPr>
          </a:p>
        </p:txBody>
      </p:sp>
      <p:sp>
        <p:nvSpPr>
          <p:cNvPr id="13" name="正方形/長方形 12"/>
          <p:cNvSpPr/>
          <p:nvPr/>
        </p:nvSpPr>
        <p:spPr>
          <a:xfrm>
            <a:off x="191282" y="5039154"/>
            <a:ext cx="2448352" cy="646298"/>
          </a:xfrm>
          <a:prstGeom prst="rect">
            <a:avLst/>
          </a:prstGeom>
          <a:solidFill>
            <a:schemeClr val="bg1">
              <a:alpha val="20000"/>
            </a:schemeClr>
          </a:solidFill>
        </p:spPr>
        <p:txBody>
          <a:bodyPr wrap="square" lIns="91408" tIns="45704" rIns="91408" bIns="45704">
            <a:spAutoFit/>
          </a:bodyPr>
          <a:lstStyle/>
          <a:p>
            <a:pPr marL="0" marR="0" lvl="0" indent="0" algn="l" defTabSz="914088" eaLnBrk="1" fontAlgn="auto" latinLnBrk="0" hangingPunct="1">
              <a:lnSpc>
                <a:spcPct val="100000"/>
              </a:lnSpc>
              <a:spcBef>
                <a:spcPts val="0"/>
              </a:spcBef>
              <a:spcAft>
                <a:spcPts val="0"/>
              </a:spcAft>
              <a:buClrTx/>
              <a:buSzTx/>
              <a:buFontTx/>
              <a:buNone/>
              <a:tabLst/>
              <a:defRPr/>
            </a:pPr>
            <a:r>
              <a:rPr kumimoji="0" lang="en-US" altLang="ja-JP" sz="2000" b="0" i="0" u="none" strike="noStrike" kern="0" cap="none" spc="0" normalizeH="0" baseline="0" noProof="0" dirty="0">
                <a:ln>
                  <a:noFill/>
                </a:ln>
                <a:solidFill>
                  <a:srgbClr val="262626"/>
                </a:solidFill>
                <a:effectLst/>
                <a:uLnTx/>
                <a:uFillTx/>
                <a:latin typeface="Segoe UI"/>
                <a:ea typeface="メイリオ"/>
              </a:rPr>
              <a:t>Hakodate Campus</a:t>
            </a:r>
            <a:r>
              <a:rPr kumimoji="0" lang="en-US" altLang="ja-JP" sz="1800" b="0" i="0" u="none" strike="noStrike" kern="0" cap="none" spc="0" normalizeH="0" baseline="0" noProof="0" dirty="0">
                <a:ln>
                  <a:noFill/>
                </a:ln>
                <a:solidFill>
                  <a:srgbClr val="262626"/>
                </a:solidFill>
                <a:effectLst/>
                <a:uLnTx/>
                <a:uFillTx/>
                <a:latin typeface="Segoe UI"/>
                <a:ea typeface="メイリオ"/>
              </a:rPr>
              <a:t> </a:t>
            </a:r>
            <a:r>
              <a:rPr kumimoji="0" lang="en-US" altLang="ja-JP" sz="1600" b="0" i="0" u="none" strike="noStrike" kern="0" cap="none" spc="0" normalizeH="0" baseline="0" noProof="0" dirty="0">
                <a:ln>
                  <a:noFill/>
                </a:ln>
                <a:solidFill>
                  <a:srgbClr val="262626"/>
                </a:solidFill>
                <a:effectLst/>
                <a:uLnTx/>
                <a:uFillTx/>
                <a:latin typeface="Segoe UI"/>
                <a:ea typeface="メイリオ"/>
              </a:rPr>
              <a:t> Fisheries Sciences</a:t>
            </a:r>
            <a:endParaRPr kumimoji="0" lang="ja-JP" altLang="en-US" sz="1800" b="0" i="0" u="none" strike="noStrike" kern="0" cap="none" spc="0" normalizeH="0" baseline="0" noProof="0" dirty="0">
              <a:ln>
                <a:noFill/>
              </a:ln>
              <a:solidFill>
                <a:srgbClr val="262626"/>
              </a:solidFill>
              <a:effectLst/>
              <a:uLnTx/>
              <a:uFillTx/>
              <a:latin typeface="Segoe UI"/>
              <a:ea typeface="メイリオ"/>
            </a:endParaRPr>
          </a:p>
        </p:txBody>
      </p:sp>
      <p:sp>
        <p:nvSpPr>
          <p:cNvPr id="14" name="直角三角形 13"/>
          <p:cNvSpPr/>
          <p:nvPr/>
        </p:nvSpPr>
        <p:spPr>
          <a:xfrm rot="617043" flipV="1">
            <a:off x="2362446" y="5323141"/>
            <a:ext cx="680031" cy="45719"/>
          </a:xfrm>
          <a:prstGeom prst="rtTriangle">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04" rIns="91408" bIns="45704" rtlCol="0" anchor="ctr"/>
          <a:lstStyle/>
          <a:p>
            <a:pPr marL="0" marR="0" lvl="0" indent="0" algn="ctr" defTabSz="914088"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endParaRPr>
          </a:p>
        </p:txBody>
      </p:sp>
      <p:sp>
        <p:nvSpPr>
          <p:cNvPr id="15" name="正方形/長方形 14"/>
          <p:cNvSpPr/>
          <p:nvPr/>
        </p:nvSpPr>
        <p:spPr>
          <a:xfrm>
            <a:off x="3960000" y="3276000"/>
            <a:ext cx="2064860" cy="446244"/>
          </a:xfrm>
          <a:prstGeom prst="rect">
            <a:avLst/>
          </a:prstGeom>
        </p:spPr>
        <p:txBody>
          <a:bodyPr wrap="none" lIns="91408" tIns="45704" rIns="91408" bIns="45704">
            <a:spAutoFit/>
          </a:bodyPr>
          <a:lstStyle/>
          <a:p>
            <a:pPr marL="0" marR="0" lvl="0" indent="0" algn="l" defTabSz="914088" eaLnBrk="1" fontAlgn="auto" latinLnBrk="0" hangingPunct="1">
              <a:lnSpc>
                <a:spcPct val="100000"/>
              </a:lnSpc>
              <a:spcBef>
                <a:spcPts val="0"/>
              </a:spcBef>
              <a:spcAft>
                <a:spcPts val="0"/>
              </a:spcAft>
              <a:buClrTx/>
              <a:buSzTx/>
              <a:buFontTx/>
              <a:buNone/>
              <a:tabLst/>
              <a:defRPr/>
            </a:pPr>
            <a:r>
              <a:rPr kumimoji="0" lang="en-US" altLang="ja-JP" sz="2300" b="0" i="0" u="none" strike="noStrike" kern="0" cap="none" spc="0" normalizeH="0" baseline="0" noProof="0" dirty="0">
                <a:ln>
                  <a:noFill/>
                </a:ln>
                <a:solidFill>
                  <a:prstClr val="white"/>
                </a:solidFill>
                <a:effectLst/>
                <a:uLnTx/>
                <a:uFillTx/>
                <a:latin typeface="Segoe UI"/>
                <a:ea typeface="メイリオ"/>
              </a:rPr>
              <a:t>Hokkaido Pref.</a:t>
            </a:r>
            <a:endParaRPr kumimoji="0" lang="ja-JP" altLang="en-US" sz="2000" b="0" i="0" u="none" strike="noStrike" kern="0" cap="none" spc="0" normalizeH="0" baseline="0" noProof="0" dirty="0">
              <a:ln>
                <a:noFill/>
              </a:ln>
              <a:solidFill>
                <a:prstClr val="white"/>
              </a:solidFill>
              <a:effectLst/>
              <a:uLnTx/>
              <a:uFillTx/>
              <a:latin typeface="Segoe UI"/>
              <a:ea typeface="メイリオ"/>
            </a:endParaRPr>
          </a:p>
        </p:txBody>
      </p:sp>
      <p:sp>
        <p:nvSpPr>
          <p:cNvPr id="16" name="正方形/長方形 15"/>
          <p:cNvSpPr/>
          <p:nvPr/>
        </p:nvSpPr>
        <p:spPr>
          <a:xfrm>
            <a:off x="190476" y="5813955"/>
            <a:ext cx="3390607" cy="276967"/>
          </a:xfrm>
          <a:prstGeom prst="rect">
            <a:avLst/>
          </a:prstGeom>
        </p:spPr>
        <p:txBody>
          <a:bodyPr wrap="none" lIns="91408" tIns="45704" rIns="91408" bIns="45704">
            <a:spAutoFit/>
          </a:bodyPr>
          <a:lstStyle/>
          <a:p>
            <a:pPr defTabSz="914088" eaLnBrk="1" fontAlgn="auto" hangingPunct="1">
              <a:spcBef>
                <a:spcPts val="0"/>
              </a:spcBef>
              <a:spcAft>
                <a:spcPts val="0"/>
              </a:spcAft>
            </a:pPr>
            <a:r>
              <a:rPr kumimoji="0" lang="en-US" altLang="ja-JP" sz="1200" kern="0" dirty="0">
                <a:solidFill>
                  <a:srgbClr val="262626">
                    <a:lumMod val="90000"/>
                    <a:lumOff val="10000"/>
                  </a:srgbClr>
                </a:solidFill>
                <a:latin typeface="Segoe UI"/>
                <a:ea typeface="メイリオ"/>
              </a:rPr>
              <a:t>* Hakodate City Population (2016) : 0.27 million</a:t>
            </a:r>
          </a:p>
        </p:txBody>
      </p:sp>
      <p:sp>
        <p:nvSpPr>
          <p:cNvPr id="18" name="角丸四角形 7"/>
          <p:cNvSpPr/>
          <p:nvPr/>
        </p:nvSpPr>
        <p:spPr>
          <a:xfrm>
            <a:off x="6444000" y="1260000"/>
            <a:ext cx="2522884" cy="1192866"/>
          </a:xfrm>
          <a:prstGeom prst="roundRect">
            <a:avLst>
              <a:gd name="adj" fmla="val 10009"/>
            </a:avLst>
          </a:prstGeom>
          <a:solidFill>
            <a:srgbClr val="23651C"/>
          </a:solidFill>
          <a:ln w="12700" cap="flat" cmpd="sng" algn="ctr">
            <a:solidFill>
              <a:srgbClr val="23651C">
                <a:shade val="50000"/>
              </a:srgbClr>
            </a:solidFill>
            <a:prstDash val="solid"/>
            <a:miter lim="800000"/>
          </a:ln>
          <a:effectLst/>
        </p:spPr>
        <p:txBody>
          <a:bodyPr lIns="91408" tIns="45704" rIns="91408" bIns="45704" rtlCol="0" anchor="ctr"/>
          <a:lstStyle/>
          <a:p>
            <a:pPr marL="0" marR="0" lvl="0" indent="0" algn="ctr" defTabSz="914088" eaLnBrk="1" fontAlgn="auto" latinLnBrk="0" hangingPunct="1">
              <a:lnSpc>
                <a:spcPct val="100000"/>
              </a:lnSpc>
              <a:spcBef>
                <a:spcPts val="0"/>
              </a:spcBef>
              <a:spcAft>
                <a:spcPts val="0"/>
              </a:spcAft>
              <a:buClrTx/>
              <a:buSzTx/>
              <a:buFontTx/>
              <a:buNone/>
              <a:tabLst/>
              <a:defRPr/>
            </a:pPr>
            <a:endParaRPr kumimoji="0" lang="en-US" altLang="ja-JP" sz="1800" b="0" i="0" u="none" strike="noStrike" kern="0" cap="none" spc="0" normalizeH="0" baseline="0" noProof="0" dirty="0">
              <a:ln>
                <a:noFill/>
              </a:ln>
              <a:solidFill>
                <a:prstClr val="white"/>
              </a:solidFill>
              <a:effectLst/>
              <a:uLnTx/>
              <a:uFillTx/>
              <a:latin typeface="Segoe UI"/>
              <a:ea typeface="メイリオ"/>
              <a:cs typeface="+mn-cs"/>
            </a:endParaRPr>
          </a:p>
          <a:p>
            <a:pPr marL="0" marR="0" lvl="0" indent="0" algn="ctr" defTabSz="914088" eaLnBrk="1" fontAlgn="auto" latinLnBrk="0" hangingPunct="1">
              <a:lnSpc>
                <a:spcPct val="100000"/>
              </a:lnSpc>
              <a:spcBef>
                <a:spcPts val="0"/>
              </a:spcBef>
              <a:spcAft>
                <a:spcPts val="0"/>
              </a:spcAft>
              <a:buClrTx/>
              <a:buSzTx/>
              <a:buFontTx/>
              <a:buNone/>
              <a:tabLst/>
              <a:defRPr/>
            </a:pPr>
            <a:endParaRPr kumimoji="0" lang="en-US" altLang="ja-JP" sz="1800" b="0" i="0" u="none" strike="noStrike" kern="0" cap="none" spc="0" normalizeH="0" baseline="0" noProof="0" dirty="0">
              <a:ln>
                <a:noFill/>
              </a:ln>
              <a:solidFill>
                <a:prstClr val="white"/>
              </a:solidFill>
              <a:effectLst/>
              <a:uLnTx/>
              <a:uFillTx/>
              <a:latin typeface="Segoe UI"/>
              <a:ea typeface="メイリオ"/>
              <a:cs typeface="+mn-cs"/>
            </a:endParaRPr>
          </a:p>
          <a:p>
            <a:pPr marL="0" marR="0" lvl="0" indent="0" algn="ctr" defTabSz="914088"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prstClr val="white"/>
                </a:solidFill>
                <a:effectLst/>
                <a:uLnTx/>
                <a:uFillTx/>
                <a:latin typeface="Segoe UI"/>
                <a:ea typeface="メイリオ"/>
                <a:cs typeface="+mn-cs"/>
              </a:rPr>
              <a:t>Sapporo City Location</a:t>
            </a:r>
          </a:p>
          <a:p>
            <a:pPr marL="0" marR="0" lvl="0" indent="0" algn="ctr" defTabSz="914088" eaLnBrk="1" fontAlgn="auto" latinLnBrk="0" hangingPunct="1">
              <a:lnSpc>
                <a:spcPct val="100000"/>
              </a:lnSpc>
              <a:spcBef>
                <a:spcPts val="0"/>
              </a:spcBef>
              <a:spcAft>
                <a:spcPts val="0"/>
              </a:spcAft>
              <a:buClrTx/>
              <a:buSzTx/>
              <a:buFontTx/>
              <a:buNone/>
              <a:tabLst/>
              <a:defRPr/>
            </a:pPr>
            <a:r>
              <a:rPr kumimoji="0" lang="ja-JP" altLang="en-US" sz="200" b="0" i="0" u="none" strike="noStrike" kern="0" cap="none" spc="0" normalizeH="0" baseline="0" noProof="0" dirty="0">
                <a:ln>
                  <a:noFill/>
                </a:ln>
                <a:solidFill>
                  <a:prstClr val="white"/>
                </a:solidFill>
                <a:effectLst/>
                <a:uLnTx/>
                <a:uFillTx/>
                <a:latin typeface="Segoe UI"/>
                <a:ea typeface="メイリオ"/>
                <a:cs typeface="+mn-cs"/>
              </a:rPr>
              <a:t>　</a:t>
            </a:r>
            <a:endParaRPr kumimoji="0" lang="en-US" altLang="ja-JP" sz="200" b="0" i="0" u="none" strike="noStrike" kern="0" cap="none" spc="0" normalizeH="0" baseline="0" noProof="0" dirty="0">
              <a:ln>
                <a:noFill/>
              </a:ln>
              <a:solidFill>
                <a:prstClr val="white"/>
              </a:solidFill>
              <a:effectLst/>
              <a:uLnTx/>
              <a:uFillTx/>
              <a:latin typeface="Segoe UI"/>
              <a:ea typeface="メイリオ"/>
              <a:cs typeface="+mn-cs"/>
            </a:endParaRPr>
          </a:p>
          <a:p>
            <a:pPr marL="0" marR="0" lvl="0" indent="0" algn="ctr" defTabSz="914088"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dirty="0">
                <a:ln>
                  <a:noFill/>
                </a:ln>
                <a:solidFill>
                  <a:prstClr val="white"/>
                </a:solidFill>
                <a:effectLst/>
                <a:uLnTx/>
                <a:uFillTx/>
                <a:latin typeface="Segoe UI"/>
                <a:ea typeface="メイリオ"/>
                <a:cs typeface="+mn-cs"/>
              </a:rPr>
              <a:t>Latitude and Longitude</a:t>
            </a:r>
          </a:p>
          <a:p>
            <a:pPr marL="0" marR="0" lvl="0" indent="0" algn="ctr" defTabSz="914088" eaLnBrk="1" fontAlgn="auto" latinLnBrk="0" hangingPunct="1">
              <a:lnSpc>
                <a:spcPct val="100000"/>
              </a:lnSpc>
              <a:spcBef>
                <a:spcPts val="0"/>
              </a:spcBef>
              <a:spcAft>
                <a:spcPts val="0"/>
              </a:spcAft>
              <a:buClrTx/>
              <a:buSzTx/>
              <a:buFontTx/>
              <a:buNone/>
              <a:tabLst/>
              <a:defRPr/>
            </a:pPr>
            <a:r>
              <a:rPr kumimoji="0" lang="en-US" altLang="ja-JP" sz="300" b="0" i="0" u="none" strike="noStrike" kern="0" cap="none" spc="0" normalizeH="0" baseline="0" noProof="0" dirty="0">
                <a:ln>
                  <a:noFill/>
                </a:ln>
                <a:solidFill>
                  <a:prstClr val="white"/>
                </a:solidFill>
                <a:effectLst/>
                <a:uLnTx/>
                <a:uFillTx/>
                <a:latin typeface="Segoe UI"/>
                <a:ea typeface="メイリオ"/>
                <a:cs typeface="+mn-cs"/>
              </a:rPr>
              <a:t> </a:t>
            </a:r>
          </a:p>
          <a:p>
            <a:pPr marL="0" marR="0" lvl="0" indent="0" algn="dist" defTabSz="914088" eaLnBrk="1" fontAlgn="auto" latinLnBrk="0" hangingPunct="1">
              <a:lnSpc>
                <a:spcPct val="100000"/>
              </a:lnSpc>
              <a:spcBef>
                <a:spcPts val="0"/>
              </a:spcBef>
              <a:spcAft>
                <a:spcPts val="0"/>
              </a:spcAft>
              <a:buClrTx/>
              <a:buSzTx/>
              <a:buFontTx/>
              <a:buNone/>
              <a:tabLst/>
              <a:defRPr/>
            </a:pPr>
            <a:r>
              <a:rPr kumimoji="0" lang="ja-JP" altLang="en-US" sz="800" b="0" i="0" u="none" strike="noStrike" kern="0" cap="none" spc="0" normalizeH="0" baseline="0" noProof="0" dirty="0">
                <a:ln>
                  <a:noFill/>
                </a:ln>
                <a:solidFill>
                  <a:prstClr val="white"/>
                </a:solidFill>
                <a:effectLst/>
                <a:uLnTx/>
                <a:uFillTx/>
                <a:latin typeface="Segoe UI"/>
                <a:ea typeface="メイリオ"/>
              </a:rPr>
              <a:t>         </a:t>
            </a:r>
            <a:r>
              <a:rPr kumimoji="0" lang="en-US" altLang="ja-JP" sz="800" b="0" i="0" u="none" strike="noStrike" kern="0" cap="none" spc="0" normalizeH="0" baseline="0" noProof="0" dirty="0">
                <a:ln>
                  <a:noFill/>
                </a:ln>
                <a:solidFill>
                  <a:prstClr val="white"/>
                </a:solidFill>
                <a:effectLst/>
                <a:uLnTx/>
                <a:uFillTx/>
                <a:latin typeface="Segoe UI"/>
                <a:ea typeface="メイリオ"/>
              </a:rPr>
              <a:t>North -  43°11</a:t>
            </a:r>
            <a:r>
              <a:rPr kumimoji="0" lang="ja-JP" altLang="en-US" sz="800" b="0" i="0" u="none" strike="noStrike" kern="0" cap="none" spc="0" normalizeH="0" baseline="0" noProof="0" dirty="0">
                <a:ln>
                  <a:noFill/>
                </a:ln>
                <a:solidFill>
                  <a:prstClr val="white"/>
                </a:solidFill>
                <a:effectLst/>
                <a:uLnTx/>
                <a:uFillTx/>
                <a:latin typeface="Segoe UI"/>
                <a:ea typeface="メイリオ"/>
              </a:rPr>
              <a:t>‘</a:t>
            </a:r>
            <a:r>
              <a:rPr kumimoji="0" lang="en-US" altLang="ja-JP" sz="800" b="0" i="0" u="none" strike="noStrike" kern="0" cap="none" spc="0" normalizeH="0" baseline="0" noProof="0" dirty="0" err="1">
                <a:ln>
                  <a:noFill/>
                </a:ln>
                <a:solidFill>
                  <a:prstClr val="white"/>
                </a:solidFill>
                <a:effectLst/>
                <a:uLnTx/>
                <a:uFillTx/>
                <a:latin typeface="Segoe UI"/>
                <a:ea typeface="メイリオ"/>
              </a:rPr>
              <a:t>N.lat</a:t>
            </a:r>
            <a:r>
              <a:rPr kumimoji="0" lang="en-US" altLang="ja-JP" sz="800" b="0" i="0" u="none" strike="noStrike" kern="0" cap="none" spc="0" normalizeH="0" baseline="0" noProof="0" dirty="0">
                <a:ln>
                  <a:noFill/>
                </a:ln>
                <a:solidFill>
                  <a:prstClr val="white"/>
                </a:solidFill>
                <a:effectLst/>
                <a:uLnTx/>
                <a:uFillTx/>
                <a:latin typeface="Segoe UI"/>
                <a:ea typeface="メイリオ"/>
              </a:rPr>
              <a:t>.</a:t>
            </a:r>
            <a:r>
              <a:rPr kumimoji="0" lang="en-US" altLang="ja-JP" sz="800" b="0" i="0" u="none" strike="noStrike" kern="0" cap="none" spc="0" normalizeH="0" baseline="0" noProof="0" dirty="0">
                <a:ln>
                  <a:noFill/>
                </a:ln>
                <a:solidFill>
                  <a:prstClr val="white">
                    <a:alpha val="0"/>
                  </a:prstClr>
                </a:solidFill>
                <a:effectLst/>
                <a:uLnTx/>
                <a:uFillTx/>
                <a:latin typeface="Segoe UI"/>
                <a:ea typeface="メイリオ"/>
              </a:rPr>
              <a:t>---</a:t>
            </a:r>
          </a:p>
          <a:p>
            <a:pPr marL="0" marR="0" lvl="0" indent="0" algn="dist" defTabSz="914088" eaLnBrk="1" fontAlgn="auto" latinLnBrk="0" hangingPunct="1">
              <a:lnSpc>
                <a:spcPct val="100000"/>
              </a:lnSpc>
              <a:spcBef>
                <a:spcPts val="0"/>
              </a:spcBef>
              <a:spcAft>
                <a:spcPts val="0"/>
              </a:spcAft>
              <a:buClrTx/>
              <a:buSzTx/>
              <a:buFontTx/>
              <a:buNone/>
              <a:tabLst/>
              <a:defRPr/>
            </a:pPr>
            <a:r>
              <a:rPr kumimoji="0" lang="en-US" altLang="ja-JP" sz="800" kern="0" dirty="0">
                <a:solidFill>
                  <a:prstClr val="white"/>
                </a:solidFill>
                <a:latin typeface="Segoe UI"/>
                <a:ea typeface="メイリオ"/>
              </a:rPr>
              <a:t>         </a:t>
            </a:r>
            <a:r>
              <a:rPr kumimoji="0" lang="en-US" altLang="ja-JP" sz="800" b="0" i="0" u="none" strike="noStrike" kern="0" cap="none" spc="0" normalizeH="0" baseline="0" noProof="0" dirty="0">
                <a:ln>
                  <a:noFill/>
                </a:ln>
                <a:solidFill>
                  <a:prstClr val="white"/>
                </a:solidFill>
                <a:effectLst/>
                <a:uLnTx/>
                <a:uFillTx/>
                <a:latin typeface="Segoe UI"/>
                <a:ea typeface="メイリオ"/>
              </a:rPr>
              <a:t>South -  42°46</a:t>
            </a:r>
            <a:r>
              <a:rPr kumimoji="0" lang="ja-JP" altLang="en-US" sz="800" b="0" i="0" u="none" strike="noStrike" kern="0" cap="none" spc="0" normalizeH="0" baseline="0" noProof="0" dirty="0">
                <a:ln>
                  <a:noFill/>
                </a:ln>
                <a:solidFill>
                  <a:prstClr val="white"/>
                </a:solidFill>
                <a:effectLst/>
                <a:uLnTx/>
                <a:uFillTx/>
                <a:latin typeface="Segoe UI"/>
                <a:ea typeface="メイリオ"/>
              </a:rPr>
              <a:t>‘</a:t>
            </a:r>
            <a:r>
              <a:rPr kumimoji="0" lang="en-US" altLang="ja-JP" sz="800" b="0" i="0" u="none" strike="noStrike" kern="0" cap="none" spc="0" normalizeH="0" baseline="0" noProof="0" dirty="0" err="1">
                <a:ln>
                  <a:noFill/>
                </a:ln>
                <a:solidFill>
                  <a:prstClr val="white"/>
                </a:solidFill>
                <a:effectLst/>
                <a:uLnTx/>
                <a:uFillTx/>
                <a:latin typeface="Segoe UI"/>
                <a:ea typeface="メイリオ"/>
              </a:rPr>
              <a:t>N.lat</a:t>
            </a:r>
            <a:r>
              <a:rPr kumimoji="0" lang="en-US" altLang="ja-JP" sz="800" b="0" i="0" u="none" strike="noStrike" kern="0" cap="none" spc="0" normalizeH="0" baseline="0" noProof="0" dirty="0">
                <a:ln>
                  <a:noFill/>
                </a:ln>
                <a:solidFill>
                  <a:prstClr val="white"/>
                </a:solidFill>
                <a:effectLst/>
                <a:uLnTx/>
                <a:uFillTx/>
                <a:latin typeface="Segoe UI"/>
                <a:ea typeface="メイリオ"/>
              </a:rPr>
              <a:t>.</a:t>
            </a:r>
            <a:r>
              <a:rPr kumimoji="0" lang="en-US" altLang="ja-JP" sz="800" b="0" i="0" u="none" strike="noStrike" kern="0" cap="none" spc="0" normalizeH="0" baseline="0" noProof="0" dirty="0">
                <a:ln>
                  <a:noFill/>
                </a:ln>
                <a:solidFill>
                  <a:prstClr val="white">
                    <a:alpha val="0"/>
                  </a:prstClr>
                </a:solidFill>
                <a:effectLst/>
                <a:uLnTx/>
                <a:uFillTx/>
                <a:latin typeface="Segoe UI"/>
                <a:ea typeface="メイリオ"/>
              </a:rPr>
              <a:t>---</a:t>
            </a:r>
          </a:p>
          <a:p>
            <a:pPr marL="0" marR="0" lvl="0" indent="0" algn="dist" defTabSz="914088" eaLnBrk="1" fontAlgn="auto" latinLnBrk="0" hangingPunct="1">
              <a:lnSpc>
                <a:spcPct val="100000"/>
              </a:lnSpc>
              <a:spcBef>
                <a:spcPts val="0"/>
              </a:spcBef>
              <a:spcAft>
                <a:spcPts val="0"/>
              </a:spcAft>
              <a:buClrTx/>
              <a:buSzTx/>
              <a:buFontTx/>
              <a:buNone/>
              <a:tabLst/>
              <a:defRPr/>
            </a:pPr>
            <a:r>
              <a:rPr kumimoji="0" lang="en-US" altLang="ja-JP" sz="800" kern="0" dirty="0">
                <a:solidFill>
                  <a:prstClr val="white"/>
                </a:solidFill>
                <a:latin typeface="Segoe UI"/>
                <a:ea typeface="メイリオ"/>
              </a:rPr>
              <a:t>         </a:t>
            </a:r>
            <a:r>
              <a:rPr kumimoji="0" lang="en-US" altLang="ja-JP" sz="800" b="0" i="0" u="none" strike="noStrike" kern="0" cap="none" spc="0" normalizeH="0" baseline="0" noProof="0" dirty="0">
                <a:ln>
                  <a:noFill/>
                </a:ln>
                <a:solidFill>
                  <a:prstClr val="white"/>
                </a:solidFill>
                <a:effectLst/>
                <a:uLnTx/>
                <a:uFillTx/>
                <a:latin typeface="Segoe UI"/>
                <a:ea typeface="メイリオ"/>
              </a:rPr>
              <a:t>East   - 141°30</a:t>
            </a:r>
            <a:r>
              <a:rPr kumimoji="0" lang="ja-JP" altLang="en-US" sz="800" b="0" i="0" u="none" strike="noStrike" kern="0" cap="none" spc="0" normalizeH="0" baseline="0" noProof="0" dirty="0">
                <a:ln>
                  <a:noFill/>
                </a:ln>
                <a:solidFill>
                  <a:prstClr val="white"/>
                </a:solidFill>
                <a:effectLst/>
                <a:uLnTx/>
                <a:uFillTx/>
                <a:latin typeface="Segoe UI"/>
                <a:ea typeface="メイリオ"/>
              </a:rPr>
              <a:t>‘</a:t>
            </a:r>
            <a:r>
              <a:rPr kumimoji="0" lang="en-US" altLang="ja-JP" sz="800" b="0" i="0" u="none" strike="noStrike" kern="0" cap="none" spc="0" normalizeH="0" baseline="0" noProof="0" dirty="0" err="1">
                <a:ln>
                  <a:noFill/>
                </a:ln>
                <a:solidFill>
                  <a:prstClr val="white"/>
                </a:solidFill>
                <a:effectLst/>
                <a:uLnTx/>
                <a:uFillTx/>
                <a:latin typeface="Segoe UI"/>
                <a:ea typeface="メイリオ"/>
              </a:rPr>
              <a:t>E.long</a:t>
            </a:r>
            <a:r>
              <a:rPr kumimoji="0" lang="en-US" altLang="ja-JP" sz="800" b="0" i="0" u="none" strike="noStrike" kern="0" cap="none" spc="0" normalizeH="0" baseline="0" noProof="0" dirty="0">
                <a:ln>
                  <a:noFill/>
                </a:ln>
                <a:solidFill>
                  <a:prstClr val="white"/>
                </a:solidFill>
                <a:effectLst/>
                <a:uLnTx/>
                <a:uFillTx/>
                <a:latin typeface="Segoe UI"/>
                <a:ea typeface="メイリオ"/>
              </a:rPr>
              <a:t>.</a:t>
            </a:r>
            <a:r>
              <a:rPr kumimoji="0" lang="en-US" altLang="ja-JP" sz="800" b="0" i="0" u="none" strike="noStrike" kern="0" cap="none" spc="0" normalizeH="0" baseline="0" noProof="0" dirty="0">
                <a:ln>
                  <a:noFill/>
                </a:ln>
                <a:solidFill>
                  <a:prstClr val="white">
                    <a:alpha val="0"/>
                  </a:prstClr>
                </a:solidFill>
                <a:effectLst/>
                <a:uLnTx/>
                <a:uFillTx/>
                <a:latin typeface="Segoe UI"/>
                <a:ea typeface="メイリオ"/>
              </a:rPr>
              <a:t>---</a:t>
            </a:r>
          </a:p>
          <a:p>
            <a:pPr marL="0" marR="0" lvl="0" indent="0" algn="dist" defTabSz="914088" eaLnBrk="1" fontAlgn="auto" latinLnBrk="0" hangingPunct="1">
              <a:lnSpc>
                <a:spcPct val="100000"/>
              </a:lnSpc>
              <a:spcBef>
                <a:spcPts val="0"/>
              </a:spcBef>
              <a:spcAft>
                <a:spcPts val="0"/>
              </a:spcAft>
              <a:buClrTx/>
              <a:buSzTx/>
              <a:buFontTx/>
              <a:buNone/>
              <a:tabLst/>
              <a:defRPr/>
            </a:pPr>
            <a:r>
              <a:rPr kumimoji="0" lang="ja-JP" altLang="en-US" sz="800" b="0" i="0" u="none" strike="noStrike" kern="0" cap="none" spc="0" normalizeH="0" baseline="0" noProof="0" dirty="0">
                <a:ln>
                  <a:noFill/>
                </a:ln>
                <a:solidFill>
                  <a:prstClr val="white"/>
                </a:solidFill>
                <a:effectLst/>
                <a:uLnTx/>
                <a:uFillTx/>
                <a:latin typeface="Segoe UI"/>
                <a:ea typeface="メイリオ"/>
              </a:rPr>
              <a:t>         </a:t>
            </a:r>
            <a:r>
              <a:rPr kumimoji="0" lang="en-US" altLang="ja-JP" sz="800" b="0" i="0" u="none" strike="noStrike" kern="0" cap="none" spc="0" normalizeH="0" baseline="0" noProof="0" dirty="0">
                <a:ln>
                  <a:noFill/>
                </a:ln>
                <a:solidFill>
                  <a:prstClr val="white"/>
                </a:solidFill>
                <a:effectLst/>
                <a:uLnTx/>
                <a:uFillTx/>
                <a:latin typeface="Segoe UI"/>
                <a:ea typeface="メイリオ"/>
              </a:rPr>
              <a:t>West  - 140°59</a:t>
            </a:r>
            <a:r>
              <a:rPr kumimoji="0" lang="ja-JP" altLang="en-US" sz="800" b="0" i="0" u="none" strike="noStrike" kern="0" cap="none" spc="0" normalizeH="0" baseline="0" noProof="0" dirty="0">
                <a:ln>
                  <a:noFill/>
                </a:ln>
                <a:solidFill>
                  <a:prstClr val="white"/>
                </a:solidFill>
                <a:effectLst/>
                <a:uLnTx/>
                <a:uFillTx/>
                <a:latin typeface="Segoe UI"/>
                <a:ea typeface="メイリオ"/>
              </a:rPr>
              <a:t>‘</a:t>
            </a:r>
            <a:r>
              <a:rPr kumimoji="0" lang="en-US" altLang="ja-JP" sz="800" b="0" i="0" u="none" strike="noStrike" kern="0" cap="none" spc="0" normalizeH="0" baseline="0" noProof="0" dirty="0" err="1">
                <a:ln>
                  <a:noFill/>
                </a:ln>
                <a:solidFill>
                  <a:prstClr val="white"/>
                </a:solidFill>
                <a:effectLst/>
                <a:uLnTx/>
                <a:uFillTx/>
                <a:latin typeface="Segoe UI"/>
                <a:ea typeface="メイリオ"/>
              </a:rPr>
              <a:t>E.long</a:t>
            </a:r>
            <a:r>
              <a:rPr kumimoji="0" lang="en-US" altLang="ja-JP" sz="800" b="0" i="0" u="none" strike="noStrike" kern="0" cap="none" spc="0" normalizeH="0" baseline="0" noProof="0" dirty="0">
                <a:ln>
                  <a:noFill/>
                </a:ln>
                <a:solidFill>
                  <a:prstClr val="white"/>
                </a:solidFill>
                <a:effectLst/>
                <a:uLnTx/>
                <a:uFillTx/>
                <a:latin typeface="Segoe UI"/>
                <a:ea typeface="メイリオ"/>
              </a:rPr>
              <a:t>.</a:t>
            </a:r>
            <a:r>
              <a:rPr kumimoji="0" lang="en-US" altLang="ja-JP" sz="800" b="0" i="0" u="none" strike="noStrike" kern="0" cap="none" spc="0" normalizeH="0" baseline="0" noProof="0" dirty="0">
                <a:ln>
                  <a:noFill/>
                </a:ln>
                <a:solidFill>
                  <a:prstClr val="white">
                    <a:alpha val="0"/>
                  </a:prstClr>
                </a:solidFill>
                <a:effectLst/>
                <a:uLnTx/>
                <a:uFillTx/>
                <a:latin typeface="Segoe UI"/>
                <a:ea typeface="メイリオ"/>
              </a:rPr>
              <a:t>---</a:t>
            </a:r>
          </a:p>
          <a:p>
            <a:pPr marL="0" marR="0" lvl="0" indent="0" algn="dist" defTabSz="914088" eaLnBrk="1" fontAlgn="auto" latinLnBrk="0" hangingPunct="1">
              <a:lnSpc>
                <a:spcPct val="100000"/>
              </a:lnSpc>
              <a:spcBef>
                <a:spcPts val="0"/>
              </a:spcBef>
              <a:spcAft>
                <a:spcPts val="0"/>
              </a:spcAft>
              <a:buClrTx/>
              <a:buSzTx/>
              <a:buFontTx/>
              <a:buNone/>
              <a:tabLst/>
              <a:defRPr/>
            </a:pPr>
            <a:endParaRPr kumimoji="0" lang="en-US" altLang="ja-JP" sz="1200" b="0" i="0" u="none" strike="noStrike" kern="0" cap="none" spc="0" normalizeH="0" baseline="0" noProof="0" dirty="0">
              <a:ln>
                <a:noFill/>
              </a:ln>
              <a:solidFill>
                <a:prstClr val="white"/>
              </a:solidFill>
              <a:effectLst/>
              <a:uLnTx/>
              <a:uFillTx/>
              <a:latin typeface="Segoe UI"/>
              <a:ea typeface="メイリオ"/>
              <a:cs typeface="+mn-cs"/>
            </a:endParaRPr>
          </a:p>
          <a:p>
            <a:pPr marL="0" marR="0" lvl="0" indent="0" algn="dist" defTabSz="914088" eaLnBrk="1" fontAlgn="auto" latinLnBrk="0" hangingPunct="1">
              <a:lnSpc>
                <a:spcPct val="100000"/>
              </a:lnSpc>
              <a:spcBef>
                <a:spcPts val="0"/>
              </a:spcBef>
              <a:spcAft>
                <a:spcPts val="0"/>
              </a:spcAft>
              <a:buClrTx/>
              <a:buSzTx/>
              <a:buFontTx/>
              <a:buNone/>
              <a:tabLst/>
              <a:defRPr/>
            </a:pPr>
            <a:endParaRPr kumimoji="0" lang="en-US" altLang="ja-JP" sz="1200" b="0" i="0" u="none" strike="noStrike" kern="0" cap="none" spc="0" normalizeH="0" baseline="0" noProof="0" dirty="0">
              <a:ln>
                <a:noFill/>
              </a:ln>
              <a:solidFill>
                <a:prstClr val="white"/>
              </a:solidFill>
              <a:effectLst/>
              <a:uLnTx/>
              <a:uFillTx/>
              <a:latin typeface="Segoe UI"/>
              <a:ea typeface="メイリオ"/>
              <a:cs typeface="+mn-cs"/>
            </a:endParaRPr>
          </a:p>
          <a:p>
            <a:pPr marL="0" marR="0" lvl="0" indent="0" algn="ctr" defTabSz="914088"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a:ln>
                <a:noFill/>
              </a:ln>
              <a:solidFill>
                <a:prstClr val="white"/>
              </a:solidFill>
              <a:effectLst/>
              <a:uLnTx/>
              <a:uFillTx/>
              <a:latin typeface="Segoe UI"/>
              <a:ea typeface="メイリオ"/>
              <a:cs typeface="+mn-cs"/>
            </a:endParaRPr>
          </a:p>
        </p:txBody>
      </p:sp>
      <p:sp>
        <p:nvSpPr>
          <p:cNvPr id="19" name="角丸四角形 5"/>
          <p:cNvSpPr/>
          <p:nvPr/>
        </p:nvSpPr>
        <p:spPr>
          <a:xfrm>
            <a:off x="5724000" y="4536000"/>
            <a:ext cx="3249714" cy="1476000"/>
          </a:xfrm>
          <a:prstGeom prst="roundRect">
            <a:avLst>
              <a:gd name="adj" fmla="val 7790"/>
            </a:avLst>
          </a:prstGeom>
          <a:solidFill>
            <a:srgbClr val="23651C"/>
          </a:solidFill>
          <a:ln w="12700" cap="flat" cmpd="sng" algn="ctr">
            <a:solidFill>
              <a:srgbClr val="23651C">
                <a:shade val="50000"/>
              </a:srgbClr>
            </a:solidFill>
            <a:prstDash val="solid"/>
            <a:miter lim="800000"/>
          </a:ln>
          <a:effectLst/>
        </p:spPr>
        <p:txBody>
          <a:bodyPr lIns="91408" tIns="45704" rIns="91408" bIns="45704" rtlCol="0" anchor="ctr"/>
          <a:lstStyle/>
          <a:p>
            <a:pPr marL="0" marR="0" lvl="0" indent="0" algn="ctr" defTabSz="914088" eaLnBrk="1" fontAlgn="auto" latinLnBrk="0" hangingPunct="1">
              <a:lnSpc>
                <a:spcPct val="100000"/>
              </a:lnSpc>
              <a:spcBef>
                <a:spcPts val="0"/>
              </a:spcBef>
              <a:spcAft>
                <a:spcPts val="0"/>
              </a:spcAft>
              <a:buClrTx/>
              <a:buSzTx/>
              <a:buFontTx/>
              <a:buNone/>
              <a:tabLst/>
              <a:defRPr/>
            </a:pPr>
            <a:endParaRPr kumimoji="0" lang="en-US" altLang="ja-JP" sz="1800" b="0" i="0" u="none" strike="noStrike" kern="0" cap="none" spc="0" normalizeH="0" baseline="0" noProof="0" dirty="0">
              <a:ln>
                <a:noFill/>
              </a:ln>
              <a:solidFill>
                <a:prstClr val="white"/>
              </a:solidFill>
              <a:effectLst/>
              <a:uLnTx/>
              <a:uFillTx/>
              <a:latin typeface="Segoe UI"/>
              <a:ea typeface="メイリオ"/>
              <a:cs typeface="+mn-cs"/>
            </a:endParaRPr>
          </a:p>
          <a:p>
            <a:pPr marL="0" marR="0" lvl="0" indent="0" algn="ctr" defTabSz="914088" eaLnBrk="1" fontAlgn="auto" latinLnBrk="0" hangingPunct="1">
              <a:lnSpc>
                <a:spcPct val="100000"/>
              </a:lnSpc>
              <a:spcBef>
                <a:spcPts val="0"/>
              </a:spcBef>
              <a:spcAft>
                <a:spcPts val="0"/>
              </a:spcAft>
              <a:buClrTx/>
              <a:buSzTx/>
              <a:buFontTx/>
              <a:buNone/>
              <a:tabLst/>
              <a:defRPr/>
            </a:pPr>
            <a:endParaRPr kumimoji="0" lang="en-US" altLang="ja-JP" sz="1800" b="0" i="0" u="none" strike="noStrike" kern="0" cap="none" spc="0" normalizeH="0" baseline="0" noProof="0" dirty="0">
              <a:ln>
                <a:noFill/>
              </a:ln>
              <a:solidFill>
                <a:prstClr val="white"/>
              </a:solidFill>
              <a:effectLst/>
              <a:uLnTx/>
              <a:uFillTx/>
              <a:latin typeface="Segoe UI"/>
              <a:ea typeface="メイリオ"/>
              <a:cs typeface="+mn-cs"/>
            </a:endParaRPr>
          </a:p>
          <a:p>
            <a:pPr marL="0" marR="0" lvl="0" indent="0" algn="ctr" defTabSz="914088"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prstClr val="white"/>
                </a:solidFill>
                <a:effectLst/>
                <a:uLnTx/>
                <a:uFillTx/>
                <a:latin typeface="Segoe UI"/>
                <a:ea typeface="メイリオ"/>
                <a:cs typeface="+mn-cs"/>
              </a:rPr>
              <a:t>Sapporo City Climate (2016)</a:t>
            </a:r>
          </a:p>
          <a:p>
            <a:pPr marL="0" marR="0" lvl="0" indent="0" defTabSz="914088" eaLnBrk="1" fontAlgn="auto" latinLnBrk="0" hangingPunct="1">
              <a:lnSpc>
                <a:spcPct val="100000"/>
              </a:lnSpc>
              <a:spcBef>
                <a:spcPts val="0"/>
              </a:spcBef>
              <a:spcAft>
                <a:spcPts val="0"/>
              </a:spcAft>
              <a:buClrTx/>
              <a:buSzTx/>
              <a:buFontTx/>
              <a:buNone/>
              <a:tabLst/>
              <a:defRPr/>
            </a:pPr>
            <a:r>
              <a:rPr kumimoji="0" lang="ja-JP" altLang="en-US" sz="600" b="0" i="0" u="none" strike="noStrike" kern="0" cap="none" spc="0" normalizeH="0" baseline="0" noProof="0" dirty="0">
                <a:ln>
                  <a:noFill/>
                </a:ln>
                <a:solidFill>
                  <a:prstClr val="white"/>
                </a:solidFill>
                <a:effectLst/>
                <a:uLnTx/>
                <a:uFillTx/>
                <a:latin typeface="Segoe UI"/>
                <a:ea typeface="メイリオ"/>
                <a:cs typeface="+mn-cs"/>
              </a:rPr>
              <a:t> 　</a:t>
            </a:r>
            <a:endParaRPr kumimoji="0" lang="en-US" altLang="ja-JP" sz="600" b="0" i="0" u="none" strike="noStrike" kern="0" cap="none" spc="0" normalizeH="0" baseline="0" noProof="0" dirty="0">
              <a:ln>
                <a:noFill/>
              </a:ln>
              <a:solidFill>
                <a:prstClr val="white"/>
              </a:solidFill>
              <a:effectLst/>
              <a:uLnTx/>
              <a:uFillTx/>
              <a:latin typeface="Segoe UI"/>
              <a:ea typeface="メイリオ"/>
              <a:cs typeface="+mn-cs"/>
            </a:endParaRPr>
          </a:p>
          <a:p>
            <a:pPr marL="0" marR="0" lvl="0" indent="0" defTabSz="914088"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a:ln>
                  <a:noFill/>
                </a:ln>
                <a:solidFill>
                  <a:prstClr val="white"/>
                </a:solidFill>
                <a:effectLst/>
                <a:uLnTx/>
                <a:uFillTx/>
                <a:latin typeface="Segoe UI"/>
                <a:ea typeface="メイリオ"/>
                <a:cs typeface="+mn-cs"/>
              </a:rPr>
              <a:t> Average</a:t>
            </a:r>
            <a:r>
              <a:rPr kumimoji="0" lang="ja-JP" altLang="en-US" sz="1100" b="0" i="0" u="none" strike="noStrike" kern="0" cap="none" spc="0" normalizeH="0" baseline="0" noProof="0" dirty="0">
                <a:ln>
                  <a:noFill/>
                </a:ln>
                <a:solidFill>
                  <a:prstClr val="white"/>
                </a:solidFill>
                <a:effectLst/>
                <a:uLnTx/>
                <a:uFillTx/>
                <a:latin typeface="Segoe UI"/>
                <a:ea typeface="メイリオ"/>
                <a:cs typeface="+mn-cs"/>
              </a:rPr>
              <a:t> </a:t>
            </a:r>
            <a:r>
              <a:rPr kumimoji="0" lang="en-US" altLang="ja-JP" sz="1100" b="0" i="0" u="none" strike="noStrike" kern="0" cap="none" spc="0" normalizeH="0" baseline="0" noProof="0" dirty="0">
                <a:ln>
                  <a:noFill/>
                </a:ln>
                <a:solidFill>
                  <a:prstClr val="white"/>
                </a:solidFill>
                <a:effectLst/>
                <a:uLnTx/>
                <a:uFillTx/>
                <a:latin typeface="Segoe UI"/>
                <a:ea typeface="メイリオ"/>
                <a:cs typeface="+mn-cs"/>
              </a:rPr>
              <a:t>Temperature       :        9.3</a:t>
            </a:r>
            <a:r>
              <a:rPr kumimoji="0" lang="ja-JP" altLang="en-US" sz="1100" b="0" i="0" u="none" strike="noStrike" kern="0" cap="none" spc="0" normalizeH="0" baseline="0" noProof="0" dirty="0">
                <a:ln>
                  <a:noFill/>
                </a:ln>
                <a:solidFill>
                  <a:prstClr val="white"/>
                </a:solidFill>
                <a:effectLst/>
                <a:uLnTx/>
                <a:uFillTx/>
                <a:latin typeface="Segoe UI"/>
                <a:ea typeface="メイリオ"/>
                <a:cs typeface="+mn-cs"/>
              </a:rPr>
              <a:t> ℃ </a:t>
            </a:r>
            <a:r>
              <a:rPr kumimoji="0" lang="en-US" altLang="ja-JP" sz="1100" b="0" i="0" u="none" strike="noStrike" kern="0" cap="none" spc="0" normalizeH="0" baseline="0" noProof="0" dirty="0">
                <a:ln>
                  <a:noFill/>
                </a:ln>
                <a:solidFill>
                  <a:prstClr val="white"/>
                </a:solidFill>
                <a:effectLst/>
                <a:uLnTx/>
                <a:uFillTx/>
                <a:latin typeface="Segoe UI"/>
                <a:ea typeface="メイリオ"/>
                <a:cs typeface="+mn-cs"/>
              </a:rPr>
              <a:t>(  48.7 </a:t>
            </a:r>
            <a:r>
              <a:rPr kumimoji="0" lang="ja-JP" altLang="en-US" sz="1100" b="0" i="0" u="none" strike="noStrike" kern="0" cap="none" spc="0" normalizeH="0" baseline="0" noProof="0" dirty="0">
                <a:ln>
                  <a:noFill/>
                </a:ln>
                <a:solidFill>
                  <a:prstClr val="white"/>
                </a:solidFill>
                <a:effectLst/>
                <a:uLnTx/>
                <a:uFillTx/>
                <a:latin typeface="Segoe UI"/>
                <a:ea typeface="メイリオ"/>
                <a:cs typeface="+mn-cs"/>
              </a:rPr>
              <a:t>℉ </a:t>
            </a:r>
            <a:r>
              <a:rPr kumimoji="0" lang="en-US" altLang="ja-JP" sz="1100" b="0" i="0" u="none" strike="noStrike" kern="0" cap="none" spc="0" normalizeH="0" baseline="0" noProof="0" dirty="0">
                <a:ln>
                  <a:noFill/>
                </a:ln>
                <a:solidFill>
                  <a:prstClr val="white"/>
                </a:solidFill>
                <a:effectLst/>
                <a:uLnTx/>
                <a:uFillTx/>
                <a:latin typeface="Segoe UI"/>
                <a:ea typeface="メイリオ"/>
                <a:cs typeface="+mn-cs"/>
              </a:rPr>
              <a:t>)</a:t>
            </a:r>
          </a:p>
          <a:p>
            <a:pPr marL="0" marR="0" lvl="0" indent="0" defTabSz="914088"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a:ln>
                  <a:noFill/>
                </a:ln>
                <a:solidFill>
                  <a:prstClr val="white"/>
                </a:solidFill>
                <a:effectLst/>
                <a:uLnTx/>
                <a:uFillTx/>
                <a:latin typeface="Segoe UI"/>
                <a:ea typeface="メイリオ"/>
                <a:cs typeface="+mn-cs"/>
              </a:rPr>
              <a:t> Highest Temperature        : </a:t>
            </a:r>
            <a:r>
              <a:rPr kumimoji="0" lang="ja-JP" altLang="en-US" sz="1100" b="0" i="0" u="none" strike="noStrike" kern="0" cap="none" spc="0" normalizeH="0" baseline="0" noProof="0" dirty="0">
                <a:ln>
                  <a:noFill/>
                </a:ln>
                <a:solidFill>
                  <a:prstClr val="white"/>
                </a:solidFill>
                <a:effectLst/>
                <a:uLnTx/>
                <a:uFillTx/>
                <a:latin typeface="Segoe UI"/>
                <a:ea typeface="メイリオ"/>
                <a:cs typeface="+mn-cs"/>
              </a:rPr>
              <a:t>　 </a:t>
            </a:r>
            <a:r>
              <a:rPr kumimoji="0" lang="en-US" altLang="ja-JP" sz="1100" b="0" i="0" u="none" strike="noStrike" kern="0" cap="none" spc="0" normalizeH="0" baseline="0" noProof="0" dirty="0">
                <a:ln>
                  <a:noFill/>
                </a:ln>
                <a:solidFill>
                  <a:prstClr val="white"/>
                </a:solidFill>
                <a:effectLst/>
                <a:uLnTx/>
                <a:uFillTx/>
                <a:latin typeface="Segoe UI"/>
                <a:ea typeface="メイリオ"/>
                <a:cs typeface="+mn-cs"/>
              </a:rPr>
              <a:t>31.9</a:t>
            </a:r>
            <a:r>
              <a:rPr kumimoji="0" lang="ja-JP" altLang="en-US" sz="1100" b="0" i="0" u="none" strike="noStrike" kern="0" cap="none" spc="0" normalizeH="0" baseline="0" noProof="0" dirty="0">
                <a:ln>
                  <a:noFill/>
                </a:ln>
                <a:solidFill>
                  <a:prstClr val="white"/>
                </a:solidFill>
                <a:effectLst/>
                <a:uLnTx/>
                <a:uFillTx/>
                <a:latin typeface="Segoe UI"/>
                <a:ea typeface="メイリオ"/>
                <a:cs typeface="+mn-cs"/>
              </a:rPr>
              <a:t> ℃ </a:t>
            </a:r>
            <a:r>
              <a:rPr kumimoji="0" lang="en-US" altLang="ja-JP" sz="1100" b="0" i="0" u="none" strike="noStrike" kern="0" cap="none" spc="0" normalizeH="0" baseline="0" noProof="0" dirty="0">
                <a:ln>
                  <a:noFill/>
                </a:ln>
                <a:solidFill>
                  <a:prstClr val="white"/>
                </a:solidFill>
                <a:effectLst/>
                <a:uLnTx/>
                <a:uFillTx/>
                <a:latin typeface="Segoe UI"/>
                <a:ea typeface="メイリオ"/>
                <a:cs typeface="+mn-cs"/>
              </a:rPr>
              <a:t>(  89.4 </a:t>
            </a:r>
            <a:r>
              <a:rPr kumimoji="0" lang="ja-JP" altLang="en-US" sz="1100" b="0" i="0" u="none" strike="noStrike" kern="0" cap="none" spc="0" normalizeH="0" baseline="0" noProof="0" dirty="0">
                <a:ln>
                  <a:noFill/>
                </a:ln>
                <a:solidFill>
                  <a:prstClr val="white"/>
                </a:solidFill>
                <a:effectLst/>
                <a:uLnTx/>
                <a:uFillTx/>
                <a:latin typeface="Segoe UI"/>
                <a:ea typeface="メイリオ"/>
                <a:cs typeface="+mn-cs"/>
              </a:rPr>
              <a:t>℉ </a:t>
            </a:r>
            <a:r>
              <a:rPr kumimoji="0" lang="en-US" altLang="ja-JP" sz="1100" b="0" i="0" u="none" strike="noStrike" kern="0" cap="none" spc="0" normalizeH="0" baseline="0" noProof="0" dirty="0">
                <a:ln>
                  <a:noFill/>
                </a:ln>
                <a:solidFill>
                  <a:prstClr val="white"/>
                </a:solidFill>
                <a:effectLst/>
                <a:uLnTx/>
                <a:uFillTx/>
                <a:latin typeface="Segoe UI"/>
                <a:ea typeface="メイリオ"/>
                <a:cs typeface="+mn-cs"/>
              </a:rPr>
              <a:t>)</a:t>
            </a:r>
          </a:p>
          <a:p>
            <a:pPr marL="0" marR="0" lvl="0" indent="0" defTabSz="914088"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a:ln>
                  <a:noFill/>
                </a:ln>
                <a:solidFill>
                  <a:prstClr val="white"/>
                </a:solidFill>
                <a:effectLst/>
                <a:uLnTx/>
                <a:uFillTx/>
                <a:latin typeface="Segoe UI"/>
                <a:ea typeface="メイリオ"/>
                <a:cs typeface="+mn-cs"/>
              </a:rPr>
              <a:t> Lowest Temperature</a:t>
            </a:r>
            <a:r>
              <a:rPr kumimoji="0" lang="en-US" altLang="ja-JP" sz="1100" b="0" i="0" u="none" strike="noStrike" kern="0" cap="none" spc="0" normalizeH="0" noProof="0" dirty="0">
                <a:ln>
                  <a:noFill/>
                </a:ln>
                <a:solidFill>
                  <a:prstClr val="white"/>
                </a:solidFill>
                <a:effectLst/>
                <a:uLnTx/>
                <a:uFillTx/>
                <a:latin typeface="Segoe UI"/>
                <a:ea typeface="メイリオ"/>
                <a:cs typeface="+mn-cs"/>
              </a:rPr>
              <a:t>         </a:t>
            </a:r>
            <a:r>
              <a:rPr kumimoji="0" lang="en-US" altLang="ja-JP" sz="1100" b="0" i="0" u="none" strike="noStrike" kern="0" cap="none" spc="0" normalizeH="0" baseline="0" noProof="0" dirty="0">
                <a:ln>
                  <a:noFill/>
                </a:ln>
                <a:solidFill>
                  <a:prstClr val="white"/>
                </a:solidFill>
                <a:effectLst/>
                <a:uLnTx/>
                <a:uFillTx/>
                <a:latin typeface="Segoe UI"/>
                <a:ea typeface="メイリオ"/>
                <a:cs typeface="+mn-cs"/>
              </a:rPr>
              <a:t>:     -10.9</a:t>
            </a:r>
            <a:r>
              <a:rPr kumimoji="0" lang="ja-JP" altLang="en-US" sz="1100" b="0" i="0" u="none" strike="noStrike" kern="0" cap="none" spc="0" normalizeH="0" baseline="0" noProof="0" dirty="0">
                <a:ln>
                  <a:noFill/>
                </a:ln>
                <a:solidFill>
                  <a:prstClr val="white"/>
                </a:solidFill>
                <a:effectLst/>
                <a:uLnTx/>
                <a:uFillTx/>
                <a:latin typeface="Segoe UI"/>
                <a:ea typeface="メイリオ"/>
                <a:cs typeface="+mn-cs"/>
              </a:rPr>
              <a:t> ℃ </a:t>
            </a:r>
            <a:r>
              <a:rPr kumimoji="0" lang="en-US" altLang="ja-JP" sz="1100" b="0" i="0" u="none" strike="noStrike" kern="0" cap="none" spc="0" normalizeH="0" baseline="0" noProof="0" dirty="0">
                <a:ln>
                  <a:noFill/>
                </a:ln>
                <a:solidFill>
                  <a:prstClr val="white"/>
                </a:solidFill>
                <a:effectLst/>
                <a:uLnTx/>
                <a:uFillTx/>
                <a:latin typeface="Segoe UI"/>
                <a:ea typeface="メイリオ"/>
                <a:cs typeface="+mn-cs"/>
              </a:rPr>
              <a:t>( 12.4 </a:t>
            </a:r>
            <a:r>
              <a:rPr kumimoji="0" lang="ja-JP" altLang="en-US" sz="1100" b="0" i="0" u="none" strike="noStrike" kern="0" cap="none" spc="0" normalizeH="0" baseline="0" noProof="0" dirty="0">
                <a:ln>
                  <a:noFill/>
                </a:ln>
                <a:solidFill>
                  <a:prstClr val="white"/>
                </a:solidFill>
                <a:effectLst/>
                <a:uLnTx/>
                <a:uFillTx/>
                <a:latin typeface="Segoe UI"/>
                <a:ea typeface="メイリオ"/>
                <a:cs typeface="+mn-cs"/>
              </a:rPr>
              <a:t>℉ </a:t>
            </a:r>
            <a:r>
              <a:rPr kumimoji="0" lang="en-US" altLang="ja-JP" sz="1100" b="0" i="0" u="none" strike="noStrike" kern="0" cap="none" spc="0" normalizeH="0" baseline="0" noProof="0" dirty="0">
                <a:ln>
                  <a:noFill/>
                </a:ln>
                <a:solidFill>
                  <a:prstClr val="white"/>
                </a:solidFill>
                <a:effectLst/>
                <a:uLnTx/>
                <a:uFillTx/>
                <a:latin typeface="Segoe UI"/>
                <a:ea typeface="メイリオ"/>
                <a:cs typeface="+mn-cs"/>
              </a:rPr>
              <a:t>)</a:t>
            </a:r>
          </a:p>
          <a:p>
            <a:pPr marL="0" marR="0" lvl="0" indent="0" defTabSz="914088"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a:ln>
                  <a:noFill/>
                </a:ln>
                <a:solidFill>
                  <a:prstClr val="white"/>
                </a:solidFill>
                <a:effectLst/>
                <a:uLnTx/>
                <a:uFillTx/>
                <a:latin typeface="Segoe UI"/>
                <a:ea typeface="メイリオ"/>
                <a:cs typeface="+mn-cs"/>
              </a:rPr>
              <a:t> Cumulative Precipitation  </a:t>
            </a:r>
            <a:r>
              <a:rPr kumimoji="0" lang="en-US" altLang="ja-JP" sz="800" b="0" i="0" u="none" strike="noStrike" kern="0" cap="none" spc="0" normalizeH="0" baseline="0" noProof="0" dirty="0">
                <a:ln>
                  <a:noFill/>
                </a:ln>
                <a:solidFill>
                  <a:prstClr val="white"/>
                </a:solidFill>
                <a:effectLst/>
                <a:uLnTx/>
                <a:uFillTx/>
                <a:latin typeface="Segoe UI"/>
                <a:ea typeface="メイリオ"/>
                <a:cs typeface="+mn-cs"/>
              </a:rPr>
              <a:t> </a:t>
            </a:r>
            <a:r>
              <a:rPr kumimoji="0" lang="en-US" altLang="ja-JP" sz="1100" b="0" i="0" u="none" strike="noStrike" kern="0" cap="none" spc="0" normalizeH="0" baseline="0" noProof="0" dirty="0">
                <a:ln>
                  <a:noFill/>
                </a:ln>
                <a:solidFill>
                  <a:prstClr val="white"/>
                </a:solidFill>
                <a:effectLst/>
                <a:uLnTx/>
                <a:uFillTx/>
                <a:latin typeface="Segoe UI"/>
                <a:ea typeface="メイリオ"/>
                <a:cs typeface="+mn-cs"/>
              </a:rPr>
              <a:t>:   1,360mm</a:t>
            </a:r>
          </a:p>
          <a:p>
            <a:pPr marL="0" marR="0" lvl="0" indent="0" defTabSz="914088"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a:ln>
                  <a:noFill/>
                </a:ln>
                <a:solidFill>
                  <a:prstClr val="white"/>
                </a:solidFill>
                <a:effectLst/>
                <a:uLnTx/>
                <a:uFillTx/>
                <a:latin typeface="Segoe UI"/>
                <a:ea typeface="メイリオ"/>
                <a:cs typeface="+mn-cs"/>
              </a:rPr>
              <a:t> Cumulative Snowfall         </a:t>
            </a:r>
            <a:r>
              <a:rPr kumimoji="0" lang="en-US" altLang="ja-JP" sz="500" b="0" i="0" u="none" strike="noStrike" kern="0" cap="none" spc="0" normalizeH="0" baseline="0" noProof="0" dirty="0">
                <a:ln>
                  <a:noFill/>
                </a:ln>
                <a:solidFill>
                  <a:prstClr val="white"/>
                </a:solidFill>
                <a:effectLst/>
                <a:uLnTx/>
                <a:uFillTx/>
                <a:latin typeface="Segoe UI"/>
                <a:ea typeface="メイリオ"/>
                <a:cs typeface="+mn-cs"/>
              </a:rPr>
              <a:t> </a:t>
            </a:r>
            <a:r>
              <a:rPr kumimoji="0" lang="en-US" altLang="ja-JP" sz="1100" b="0" i="0" u="none" strike="noStrike" kern="0" cap="none" spc="0" normalizeH="0" baseline="0" noProof="0" dirty="0">
                <a:ln>
                  <a:noFill/>
                </a:ln>
                <a:solidFill>
                  <a:prstClr val="white"/>
                </a:solidFill>
                <a:effectLst/>
                <a:uLnTx/>
                <a:uFillTx/>
                <a:latin typeface="Segoe UI"/>
                <a:ea typeface="メイリオ"/>
                <a:cs typeface="+mn-cs"/>
              </a:rPr>
              <a:t>:       428cm</a:t>
            </a:r>
          </a:p>
          <a:p>
            <a:pPr marL="0" marR="0" lvl="0" indent="0" algn="ctr" defTabSz="914088" eaLnBrk="1" fontAlgn="auto" latinLnBrk="0" hangingPunct="1">
              <a:lnSpc>
                <a:spcPct val="100000"/>
              </a:lnSpc>
              <a:spcBef>
                <a:spcPts val="0"/>
              </a:spcBef>
              <a:spcAft>
                <a:spcPts val="0"/>
              </a:spcAft>
              <a:buClrTx/>
              <a:buSzTx/>
              <a:buFontTx/>
              <a:buNone/>
              <a:tabLst/>
              <a:defRPr/>
            </a:pPr>
            <a:endParaRPr kumimoji="0" lang="en-US" altLang="ja-JP" sz="1800" b="0" i="0" u="none" strike="noStrike" kern="0" cap="none" spc="0" normalizeH="0" baseline="0" noProof="0" dirty="0">
              <a:ln>
                <a:noFill/>
              </a:ln>
              <a:solidFill>
                <a:prstClr val="white"/>
              </a:solidFill>
              <a:effectLst/>
              <a:uLnTx/>
              <a:uFillTx/>
              <a:latin typeface="Segoe UI"/>
              <a:ea typeface="メイリオ"/>
              <a:cs typeface="+mn-cs"/>
            </a:endParaRPr>
          </a:p>
          <a:p>
            <a:pPr marL="0" marR="0" lvl="0" indent="0" algn="ctr" defTabSz="914088"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Segoe UI"/>
              <a:ea typeface="メイリオ"/>
              <a:cs typeface="+mn-cs"/>
            </a:endParaRPr>
          </a:p>
        </p:txBody>
      </p:sp>
      <p:pic>
        <p:nvPicPr>
          <p:cNvPr id="1030" name="Picture 6" descr="International Air Routes to &amp; from New Chitose Airpo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133" y="1634429"/>
            <a:ext cx="2960127" cy="1945817"/>
          </a:xfrm>
          <a:prstGeom prst="rect">
            <a:avLst/>
          </a:prstGeom>
          <a:noFill/>
          <a:extLst>
            <a:ext uri="{909E8E84-426E-40DD-AFC4-6F175D3DCCD1}">
              <a14:hiddenFill xmlns:a14="http://schemas.microsoft.com/office/drawing/2010/main">
                <a:solidFill>
                  <a:srgbClr val="FFFFFF"/>
                </a:solidFill>
              </a14:hiddenFill>
            </a:ext>
          </a:extLst>
        </p:spPr>
      </p:pic>
      <p:sp>
        <p:nvSpPr>
          <p:cNvPr id="20" name="正方形/長方形 19"/>
          <p:cNvSpPr/>
          <p:nvPr/>
        </p:nvSpPr>
        <p:spPr>
          <a:xfrm>
            <a:off x="3587240" y="3853863"/>
            <a:ext cx="3222292" cy="276967"/>
          </a:xfrm>
          <a:prstGeom prst="rect">
            <a:avLst/>
          </a:prstGeom>
        </p:spPr>
        <p:txBody>
          <a:bodyPr wrap="none" lIns="91408" tIns="45704" rIns="91408" bIns="45704">
            <a:spAutoFit/>
          </a:bodyPr>
          <a:lstStyle/>
          <a:p>
            <a:pPr defTabSz="914088" eaLnBrk="1" fontAlgn="auto" hangingPunct="1">
              <a:spcBef>
                <a:spcPts val="0"/>
              </a:spcBef>
              <a:spcAft>
                <a:spcPts val="0"/>
              </a:spcAft>
            </a:pPr>
            <a:r>
              <a:rPr kumimoji="0" lang="en-US" altLang="ja-JP" sz="1200" kern="0" dirty="0">
                <a:solidFill>
                  <a:srgbClr val="262626">
                    <a:lumMod val="90000"/>
                    <a:lumOff val="10000"/>
                  </a:srgbClr>
                </a:solidFill>
                <a:latin typeface="Segoe UI"/>
                <a:ea typeface="メイリオ"/>
              </a:rPr>
              <a:t>* Sapporo City Population (2016) : 2.0 million</a:t>
            </a:r>
          </a:p>
        </p:txBody>
      </p:sp>
      <p:sp>
        <p:nvSpPr>
          <p:cNvPr id="3" name="楕円 2"/>
          <p:cNvSpPr/>
          <p:nvPr/>
        </p:nvSpPr>
        <p:spPr bwMode="auto">
          <a:xfrm>
            <a:off x="3585431" y="4243530"/>
            <a:ext cx="144000" cy="144000"/>
          </a:xfrm>
          <a:prstGeom prst="ellipse">
            <a:avLst/>
          </a:prstGeom>
          <a:solidFill>
            <a:srgbClr val="0070C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sp>
        <p:nvSpPr>
          <p:cNvPr id="21" name="直角三角形 20"/>
          <p:cNvSpPr/>
          <p:nvPr/>
        </p:nvSpPr>
        <p:spPr>
          <a:xfrm rot="6686383" flipH="1">
            <a:off x="2909219" y="3240000"/>
            <a:ext cx="45719" cy="1523370"/>
          </a:xfrm>
          <a:prstGeom prst="rtTriangle">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04" rIns="91408" bIns="45704" rtlCol="0" anchor="ctr"/>
          <a:lstStyle/>
          <a:p>
            <a:pPr marL="0" marR="0" lvl="0" indent="0" algn="ctr" defTabSz="914088"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endParaRPr>
          </a:p>
        </p:txBody>
      </p:sp>
      <p:sp>
        <p:nvSpPr>
          <p:cNvPr id="22" name="正方形/長方形 21"/>
          <p:cNvSpPr/>
          <p:nvPr/>
        </p:nvSpPr>
        <p:spPr>
          <a:xfrm>
            <a:off x="-6488" y="3492000"/>
            <a:ext cx="2244461" cy="369300"/>
          </a:xfrm>
          <a:prstGeom prst="rect">
            <a:avLst/>
          </a:prstGeom>
        </p:spPr>
        <p:txBody>
          <a:bodyPr wrap="none" lIns="91408" tIns="45704" rIns="91408" bIns="45704">
            <a:spAutoFit/>
          </a:bodyPr>
          <a:lstStyle/>
          <a:p>
            <a:pPr marL="0" marR="0" lvl="0" indent="0" algn="l" defTabSz="914088" eaLnBrk="1" fontAlgn="auto" latinLnBrk="0" hangingPunct="1">
              <a:lnSpc>
                <a:spcPct val="100000"/>
              </a:lnSpc>
              <a:spcBef>
                <a:spcPts val="0"/>
              </a:spcBef>
              <a:spcAft>
                <a:spcPts val="0"/>
              </a:spcAft>
              <a:buClrTx/>
              <a:buSzTx/>
              <a:buFontTx/>
              <a:buNone/>
              <a:tabLst/>
              <a:defRPr/>
            </a:pPr>
            <a:r>
              <a:rPr kumimoji="0" lang="en-US" altLang="ja-JP" b="0" i="0" u="none" strike="noStrike" kern="0" cap="none" spc="0" normalizeH="0" baseline="0" noProof="0" dirty="0">
                <a:ln>
                  <a:noFill/>
                </a:ln>
                <a:solidFill>
                  <a:srgbClr val="262626"/>
                </a:solidFill>
                <a:effectLst/>
                <a:uLnTx/>
                <a:uFillTx/>
                <a:latin typeface="Segoe UI"/>
                <a:ea typeface="メイリオ"/>
              </a:rPr>
              <a:t>New </a:t>
            </a:r>
            <a:r>
              <a:rPr kumimoji="0" lang="en-US" altLang="ja-JP" b="0" i="0" u="none" strike="noStrike" kern="0" cap="none" spc="0" normalizeH="0" baseline="0" noProof="0" dirty="0" err="1">
                <a:ln>
                  <a:noFill/>
                </a:ln>
                <a:solidFill>
                  <a:srgbClr val="262626"/>
                </a:solidFill>
                <a:effectLst/>
                <a:uLnTx/>
                <a:uFillTx/>
                <a:latin typeface="Segoe UI"/>
                <a:ea typeface="メイリオ"/>
              </a:rPr>
              <a:t>Chitose</a:t>
            </a:r>
            <a:r>
              <a:rPr kumimoji="0" lang="en-US" altLang="ja-JP" b="0" i="0" u="none" strike="noStrike" kern="0" cap="none" spc="0" normalizeH="0" baseline="0" noProof="0" dirty="0">
                <a:ln>
                  <a:noFill/>
                </a:ln>
                <a:solidFill>
                  <a:srgbClr val="262626"/>
                </a:solidFill>
                <a:effectLst/>
                <a:uLnTx/>
                <a:uFillTx/>
                <a:latin typeface="Segoe UI"/>
                <a:ea typeface="メイリオ"/>
              </a:rPr>
              <a:t> Airport</a:t>
            </a:r>
            <a:endParaRPr kumimoji="0" lang="ja-JP" altLang="en-US" b="0" i="0" u="none" strike="noStrike" kern="0" cap="none" spc="0" normalizeH="0" baseline="0" noProof="0" dirty="0">
              <a:ln>
                <a:noFill/>
              </a:ln>
              <a:solidFill>
                <a:srgbClr val="262626"/>
              </a:solidFill>
              <a:effectLst/>
              <a:uLnTx/>
              <a:uFillTx/>
              <a:latin typeface="Segoe UI"/>
              <a:ea typeface="メイリオ"/>
            </a:endParaRPr>
          </a:p>
        </p:txBody>
      </p:sp>
    </p:spTree>
    <p:extLst>
      <p:ext uri="{BB962C8B-B14F-4D97-AF65-F5344CB8AC3E}">
        <p14:creationId xmlns:p14="http://schemas.microsoft.com/office/powerpoint/2010/main" val="253912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00" fill="hold"/>
                                        <p:tgtEl>
                                          <p:spTgt spid="9"/>
                                        </p:tgtEl>
                                        <p:attrNameLst>
                                          <p:attrName>ppt_w</p:attrName>
                                        </p:attrNameLst>
                                      </p:cBhvr>
                                      <p:tavLst>
                                        <p:tav tm="0">
                                          <p:val>
                                            <p:fltVal val="0"/>
                                          </p:val>
                                        </p:tav>
                                        <p:tav tm="100000">
                                          <p:val>
                                            <p:strVal val="#ppt_w"/>
                                          </p:val>
                                        </p:tav>
                                      </p:tavLst>
                                    </p:anim>
                                    <p:anim calcmode="lin" valueType="num">
                                      <p:cBhvr>
                                        <p:cTn id="8" dur="200" fill="hold"/>
                                        <p:tgtEl>
                                          <p:spTgt spid="9"/>
                                        </p:tgtEl>
                                        <p:attrNameLst>
                                          <p:attrName>ppt_h</p:attrName>
                                        </p:attrNameLst>
                                      </p:cBhvr>
                                      <p:tavLst>
                                        <p:tav tm="0">
                                          <p:val>
                                            <p:fltVal val="0"/>
                                          </p:val>
                                        </p:tav>
                                        <p:tav tm="100000">
                                          <p:val>
                                            <p:strVal val="#ppt_h"/>
                                          </p:val>
                                        </p:tav>
                                      </p:tavLst>
                                    </p:anim>
                                    <p:animEffect transition="in" filter="fade">
                                      <p:cBhvr>
                                        <p:cTn id="9" dur="200"/>
                                        <p:tgtEl>
                                          <p:spTgt spid="9"/>
                                        </p:tgtEl>
                                      </p:cBhvr>
                                    </p:animEffect>
                                  </p:childTnLst>
                                </p:cTn>
                              </p:par>
                            </p:childTnLst>
                          </p:cTn>
                        </p:par>
                        <p:par>
                          <p:cTn id="10" fill="hold">
                            <p:stCondLst>
                              <p:cond delay="200"/>
                            </p:stCondLst>
                            <p:childTnLst>
                              <p:par>
                                <p:cTn id="11" presetID="53" presetClass="entr" presetSubtype="16"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p:stCondLst>
                              <p:cond delay="700"/>
                            </p:stCondLst>
                            <p:childTnLst>
                              <p:par>
                                <p:cTn id="17" presetID="53" presetClass="entr" presetSubtype="16"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番号プレースホルダー 3"/>
          <p:cNvSpPr>
            <a:spLocks noGrp="1"/>
          </p:cNvSpPr>
          <p:nvPr>
            <p:ph type="sldNum" sz="quarter" idx="10"/>
          </p:nvPr>
        </p:nvSpPr>
        <p:spPr>
          <a:noFill/>
        </p:spPr>
        <p:txBody>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0304B402-4D99-4A1C-A1DA-378E6C353045}" type="slidenum">
              <a:rPr lang="en-US" altLang="ja-JP">
                <a:solidFill>
                  <a:schemeClr val="bg1"/>
                </a:solidFill>
              </a:rPr>
              <a:pPr/>
              <a:t>7</a:t>
            </a:fld>
            <a:endParaRPr lang="en-US" altLang="ja-JP">
              <a:solidFill>
                <a:schemeClr val="bg1"/>
              </a:solidFill>
            </a:endParaRPr>
          </a:p>
        </p:txBody>
      </p:sp>
      <p:pic>
        <p:nvPicPr>
          <p:cNvPr id="5123" name="Picture 6" descr="tmp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88" y="549275"/>
            <a:ext cx="8223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2"/>
          <p:cNvSpPr>
            <a:spLocks noGrp="1" noChangeArrowheads="1"/>
          </p:cNvSpPr>
          <p:nvPr>
            <p:ph type="title"/>
          </p:nvPr>
        </p:nvSpPr>
        <p:spPr>
          <a:xfrm>
            <a:off x="323850" y="765175"/>
            <a:ext cx="8496300" cy="509588"/>
          </a:xfrm>
        </p:spPr>
        <p:txBody>
          <a:bodyPr/>
          <a:lstStyle/>
          <a:p>
            <a:pPr eaLnBrk="1" hangingPunct="1"/>
            <a:r>
              <a:rPr lang="en-US" altLang="ja-JP" dirty="0">
                <a:solidFill>
                  <a:srgbClr val="23651C"/>
                </a:solidFill>
              </a:rPr>
              <a:t>Beautiful campus in the heart of Sapporo</a:t>
            </a:r>
          </a:p>
        </p:txBody>
      </p:sp>
      <p:sp>
        <p:nvSpPr>
          <p:cNvPr id="5126" name="Text Box 4"/>
          <p:cNvSpPr txBox="1">
            <a:spLocks noChangeArrowheads="1"/>
          </p:cNvSpPr>
          <p:nvPr/>
        </p:nvSpPr>
        <p:spPr bwMode="auto">
          <a:xfrm>
            <a:off x="4427538" y="185738"/>
            <a:ext cx="42322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endParaRPr lang="en-US" altLang="ja-JP" sz="1200" dirty="0">
              <a:solidFill>
                <a:schemeClr val="bg1"/>
              </a:solidFill>
            </a:endParaRPr>
          </a:p>
        </p:txBody>
      </p:sp>
      <p:pic>
        <p:nvPicPr>
          <p:cNvPr id="2" name="図 1"/>
          <p:cNvPicPr>
            <a:picLocks noChangeAspect="1"/>
          </p:cNvPicPr>
          <p:nvPr/>
        </p:nvPicPr>
        <p:blipFill>
          <a:blip r:embed="rId4"/>
          <a:stretch>
            <a:fillRect/>
          </a:stretch>
        </p:blipFill>
        <p:spPr>
          <a:xfrm>
            <a:off x="1025860" y="1587734"/>
            <a:ext cx="7092280" cy="4411398"/>
          </a:xfrm>
          <a:prstGeom prst="rect">
            <a:avLst/>
          </a:prstGeom>
        </p:spPr>
      </p:pic>
      <p:sp>
        <p:nvSpPr>
          <p:cNvPr id="9" name="フリーフォーム 28"/>
          <p:cNvSpPr/>
          <p:nvPr/>
        </p:nvSpPr>
        <p:spPr>
          <a:xfrm>
            <a:off x="3485055" y="1988840"/>
            <a:ext cx="4242177" cy="2628000"/>
          </a:xfrm>
          <a:custGeom>
            <a:avLst/>
            <a:gdLst>
              <a:gd name="connsiteX0" fmla="*/ 0 w 5731727"/>
              <a:gd name="connsiteY0" fmla="*/ 2252547 h 3419708"/>
              <a:gd name="connsiteX1" fmla="*/ 379141 w 5731727"/>
              <a:gd name="connsiteY1" fmla="*/ 1999786 h 3419708"/>
              <a:gd name="connsiteX2" fmla="*/ 847493 w 5731727"/>
              <a:gd name="connsiteY2" fmla="*/ 1642947 h 3419708"/>
              <a:gd name="connsiteX3" fmla="*/ 1546302 w 5731727"/>
              <a:gd name="connsiteY3" fmla="*/ 1107688 h 3419708"/>
              <a:gd name="connsiteX4" fmla="*/ 1843668 w 5731727"/>
              <a:gd name="connsiteY4" fmla="*/ 899532 h 3419708"/>
              <a:gd name="connsiteX5" fmla="*/ 2237678 w 5731727"/>
              <a:gd name="connsiteY5" fmla="*/ 743415 h 3419708"/>
              <a:gd name="connsiteX6" fmla="*/ 2802673 w 5731727"/>
              <a:gd name="connsiteY6" fmla="*/ 520390 h 3419708"/>
              <a:gd name="connsiteX7" fmla="*/ 3055434 w 5731727"/>
              <a:gd name="connsiteY7" fmla="*/ 438615 h 3419708"/>
              <a:gd name="connsiteX8" fmla="*/ 3107473 w 5731727"/>
              <a:gd name="connsiteY8" fmla="*/ 408878 h 3419708"/>
              <a:gd name="connsiteX9" fmla="*/ 3731941 w 5731727"/>
              <a:gd name="connsiteY9" fmla="*/ 981308 h 3419708"/>
              <a:gd name="connsiteX10" fmla="*/ 4594302 w 5731727"/>
              <a:gd name="connsiteY10" fmla="*/ 691376 h 3419708"/>
              <a:gd name="connsiteX11" fmla="*/ 3746810 w 5731727"/>
              <a:gd name="connsiteY11" fmla="*/ 282498 h 3419708"/>
              <a:gd name="connsiteX12" fmla="*/ 3873190 w 5731727"/>
              <a:gd name="connsiteY12" fmla="*/ 252761 h 3419708"/>
              <a:gd name="connsiteX13" fmla="*/ 4029307 w 5731727"/>
              <a:gd name="connsiteY13" fmla="*/ 394010 h 3419708"/>
              <a:gd name="connsiteX14" fmla="*/ 4698380 w 5731727"/>
              <a:gd name="connsiteY14" fmla="*/ 230459 h 3419708"/>
              <a:gd name="connsiteX15" fmla="*/ 4795024 w 5731727"/>
              <a:gd name="connsiteY15" fmla="*/ 29737 h 3419708"/>
              <a:gd name="connsiteX16" fmla="*/ 4928839 w 5731727"/>
              <a:gd name="connsiteY16" fmla="*/ 0 h 3419708"/>
              <a:gd name="connsiteX17" fmla="*/ 5241073 w 5731727"/>
              <a:gd name="connsiteY17" fmla="*/ 148683 h 3419708"/>
              <a:gd name="connsiteX18" fmla="*/ 5345151 w 5731727"/>
              <a:gd name="connsiteY18" fmla="*/ 89210 h 3419708"/>
              <a:gd name="connsiteX19" fmla="*/ 5575610 w 5731727"/>
              <a:gd name="connsiteY19" fmla="*/ 200722 h 3419708"/>
              <a:gd name="connsiteX20" fmla="*/ 5501268 w 5731727"/>
              <a:gd name="connsiteY20" fmla="*/ 275064 h 3419708"/>
              <a:gd name="connsiteX21" fmla="*/ 5731727 w 5731727"/>
              <a:gd name="connsiteY21" fmla="*/ 349405 h 3419708"/>
              <a:gd name="connsiteX22" fmla="*/ 4683512 w 5731727"/>
              <a:gd name="connsiteY22" fmla="*/ 1687551 h 3419708"/>
              <a:gd name="connsiteX23" fmla="*/ 4401015 w 5731727"/>
              <a:gd name="connsiteY23" fmla="*/ 1531434 h 3419708"/>
              <a:gd name="connsiteX24" fmla="*/ 4311805 w 5731727"/>
              <a:gd name="connsiteY24" fmla="*/ 1613210 h 3419708"/>
              <a:gd name="connsiteX25" fmla="*/ 4624039 w 5731727"/>
              <a:gd name="connsiteY25" fmla="*/ 1747025 h 3419708"/>
              <a:gd name="connsiteX26" fmla="*/ 4267200 w 5731727"/>
              <a:gd name="connsiteY26" fmla="*/ 2207942 h 3419708"/>
              <a:gd name="connsiteX27" fmla="*/ 4170556 w 5731727"/>
              <a:gd name="connsiteY27" fmla="*/ 2222810 h 3419708"/>
              <a:gd name="connsiteX28" fmla="*/ 4356410 w 5731727"/>
              <a:gd name="connsiteY28" fmla="*/ 2386361 h 3419708"/>
              <a:gd name="connsiteX29" fmla="*/ 1650380 w 5731727"/>
              <a:gd name="connsiteY29" fmla="*/ 3419708 h 3419708"/>
              <a:gd name="connsiteX30" fmla="*/ 1561171 w 5731727"/>
              <a:gd name="connsiteY30" fmla="*/ 3323064 h 3419708"/>
              <a:gd name="connsiteX31" fmla="*/ 1390185 w 5731727"/>
              <a:gd name="connsiteY31" fmla="*/ 3375103 h 3419708"/>
              <a:gd name="connsiteX32" fmla="*/ 1248937 w 5731727"/>
              <a:gd name="connsiteY32" fmla="*/ 3196683 h 3419708"/>
              <a:gd name="connsiteX33" fmla="*/ 1397619 w 5731727"/>
              <a:gd name="connsiteY33" fmla="*/ 3137210 h 3419708"/>
              <a:gd name="connsiteX34" fmla="*/ 1174595 w 5731727"/>
              <a:gd name="connsiteY34" fmla="*/ 2929054 h 3419708"/>
              <a:gd name="connsiteX35" fmla="*/ 981307 w 5731727"/>
              <a:gd name="connsiteY35" fmla="*/ 3010830 h 3419708"/>
              <a:gd name="connsiteX36" fmla="*/ 743415 w 5731727"/>
              <a:gd name="connsiteY36" fmla="*/ 2929054 h 3419708"/>
              <a:gd name="connsiteX37" fmla="*/ 579863 w 5731727"/>
              <a:gd name="connsiteY37" fmla="*/ 2862147 h 3419708"/>
              <a:gd name="connsiteX38" fmla="*/ 297366 w 5731727"/>
              <a:gd name="connsiteY38" fmla="*/ 2653990 h 3419708"/>
              <a:gd name="connsiteX39" fmla="*/ 133815 w 5731727"/>
              <a:gd name="connsiteY39" fmla="*/ 2483005 h 3419708"/>
              <a:gd name="connsiteX40" fmla="*/ 0 w 5731727"/>
              <a:gd name="connsiteY40" fmla="*/ 2252547 h 3419708"/>
              <a:gd name="connsiteX0" fmla="*/ 0 w 5731727"/>
              <a:gd name="connsiteY0" fmla="*/ 2252547 h 3419708"/>
              <a:gd name="connsiteX1" fmla="*/ 379141 w 5731727"/>
              <a:gd name="connsiteY1" fmla="*/ 1999786 h 3419708"/>
              <a:gd name="connsiteX2" fmla="*/ 847493 w 5731727"/>
              <a:gd name="connsiteY2" fmla="*/ 1642947 h 3419708"/>
              <a:gd name="connsiteX3" fmla="*/ 1546302 w 5731727"/>
              <a:gd name="connsiteY3" fmla="*/ 1107688 h 3419708"/>
              <a:gd name="connsiteX4" fmla="*/ 1843668 w 5731727"/>
              <a:gd name="connsiteY4" fmla="*/ 899532 h 3419708"/>
              <a:gd name="connsiteX5" fmla="*/ 2237678 w 5731727"/>
              <a:gd name="connsiteY5" fmla="*/ 743415 h 3419708"/>
              <a:gd name="connsiteX6" fmla="*/ 2802673 w 5731727"/>
              <a:gd name="connsiteY6" fmla="*/ 520390 h 3419708"/>
              <a:gd name="connsiteX7" fmla="*/ 3055434 w 5731727"/>
              <a:gd name="connsiteY7" fmla="*/ 438615 h 3419708"/>
              <a:gd name="connsiteX8" fmla="*/ 3107473 w 5731727"/>
              <a:gd name="connsiteY8" fmla="*/ 408878 h 3419708"/>
              <a:gd name="connsiteX9" fmla="*/ 3731941 w 5731727"/>
              <a:gd name="connsiteY9" fmla="*/ 981308 h 3419708"/>
              <a:gd name="connsiteX10" fmla="*/ 4594302 w 5731727"/>
              <a:gd name="connsiteY10" fmla="*/ 691376 h 3419708"/>
              <a:gd name="connsiteX11" fmla="*/ 3746810 w 5731727"/>
              <a:gd name="connsiteY11" fmla="*/ 282498 h 3419708"/>
              <a:gd name="connsiteX12" fmla="*/ 3873190 w 5731727"/>
              <a:gd name="connsiteY12" fmla="*/ 252761 h 3419708"/>
              <a:gd name="connsiteX13" fmla="*/ 4081346 w 5731727"/>
              <a:gd name="connsiteY13" fmla="*/ 379142 h 3419708"/>
              <a:gd name="connsiteX14" fmla="*/ 4698380 w 5731727"/>
              <a:gd name="connsiteY14" fmla="*/ 230459 h 3419708"/>
              <a:gd name="connsiteX15" fmla="*/ 4795024 w 5731727"/>
              <a:gd name="connsiteY15" fmla="*/ 29737 h 3419708"/>
              <a:gd name="connsiteX16" fmla="*/ 4928839 w 5731727"/>
              <a:gd name="connsiteY16" fmla="*/ 0 h 3419708"/>
              <a:gd name="connsiteX17" fmla="*/ 5241073 w 5731727"/>
              <a:gd name="connsiteY17" fmla="*/ 148683 h 3419708"/>
              <a:gd name="connsiteX18" fmla="*/ 5345151 w 5731727"/>
              <a:gd name="connsiteY18" fmla="*/ 89210 h 3419708"/>
              <a:gd name="connsiteX19" fmla="*/ 5575610 w 5731727"/>
              <a:gd name="connsiteY19" fmla="*/ 200722 h 3419708"/>
              <a:gd name="connsiteX20" fmla="*/ 5501268 w 5731727"/>
              <a:gd name="connsiteY20" fmla="*/ 275064 h 3419708"/>
              <a:gd name="connsiteX21" fmla="*/ 5731727 w 5731727"/>
              <a:gd name="connsiteY21" fmla="*/ 349405 h 3419708"/>
              <a:gd name="connsiteX22" fmla="*/ 4683512 w 5731727"/>
              <a:gd name="connsiteY22" fmla="*/ 1687551 h 3419708"/>
              <a:gd name="connsiteX23" fmla="*/ 4401015 w 5731727"/>
              <a:gd name="connsiteY23" fmla="*/ 1531434 h 3419708"/>
              <a:gd name="connsiteX24" fmla="*/ 4311805 w 5731727"/>
              <a:gd name="connsiteY24" fmla="*/ 1613210 h 3419708"/>
              <a:gd name="connsiteX25" fmla="*/ 4624039 w 5731727"/>
              <a:gd name="connsiteY25" fmla="*/ 1747025 h 3419708"/>
              <a:gd name="connsiteX26" fmla="*/ 4267200 w 5731727"/>
              <a:gd name="connsiteY26" fmla="*/ 2207942 h 3419708"/>
              <a:gd name="connsiteX27" fmla="*/ 4170556 w 5731727"/>
              <a:gd name="connsiteY27" fmla="*/ 2222810 h 3419708"/>
              <a:gd name="connsiteX28" fmla="*/ 4356410 w 5731727"/>
              <a:gd name="connsiteY28" fmla="*/ 2386361 h 3419708"/>
              <a:gd name="connsiteX29" fmla="*/ 1650380 w 5731727"/>
              <a:gd name="connsiteY29" fmla="*/ 3419708 h 3419708"/>
              <a:gd name="connsiteX30" fmla="*/ 1561171 w 5731727"/>
              <a:gd name="connsiteY30" fmla="*/ 3323064 h 3419708"/>
              <a:gd name="connsiteX31" fmla="*/ 1390185 w 5731727"/>
              <a:gd name="connsiteY31" fmla="*/ 3375103 h 3419708"/>
              <a:gd name="connsiteX32" fmla="*/ 1248937 w 5731727"/>
              <a:gd name="connsiteY32" fmla="*/ 3196683 h 3419708"/>
              <a:gd name="connsiteX33" fmla="*/ 1397619 w 5731727"/>
              <a:gd name="connsiteY33" fmla="*/ 3137210 h 3419708"/>
              <a:gd name="connsiteX34" fmla="*/ 1174595 w 5731727"/>
              <a:gd name="connsiteY34" fmla="*/ 2929054 h 3419708"/>
              <a:gd name="connsiteX35" fmla="*/ 981307 w 5731727"/>
              <a:gd name="connsiteY35" fmla="*/ 3010830 h 3419708"/>
              <a:gd name="connsiteX36" fmla="*/ 743415 w 5731727"/>
              <a:gd name="connsiteY36" fmla="*/ 2929054 h 3419708"/>
              <a:gd name="connsiteX37" fmla="*/ 579863 w 5731727"/>
              <a:gd name="connsiteY37" fmla="*/ 2862147 h 3419708"/>
              <a:gd name="connsiteX38" fmla="*/ 297366 w 5731727"/>
              <a:gd name="connsiteY38" fmla="*/ 2653990 h 3419708"/>
              <a:gd name="connsiteX39" fmla="*/ 133815 w 5731727"/>
              <a:gd name="connsiteY39" fmla="*/ 2483005 h 3419708"/>
              <a:gd name="connsiteX40" fmla="*/ 0 w 5731727"/>
              <a:gd name="connsiteY40" fmla="*/ 2252547 h 3419708"/>
              <a:gd name="connsiteX0" fmla="*/ 0 w 5731727"/>
              <a:gd name="connsiteY0" fmla="*/ 2252547 h 3419708"/>
              <a:gd name="connsiteX1" fmla="*/ 379141 w 5731727"/>
              <a:gd name="connsiteY1" fmla="*/ 1999786 h 3419708"/>
              <a:gd name="connsiteX2" fmla="*/ 847493 w 5731727"/>
              <a:gd name="connsiteY2" fmla="*/ 1642947 h 3419708"/>
              <a:gd name="connsiteX3" fmla="*/ 1546302 w 5731727"/>
              <a:gd name="connsiteY3" fmla="*/ 1107688 h 3419708"/>
              <a:gd name="connsiteX4" fmla="*/ 1843668 w 5731727"/>
              <a:gd name="connsiteY4" fmla="*/ 899532 h 3419708"/>
              <a:gd name="connsiteX5" fmla="*/ 2237678 w 5731727"/>
              <a:gd name="connsiteY5" fmla="*/ 743415 h 3419708"/>
              <a:gd name="connsiteX6" fmla="*/ 2802673 w 5731727"/>
              <a:gd name="connsiteY6" fmla="*/ 520390 h 3419708"/>
              <a:gd name="connsiteX7" fmla="*/ 3055434 w 5731727"/>
              <a:gd name="connsiteY7" fmla="*/ 438615 h 3419708"/>
              <a:gd name="connsiteX8" fmla="*/ 3107473 w 5731727"/>
              <a:gd name="connsiteY8" fmla="*/ 408878 h 3419708"/>
              <a:gd name="connsiteX9" fmla="*/ 3731941 w 5731727"/>
              <a:gd name="connsiteY9" fmla="*/ 981308 h 3419708"/>
              <a:gd name="connsiteX10" fmla="*/ 4594302 w 5731727"/>
              <a:gd name="connsiteY10" fmla="*/ 691376 h 3419708"/>
              <a:gd name="connsiteX11" fmla="*/ 3746810 w 5731727"/>
              <a:gd name="connsiteY11" fmla="*/ 282498 h 3419708"/>
              <a:gd name="connsiteX12" fmla="*/ 3873190 w 5731727"/>
              <a:gd name="connsiteY12" fmla="*/ 252761 h 3419708"/>
              <a:gd name="connsiteX13" fmla="*/ 4081346 w 5731727"/>
              <a:gd name="connsiteY13" fmla="*/ 379142 h 3419708"/>
              <a:gd name="connsiteX14" fmla="*/ 4698380 w 5731727"/>
              <a:gd name="connsiteY14" fmla="*/ 230459 h 3419708"/>
              <a:gd name="connsiteX15" fmla="*/ 4795024 w 5731727"/>
              <a:gd name="connsiteY15" fmla="*/ 29737 h 3419708"/>
              <a:gd name="connsiteX16" fmla="*/ 4928839 w 5731727"/>
              <a:gd name="connsiteY16" fmla="*/ 0 h 3419708"/>
              <a:gd name="connsiteX17" fmla="*/ 5241073 w 5731727"/>
              <a:gd name="connsiteY17" fmla="*/ 148683 h 3419708"/>
              <a:gd name="connsiteX18" fmla="*/ 5345151 w 5731727"/>
              <a:gd name="connsiteY18" fmla="*/ 89210 h 3419708"/>
              <a:gd name="connsiteX19" fmla="*/ 5575610 w 5731727"/>
              <a:gd name="connsiteY19" fmla="*/ 200722 h 3419708"/>
              <a:gd name="connsiteX20" fmla="*/ 5501268 w 5731727"/>
              <a:gd name="connsiteY20" fmla="*/ 275064 h 3419708"/>
              <a:gd name="connsiteX21" fmla="*/ 5731727 w 5731727"/>
              <a:gd name="connsiteY21" fmla="*/ 349405 h 3419708"/>
              <a:gd name="connsiteX22" fmla="*/ 4683512 w 5731727"/>
              <a:gd name="connsiteY22" fmla="*/ 1687551 h 3419708"/>
              <a:gd name="connsiteX23" fmla="*/ 4401015 w 5731727"/>
              <a:gd name="connsiteY23" fmla="*/ 1531434 h 3419708"/>
              <a:gd name="connsiteX24" fmla="*/ 4311805 w 5731727"/>
              <a:gd name="connsiteY24" fmla="*/ 1613210 h 3419708"/>
              <a:gd name="connsiteX25" fmla="*/ 4631473 w 5731727"/>
              <a:gd name="connsiteY25" fmla="*/ 1776762 h 3419708"/>
              <a:gd name="connsiteX26" fmla="*/ 4267200 w 5731727"/>
              <a:gd name="connsiteY26" fmla="*/ 2207942 h 3419708"/>
              <a:gd name="connsiteX27" fmla="*/ 4170556 w 5731727"/>
              <a:gd name="connsiteY27" fmla="*/ 2222810 h 3419708"/>
              <a:gd name="connsiteX28" fmla="*/ 4356410 w 5731727"/>
              <a:gd name="connsiteY28" fmla="*/ 2386361 h 3419708"/>
              <a:gd name="connsiteX29" fmla="*/ 1650380 w 5731727"/>
              <a:gd name="connsiteY29" fmla="*/ 3419708 h 3419708"/>
              <a:gd name="connsiteX30" fmla="*/ 1561171 w 5731727"/>
              <a:gd name="connsiteY30" fmla="*/ 3323064 h 3419708"/>
              <a:gd name="connsiteX31" fmla="*/ 1390185 w 5731727"/>
              <a:gd name="connsiteY31" fmla="*/ 3375103 h 3419708"/>
              <a:gd name="connsiteX32" fmla="*/ 1248937 w 5731727"/>
              <a:gd name="connsiteY32" fmla="*/ 3196683 h 3419708"/>
              <a:gd name="connsiteX33" fmla="*/ 1397619 w 5731727"/>
              <a:gd name="connsiteY33" fmla="*/ 3137210 h 3419708"/>
              <a:gd name="connsiteX34" fmla="*/ 1174595 w 5731727"/>
              <a:gd name="connsiteY34" fmla="*/ 2929054 h 3419708"/>
              <a:gd name="connsiteX35" fmla="*/ 981307 w 5731727"/>
              <a:gd name="connsiteY35" fmla="*/ 3010830 h 3419708"/>
              <a:gd name="connsiteX36" fmla="*/ 743415 w 5731727"/>
              <a:gd name="connsiteY36" fmla="*/ 2929054 h 3419708"/>
              <a:gd name="connsiteX37" fmla="*/ 579863 w 5731727"/>
              <a:gd name="connsiteY37" fmla="*/ 2862147 h 3419708"/>
              <a:gd name="connsiteX38" fmla="*/ 297366 w 5731727"/>
              <a:gd name="connsiteY38" fmla="*/ 2653990 h 3419708"/>
              <a:gd name="connsiteX39" fmla="*/ 133815 w 5731727"/>
              <a:gd name="connsiteY39" fmla="*/ 2483005 h 3419708"/>
              <a:gd name="connsiteX40" fmla="*/ 0 w 5731727"/>
              <a:gd name="connsiteY40" fmla="*/ 2252547 h 3419708"/>
              <a:gd name="connsiteX0" fmla="*/ 0 w 5731727"/>
              <a:gd name="connsiteY0" fmla="*/ 2252547 h 3419708"/>
              <a:gd name="connsiteX1" fmla="*/ 379141 w 5731727"/>
              <a:gd name="connsiteY1" fmla="*/ 1999786 h 3419708"/>
              <a:gd name="connsiteX2" fmla="*/ 847493 w 5731727"/>
              <a:gd name="connsiteY2" fmla="*/ 1642947 h 3419708"/>
              <a:gd name="connsiteX3" fmla="*/ 1546302 w 5731727"/>
              <a:gd name="connsiteY3" fmla="*/ 1107688 h 3419708"/>
              <a:gd name="connsiteX4" fmla="*/ 1843668 w 5731727"/>
              <a:gd name="connsiteY4" fmla="*/ 899532 h 3419708"/>
              <a:gd name="connsiteX5" fmla="*/ 2237678 w 5731727"/>
              <a:gd name="connsiteY5" fmla="*/ 743415 h 3419708"/>
              <a:gd name="connsiteX6" fmla="*/ 2802673 w 5731727"/>
              <a:gd name="connsiteY6" fmla="*/ 520390 h 3419708"/>
              <a:gd name="connsiteX7" fmla="*/ 3055434 w 5731727"/>
              <a:gd name="connsiteY7" fmla="*/ 438615 h 3419708"/>
              <a:gd name="connsiteX8" fmla="*/ 3107473 w 5731727"/>
              <a:gd name="connsiteY8" fmla="*/ 408878 h 3419708"/>
              <a:gd name="connsiteX9" fmla="*/ 3731941 w 5731727"/>
              <a:gd name="connsiteY9" fmla="*/ 981308 h 3419708"/>
              <a:gd name="connsiteX10" fmla="*/ 4594302 w 5731727"/>
              <a:gd name="connsiteY10" fmla="*/ 691376 h 3419708"/>
              <a:gd name="connsiteX11" fmla="*/ 3746810 w 5731727"/>
              <a:gd name="connsiteY11" fmla="*/ 282498 h 3419708"/>
              <a:gd name="connsiteX12" fmla="*/ 3873190 w 5731727"/>
              <a:gd name="connsiteY12" fmla="*/ 252761 h 3419708"/>
              <a:gd name="connsiteX13" fmla="*/ 4081346 w 5731727"/>
              <a:gd name="connsiteY13" fmla="*/ 379142 h 3419708"/>
              <a:gd name="connsiteX14" fmla="*/ 4698380 w 5731727"/>
              <a:gd name="connsiteY14" fmla="*/ 230459 h 3419708"/>
              <a:gd name="connsiteX15" fmla="*/ 4795024 w 5731727"/>
              <a:gd name="connsiteY15" fmla="*/ 29737 h 3419708"/>
              <a:gd name="connsiteX16" fmla="*/ 4928839 w 5731727"/>
              <a:gd name="connsiteY16" fmla="*/ 0 h 3419708"/>
              <a:gd name="connsiteX17" fmla="*/ 5241073 w 5731727"/>
              <a:gd name="connsiteY17" fmla="*/ 148683 h 3419708"/>
              <a:gd name="connsiteX18" fmla="*/ 5345151 w 5731727"/>
              <a:gd name="connsiteY18" fmla="*/ 89210 h 3419708"/>
              <a:gd name="connsiteX19" fmla="*/ 5575610 w 5731727"/>
              <a:gd name="connsiteY19" fmla="*/ 200722 h 3419708"/>
              <a:gd name="connsiteX20" fmla="*/ 5501268 w 5731727"/>
              <a:gd name="connsiteY20" fmla="*/ 275064 h 3419708"/>
              <a:gd name="connsiteX21" fmla="*/ 5731727 w 5731727"/>
              <a:gd name="connsiteY21" fmla="*/ 349405 h 3419708"/>
              <a:gd name="connsiteX22" fmla="*/ 4683512 w 5731727"/>
              <a:gd name="connsiteY22" fmla="*/ 1687551 h 3419708"/>
              <a:gd name="connsiteX23" fmla="*/ 4401015 w 5731727"/>
              <a:gd name="connsiteY23" fmla="*/ 1531434 h 3419708"/>
              <a:gd name="connsiteX24" fmla="*/ 4311805 w 5731727"/>
              <a:gd name="connsiteY24" fmla="*/ 1613210 h 3419708"/>
              <a:gd name="connsiteX25" fmla="*/ 4631473 w 5731727"/>
              <a:gd name="connsiteY25" fmla="*/ 1776762 h 3419708"/>
              <a:gd name="connsiteX26" fmla="*/ 4267200 w 5731727"/>
              <a:gd name="connsiteY26" fmla="*/ 2170772 h 3419708"/>
              <a:gd name="connsiteX27" fmla="*/ 4170556 w 5731727"/>
              <a:gd name="connsiteY27" fmla="*/ 2222810 h 3419708"/>
              <a:gd name="connsiteX28" fmla="*/ 4356410 w 5731727"/>
              <a:gd name="connsiteY28" fmla="*/ 2386361 h 3419708"/>
              <a:gd name="connsiteX29" fmla="*/ 1650380 w 5731727"/>
              <a:gd name="connsiteY29" fmla="*/ 3419708 h 3419708"/>
              <a:gd name="connsiteX30" fmla="*/ 1561171 w 5731727"/>
              <a:gd name="connsiteY30" fmla="*/ 3323064 h 3419708"/>
              <a:gd name="connsiteX31" fmla="*/ 1390185 w 5731727"/>
              <a:gd name="connsiteY31" fmla="*/ 3375103 h 3419708"/>
              <a:gd name="connsiteX32" fmla="*/ 1248937 w 5731727"/>
              <a:gd name="connsiteY32" fmla="*/ 3196683 h 3419708"/>
              <a:gd name="connsiteX33" fmla="*/ 1397619 w 5731727"/>
              <a:gd name="connsiteY33" fmla="*/ 3137210 h 3419708"/>
              <a:gd name="connsiteX34" fmla="*/ 1174595 w 5731727"/>
              <a:gd name="connsiteY34" fmla="*/ 2929054 h 3419708"/>
              <a:gd name="connsiteX35" fmla="*/ 981307 w 5731727"/>
              <a:gd name="connsiteY35" fmla="*/ 3010830 h 3419708"/>
              <a:gd name="connsiteX36" fmla="*/ 743415 w 5731727"/>
              <a:gd name="connsiteY36" fmla="*/ 2929054 h 3419708"/>
              <a:gd name="connsiteX37" fmla="*/ 579863 w 5731727"/>
              <a:gd name="connsiteY37" fmla="*/ 2862147 h 3419708"/>
              <a:gd name="connsiteX38" fmla="*/ 297366 w 5731727"/>
              <a:gd name="connsiteY38" fmla="*/ 2653990 h 3419708"/>
              <a:gd name="connsiteX39" fmla="*/ 133815 w 5731727"/>
              <a:gd name="connsiteY39" fmla="*/ 2483005 h 3419708"/>
              <a:gd name="connsiteX40" fmla="*/ 0 w 5731727"/>
              <a:gd name="connsiteY40" fmla="*/ 2252547 h 3419708"/>
              <a:gd name="connsiteX0" fmla="*/ 0 w 5731727"/>
              <a:gd name="connsiteY0" fmla="*/ 2252547 h 3419708"/>
              <a:gd name="connsiteX1" fmla="*/ 379141 w 5731727"/>
              <a:gd name="connsiteY1" fmla="*/ 1999786 h 3419708"/>
              <a:gd name="connsiteX2" fmla="*/ 847493 w 5731727"/>
              <a:gd name="connsiteY2" fmla="*/ 1642947 h 3419708"/>
              <a:gd name="connsiteX3" fmla="*/ 1546302 w 5731727"/>
              <a:gd name="connsiteY3" fmla="*/ 1107688 h 3419708"/>
              <a:gd name="connsiteX4" fmla="*/ 1843668 w 5731727"/>
              <a:gd name="connsiteY4" fmla="*/ 899532 h 3419708"/>
              <a:gd name="connsiteX5" fmla="*/ 2237678 w 5731727"/>
              <a:gd name="connsiteY5" fmla="*/ 743415 h 3419708"/>
              <a:gd name="connsiteX6" fmla="*/ 2802673 w 5731727"/>
              <a:gd name="connsiteY6" fmla="*/ 520390 h 3419708"/>
              <a:gd name="connsiteX7" fmla="*/ 3055434 w 5731727"/>
              <a:gd name="connsiteY7" fmla="*/ 438615 h 3419708"/>
              <a:gd name="connsiteX8" fmla="*/ 3107473 w 5731727"/>
              <a:gd name="connsiteY8" fmla="*/ 408878 h 3419708"/>
              <a:gd name="connsiteX9" fmla="*/ 3731941 w 5731727"/>
              <a:gd name="connsiteY9" fmla="*/ 981308 h 3419708"/>
              <a:gd name="connsiteX10" fmla="*/ 4527395 w 5731727"/>
              <a:gd name="connsiteY10" fmla="*/ 706244 h 3419708"/>
              <a:gd name="connsiteX11" fmla="*/ 3746810 w 5731727"/>
              <a:gd name="connsiteY11" fmla="*/ 282498 h 3419708"/>
              <a:gd name="connsiteX12" fmla="*/ 3873190 w 5731727"/>
              <a:gd name="connsiteY12" fmla="*/ 252761 h 3419708"/>
              <a:gd name="connsiteX13" fmla="*/ 4081346 w 5731727"/>
              <a:gd name="connsiteY13" fmla="*/ 379142 h 3419708"/>
              <a:gd name="connsiteX14" fmla="*/ 4698380 w 5731727"/>
              <a:gd name="connsiteY14" fmla="*/ 230459 h 3419708"/>
              <a:gd name="connsiteX15" fmla="*/ 4795024 w 5731727"/>
              <a:gd name="connsiteY15" fmla="*/ 29737 h 3419708"/>
              <a:gd name="connsiteX16" fmla="*/ 4928839 w 5731727"/>
              <a:gd name="connsiteY16" fmla="*/ 0 h 3419708"/>
              <a:gd name="connsiteX17" fmla="*/ 5241073 w 5731727"/>
              <a:gd name="connsiteY17" fmla="*/ 148683 h 3419708"/>
              <a:gd name="connsiteX18" fmla="*/ 5345151 w 5731727"/>
              <a:gd name="connsiteY18" fmla="*/ 89210 h 3419708"/>
              <a:gd name="connsiteX19" fmla="*/ 5575610 w 5731727"/>
              <a:gd name="connsiteY19" fmla="*/ 200722 h 3419708"/>
              <a:gd name="connsiteX20" fmla="*/ 5501268 w 5731727"/>
              <a:gd name="connsiteY20" fmla="*/ 275064 h 3419708"/>
              <a:gd name="connsiteX21" fmla="*/ 5731727 w 5731727"/>
              <a:gd name="connsiteY21" fmla="*/ 349405 h 3419708"/>
              <a:gd name="connsiteX22" fmla="*/ 4683512 w 5731727"/>
              <a:gd name="connsiteY22" fmla="*/ 1687551 h 3419708"/>
              <a:gd name="connsiteX23" fmla="*/ 4401015 w 5731727"/>
              <a:gd name="connsiteY23" fmla="*/ 1531434 h 3419708"/>
              <a:gd name="connsiteX24" fmla="*/ 4311805 w 5731727"/>
              <a:gd name="connsiteY24" fmla="*/ 1613210 h 3419708"/>
              <a:gd name="connsiteX25" fmla="*/ 4631473 w 5731727"/>
              <a:gd name="connsiteY25" fmla="*/ 1776762 h 3419708"/>
              <a:gd name="connsiteX26" fmla="*/ 4267200 w 5731727"/>
              <a:gd name="connsiteY26" fmla="*/ 2170772 h 3419708"/>
              <a:gd name="connsiteX27" fmla="*/ 4170556 w 5731727"/>
              <a:gd name="connsiteY27" fmla="*/ 2222810 h 3419708"/>
              <a:gd name="connsiteX28" fmla="*/ 4356410 w 5731727"/>
              <a:gd name="connsiteY28" fmla="*/ 2386361 h 3419708"/>
              <a:gd name="connsiteX29" fmla="*/ 1650380 w 5731727"/>
              <a:gd name="connsiteY29" fmla="*/ 3419708 h 3419708"/>
              <a:gd name="connsiteX30" fmla="*/ 1561171 w 5731727"/>
              <a:gd name="connsiteY30" fmla="*/ 3323064 h 3419708"/>
              <a:gd name="connsiteX31" fmla="*/ 1390185 w 5731727"/>
              <a:gd name="connsiteY31" fmla="*/ 3375103 h 3419708"/>
              <a:gd name="connsiteX32" fmla="*/ 1248937 w 5731727"/>
              <a:gd name="connsiteY32" fmla="*/ 3196683 h 3419708"/>
              <a:gd name="connsiteX33" fmla="*/ 1397619 w 5731727"/>
              <a:gd name="connsiteY33" fmla="*/ 3137210 h 3419708"/>
              <a:gd name="connsiteX34" fmla="*/ 1174595 w 5731727"/>
              <a:gd name="connsiteY34" fmla="*/ 2929054 h 3419708"/>
              <a:gd name="connsiteX35" fmla="*/ 981307 w 5731727"/>
              <a:gd name="connsiteY35" fmla="*/ 3010830 h 3419708"/>
              <a:gd name="connsiteX36" fmla="*/ 743415 w 5731727"/>
              <a:gd name="connsiteY36" fmla="*/ 2929054 h 3419708"/>
              <a:gd name="connsiteX37" fmla="*/ 579863 w 5731727"/>
              <a:gd name="connsiteY37" fmla="*/ 2862147 h 3419708"/>
              <a:gd name="connsiteX38" fmla="*/ 297366 w 5731727"/>
              <a:gd name="connsiteY38" fmla="*/ 2653990 h 3419708"/>
              <a:gd name="connsiteX39" fmla="*/ 133815 w 5731727"/>
              <a:gd name="connsiteY39" fmla="*/ 2483005 h 3419708"/>
              <a:gd name="connsiteX40" fmla="*/ 0 w 5731727"/>
              <a:gd name="connsiteY40" fmla="*/ 2252547 h 3419708"/>
              <a:gd name="connsiteX0" fmla="*/ 0 w 5731727"/>
              <a:gd name="connsiteY0" fmla="*/ 2252547 h 3419708"/>
              <a:gd name="connsiteX1" fmla="*/ 379141 w 5731727"/>
              <a:gd name="connsiteY1" fmla="*/ 1999786 h 3419708"/>
              <a:gd name="connsiteX2" fmla="*/ 847493 w 5731727"/>
              <a:gd name="connsiteY2" fmla="*/ 1642947 h 3419708"/>
              <a:gd name="connsiteX3" fmla="*/ 1546302 w 5731727"/>
              <a:gd name="connsiteY3" fmla="*/ 1107688 h 3419708"/>
              <a:gd name="connsiteX4" fmla="*/ 1843668 w 5731727"/>
              <a:gd name="connsiteY4" fmla="*/ 899532 h 3419708"/>
              <a:gd name="connsiteX5" fmla="*/ 2237678 w 5731727"/>
              <a:gd name="connsiteY5" fmla="*/ 743415 h 3419708"/>
              <a:gd name="connsiteX6" fmla="*/ 2802673 w 5731727"/>
              <a:gd name="connsiteY6" fmla="*/ 520390 h 3419708"/>
              <a:gd name="connsiteX7" fmla="*/ 3055434 w 5731727"/>
              <a:gd name="connsiteY7" fmla="*/ 438615 h 3419708"/>
              <a:gd name="connsiteX8" fmla="*/ 3107473 w 5731727"/>
              <a:gd name="connsiteY8" fmla="*/ 408878 h 3419708"/>
              <a:gd name="connsiteX9" fmla="*/ 3731941 w 5731727"/>
              <a:gd name="connsiteY9" fmla="*/ 981308 h 3419708"/>
              <a:gd name="connsiteX10" fmla="*/ 4527395 w 5731727"/>
              <a:gd name="connsiteY10" fmla="*/ 706244 h 3419708"/>
              <a:gd name="connsiteX11" fmla="*/ 3746810 w 5731727"/>
              <a:gd name="connsiteY11" fmla="*/ 282498 h 3419708"/>
              <a:gd name="connsiteX12" fmla="*/ 3873190 w 5731727"/>
              <a:gd name="connsiteY12" fmla="*/ 252761 h 3419708"/>
              <a:gd name="connsiteX13" fmla="*/ 4081346 w 5731727"/>
              <a:gd name="connsiteY13" fmla="*/ 379142 h 3419708"/>
              <a:gd name="connsiteX14" fmla="*/ 4698380 w 5731727"/>
              <a:gd name="connsiteY14" fmla="*/ 230459 h 3419708"/>
              <a:gd name="connsiteX15" fmla="*/ 4795024 w 5731727"/>
              <a:gd name="connsiteY15" fmla="*/ 29737 h 3419708"/>
              <a:gd name="connsiteX16" fmla="*/ 4928839 w 5731727"/>
              <a:gd name="connsiteY16" fmla="*/ 0 h 3419708"/>
              <a:gd name="connsiteX17" fmla="*/ 5241073 w 5731727"/>
              <a:gd name="connsiteY17" fmla="*/ 148683 h 3419708"/>
              <a:gd name="connsiteX18" fmla="*/ 5345151 w 5731727"/>
              <a:gd name="connsiteY18" fmla="*/ 89210 h 3419708"/>
              <a:gd name="connsiteX19" fmla="*/ 5575610 w 5731727"/>
              <a:gd name="connsiteY19" fmla="*/ 200722 h 3419708"/>
              <a:gd name="connsiteX20" fmla="*/ 5545873 w 5731727"/>
              <a:gd name="connsiteY20" fmla="*/ 275064 h 3419708"/>
              <a:gd name="connsiteX21" fmla="*/ 5731727 w 5731727"/>
              <a:gd name="connsiteY21" fmla="*/ 349405 h 3419708"/>
              <a:gd name="connsiteX22" fmla="*/ 4683512 w 5731727"/>
              <a:gd name="connsiteY22" fmla="*/ 1687551 h 3419708"/>
              <a:gd name="connsiteX23" fmla="*/ 4401015 w 5731727"/>
              <a:gd name="connsiteY23" fmla="*/ 1531434 h 3419708"/>
              <a:gd name="connsiteX24" fmla="*/ 4311805 w 5731727"/>
              <a:gd name="connsiteY24" fmla="*/ 1613210 h 3419708"/>
              <a:gd name="connsiteX25" fmla="*/ 4631473 w 5731727"/>
              <a:gd name="connsiteY25" fmla="*/ 1776762 h 3419708"/>
              <a:gd name="connsiteX26" fmla="*/ 4267200 w 5731727"/>
              <a:gd name="connsiteY26" fmla="*/ 2170772 h 3419708"/>
              <a:gd name="connsiteX27" fmla="*/ 4170556 w 5731727"/>
              <a:gd name="connsiteY27" fmla="*/ 2222810 h 3419708"/>
              <a:gd name="connsiteX28" fmla="*/ 4356410 w 5731727"/>
              <a:gd name="connsiteY28" fmla="*/ 2386361 h 3419708"/>
              <a:gd name="connsiteX29" fmla="*/ 1650380 w 5731727"/>
              <a:gd name="connsiteY29" fmla="*/ 3419708 h 3419708"/>
              <a:gd name="connsiteX30" fmla="*/ 1561171 w 5731727"/>
              <a:gd name="connsiteY30" fmla="*/ 3323064 h 3419708"/>
              <a:gd name="connsiteX31" fmla="*/ 1390185 w 5731727"/>
              <a:gd name="connsiteY31" fmla="*/ 3375103 h 3419708"/>
              <a:gd name="connsiteX32" fmla="*/ 1248937 w 5731727"/>
              <a:gd name="connsiteY32" fmla="*/ 3196683 h 3419708"/>
              <a:gd name="connsiteX33" fmla="*/ 1397619 w 5731727"/>
              <a:gd name="connsiteY33" fmla="*/ 3137210 h 3419708"/>
              <a:gd name="connsiteX34" fmla="*/ 1174595 w 5731727"/>
              <a:gd name="connsiteY34" fmla="*/ 2929054 h 3419708"/>
              <a:gd name="connsiteX35" fmla="*/ 981307 w 5731727"/>
              <a:gd name="connsiteY35" fmla="*/ 3010830 h 3419708"/>
              <a:gd name="connsiteX36" fmla="*/ 743415 w 5731727"/>
              <a:gd name="connsiteY36" fmla="*/ 2929054 h 3419708"/>
              <a:gd name="connsiteX37" fmla="*/ 579863 w 5731727"/>
              <a:gd name="connsiteY37" fmla="*/ 2862147 h 3419708"/>
              <a:gd name="connsiteX38" fmla="*/ 297366 w 5731727"/>
              <a:gd name="connsiteY38" fmla="*/ 2653990 h 3419708"/>
              <a:gd name="connsiteX39" fmla="*/ 133815 w 5731727"/>
              <a:gd name="connsiteY39" fmla="*/ 2483005 h 3419708"/>
              <a:gd name="connsiteX40" fmla="*/ 0 w 5731727"/>
              <a:gd name="connsiteY40" fmla="*/ 2252547 h 3419708"/>
              <a:gd name="connsiteX0" fmla="*/ 0 w 5731727"/>
              <a:gd name="connsiteY0" fmla="*/ 2252547 h 3419708"/>
              <a:gd name="connsiteX1" fmla="*/ 379141 w 5731727"/>
              <a:gd name="connsiteY1" fmla="*/ 1999786 h 3419708"/>
              <a:gd name="connsiteX2" fmla="*/ 847493 w 5731727"/>
              <a:gd name="connsiteY2" fmla="*/ 1642947 h 3419708"/>
              <a:gd name="connsiteX3" fmla="*/ 1546302 w 5731727"/>
              <a:gd name="connsiteY3" fmla="*/ 1107688 h 3419708"/>
              <a:gd name="connsiteX4" fmla="*/ 1843668 w 5731727"/>
              <a:gd name="connsiteY4" fmla="*/ 899532 h 3419708"/>
              <a:gd name="connsiteX5" fmla="*/ 2237678 w 5731727"/>
              <a:gd name="connsiteY5" fmla="*/ 743415 h 3419708"/>
              <a:gd name="connsiteX6" fmla="*/ 2802673 w 5731727"/>
              <a:gd name="connsiteY6" fmla="*/ 520390 h 3419708"/>
              <a:gd name="connsiteX7" fmla="*/ 3055434 w 5731727"/>
              <a:gd name="connsiteY7" fmla="*/ 438615 h 3419708"/>
              <a:gd name="connsiteX8" fmla="*/ 3107473 w 5731727"/>
              <a:gd name="connsiteY8" fmla="*/ 408878 h 3419708"/>
              <a:gd name="connsiteX9" fmla="*/ 3731941 w 5731727"/>
              <a:gd name="connsiteY9" fmla="*/ 981308 h 3419708"/>
              <a:gd name="connsiteX10" fmla="*/ 4527395 w 5731727"/>
              <a:gd name="connsiteY10" fmla="*/ 706244 h 3419708"/>
              <a:gd name="connsiteX11" fmla="*/ 3746810 w 5731727"/>
              <a:gd name="connsiteY11" fmla="*/ 282498 h 3419708"/>
              <a:gd name="connsiteX12" fmla="*/ 3873190 w 5731727"/>
              <a:gd name="connsiteY12" fmla="*/ 252761 h 3419708"/>
              <a:gd name="connsiteX13" fmla="*/ 4081346 w 5731727"/>
              <a:gd name="connsiteY13" fmla="*/ 379142 h 3419708"/>
              <a:gd name="connsiteX14" fmla="*/ 4698380 w 5731727"/>
              <a:gd name="connsiteY14" fmla="*/ 230459 h 3419708"/>
              <a:gd name="connsiteX15" fmla="*/ 4795024 w 5731727"/>
              <a:gd name="connsiteY15" fmla="*/ 29737 h 3419708"/>
              <a:gd name="connsiteX16" fmla="*/ 4928839 w 5731727"/>
              <a:gd name="connsiteY16" fmla="*/ 0 h 3419708"/>
              <a:gd name="connsiteX17" fmla="*/ 5241073 w 5731727"/>
              <a:gd name="connsiteY17" fmla="*/ 148683 h 3419708"/>
              <a:gd name="connsiteX18" fmla="*/ 5345151 w 5731727"/>
              <a:gd name="connsiteY18" fmla="*/ 89210 h 3419708"/>
              <a:gd name="connsiteX19" fmla="*/ 5575610 w 5731727"/>
              <a:gd name="connsiteY19" fmla="*/ 200722 h 3419708"/>
              <a:gd name="connsiteX20" fmla="*/ 5545873 w 5731727"/>
              <a:gd name="connsiteY20" fmla="*/ 275064 h 3419708"/>
              <a:gd name="connsiteX21" fmla="*/ 5731727 w 5731727"/>
              <a:gd name="connsiteY21" fmla="*/ 349405 h 3419708"/>
              <a:gd name="connsiteX22" fmla="*/ 4683512 w 5731727"/>
              <a:gd name="connsiteY22" fmla="*/ 1687551 h 3419708"/>
              <a:gd name="connsiteX23" fmla="*/ 4401015 w 5731727"/>
              <a:gd name="connsiteY23" fmla="*/ 1531434 h 3419708"/>
              <a:gd name="connsiteX24" fmla="*/ 4311805 w 5731727"/>
              <a:gd name="connsiteY24" fmla="*/ 1613210 h 3419708"/>
              <a:gd name="connsiteX25" fmla="*/ 4631473 w 5731727"/>
              <a:gd name="connsiteY25" fmla="*/ 1791752 h 3419708"/>
              <a:gd name="connsiteX26" fmla="*/ 4267200 w 5731727"/>
              <a:gd name="connsiteY26" fmla="*/ 2170772 h 3419708"/>
              <a:gd name="connsiteX27" fmla="*/ 4170556 w 5731727"/>
              <a:gd name="connsiteY27" fmla="*/ 2222810 h 3419708"/>
              <a:gd name="connsiteX28" fmla="*/ 4356410 w 5731727"/>
              <a:gd name="connsiteY28" fmla="*/ 2386361 h 3419708"/>
              <a:gd name="connsiteX29" fmla="*/ 1650380 w 5731727"/>
              <a:gd name="connsiteY29" fmla="*/ 3419708 h 3419708"/>
              <a:gd name="connsiteX30" fmla="*/ 1561171 w 5731727"/>
              <a:gd name="connsiteY30" fmla="*/ 3323064 h 3419708"/>
              <a:gd name="connsiteX31" fmla="*/ 1390185 w 5731727"/>
              <a:gd name="connsiteY31" fmla="*/ 3375103 h 3419708"/>
              <a:gd name="connsiteX32" fmla="*/ 1248937 w 5731727"/>
              <a:gd name="connsiteY32" fmla="*/ 3196683 h 3419708"/>
              <a:gd name="connsiteX33" fmla="*/ 1397619 w 5731727"/>
              <a:gd name="connsiteY33" fmla="*/ 3137210 h 3419708"/>
              <a:gd name="connsiteX34" fmla="*/ 1174595 w 5731727"/>
              <a:gd name="connsiteY34" fmla="*/ 2929054 h 3419708"/>
              <a:gd name="connsiteX35" fmla="*/ 981307 w 5731727"/>
              <a:gd name="connsiteY35" fmla="*/ 3010830 h 3419708"/>
              <a:gd name="connsiteX36" fmla="*/ 743415 w 5731727"/>
              <a:gd name="connsiteY36" fmla="*/ 2929054 h 3419708"/>
              <a:gd name="connsiteX37" fmla="*/ 579863 w 5731727"/>
              <a:gd name="connsiteY37" fmla="*/ 2862147 h 3419708"/>
              <a:gd name="connsiteX38" fmla="*/ 297366 w 5731727"/>
              <a:gd name="connsiteY38" fmla="*/ 2653990 h 3419708"/>
              <a:gd name="connsiteX39" fmla="*/ 133815 w 5731727"/>
              <a:gd name="connsiteY39" fmla="*/ 2483005 h 3419708"/>
              <a:gd name="connsiteX40" fmla="*/ 0 w 5731727"/>
              <a:gd name="connsiteY40" fmla="*/ 2252547 h 3419708"/>
              <a:gd name="connsiteX0" fmla="*/ 0 w 5731727"/>
              <a:gd name="connsiteY0" fmla="*/ 2252547 h 3419708"/>
              <a:gd name="connsiteX1" fmla="*/ 379141 w 5731727"/>
              <a:gd name="connsiteY1" fmla="*/ 1999786 h 3419708"/>
              <a:gd name="connsiteX2" fmla="*/ 847493 w 5731727"/>
              <a:gd name="connsiteY2" fmla="*/ 1642947 h 3419708"/>
              <a:gd name="connsiteX3" fmla="*/ 1546302 w 5731727"/>
              <a:gd name="connsiteY3" fmla="*/ 1107688 h 3419708"/>
              <a:gd name="connsiteX4" fmla="*/ 1843668 w 5731727"/>
              <a:gd name="connsiteY4" fmla="*/ 899532 h 3419708"/>
              <a:gd name="connsiteX5" fmla="*/ 2237678 w 5731727"/>
              <a:gd name="connsiteY5" fmla="*/ 743415 h 3419708"/>
              <a:gd name="connsiteX6" fmla="*/ 2802673 w 5731727"/>
              <a:gd name="connsiteY6" fmla="*/ 520390 h 3419708"/>
              <a:gd name="connsiteX7" fmla="*/ 3055434 w 5731727"/>
              <a:gd name="connsiteY7" fmla="*/ 438615 h 3419708"/>
              <a:gd name="connsiteX8" fmla="*/ 3107473 w 5731727"/>
              <a:gd name="connsiteY8" fmla="*/ 408878 h 3419708"/>
              <a:gd name="connsiteX9" fmla="*/ 3731941 w 5731727"/>
              <a:gd name="connsiteY9" fmla="*/ 981308 h 3419708"/>
              <a:gd name="connsiteX10" fmla="*/ 4527395 w 5731727"/>
              <a:gd name="connsiteY10" fmla="*/ 706244 h 3419708"/>
              <a:gd name="connsiteX11" fmla="*/ 3746810 w 5731727"/>
              <a:gd name="connsiteY11" fmla="*/ 282498 h 3419708"/>
              <a:gd name="connsiteX12" fmla="*/ 3873190 w 5731727"/>
              <a:gd name="connsiteY12" fmla="*/ 252761 h 3419708"/>
              <a:gd name="connsiteX13" fmla="*/ 4081346 w 5731727"/>
              <a:gd name="connsiteY13" fmla="*/ 379142 h 3419708"/>
              <a:gd name="connsiteX14" fmla="*/ 4698380 w 5731727"/>
              <a:gd name="connsiteY14" fmla="*/ 230459 h 3419708"/>
              <a:gd name="connsiteX15" fmla="*/ 4795024 w 5731727"/>
              <a:gd name="connsiteY15" fmla="*/ 29737 h 3419708"/>
              <a:gd name="connsiteX16" fmla="*/ 4928839 w 5731727"/>
              <a:gd name="connsiteY16" fmla="*/ 0 h 3419708"/>
              <a:gd name="connsiteX17" fmla="*/ 5241073 w 5731727"/>
              <a:gd name="connsiteY17" fmla="*/ 148683 h 3419708"/>
              <a:gd name="connsiteX18" fmla="*/ 5345151 w 5731727"/>
              <a:gd name="connsiteY18" fmla="*/ 89210 h 3419708"/>
              <a:gd name="connsiteX19" fmla="*/ 5575610 w 5731727"/>
              <a:gd name="connsiteY19" fmla="*/ 200722 h 3419708"/>
              <a:gd name="connsiteX20" fmla="*/ 5545873 w 5731727"/>
              <a:gd name="connsiteY20" fmla="*/ 275064 h 3419708"/>
              <a:gd name="connsiteX21" fmla="*/ 5731727 w 5731727"/>
              <a:gd name="connsiteY21" fmla="*/ 349405 h 3419708"/>
              <a:gd name="connsiteX22" fmla="*/ 4683512 w 5731727"/>
              <a:gd name="connsiteY22" fmla="*/ 1687551 h 3419708"/>
              <a:gd name="connsiteX23" fmla="*/ 4401015 w 5731727"/>
              <a:gd name="connsiteY23" fmla="*/ 1531434 h 3419708"/>
              <a:gd name="connsiteX24" fmla="*/ 4311805 w 5731727"/>
              <a:gd name="connsiteY24" fmla="*/ 1613210 h 3419708"/>
              <a:gd name="connsiteX25" fmla="*/ 4631473 w 5731727"/>
              <a:gd name="connsiteY25" fmla="*/ 1791752 h 3419708"/>
              <a:gd name="connsiteX26" fmla="*/ 4267200 w 5731727"/>
              <a:gd name="connsiteY26" fmla="*/ 2170772 h 3419708"/>
              <a:gd name="connsiteX27" fmla="*/ 4170556 w 5731727"/>
              <a:gd name="connsiteY27" fmla="*/ 2222810 h 3419708"/>
              <a:gd name="connsiteX28" fmla="*/ 4356410 w 5731727"/>
              <a:gd name="connsiteY28" fmla="*/ 2386361 h 3419708"/>
              <a:gd name="connsiteX29" fmla="*/ 1650380 w 5731727"/>
              <a:gd name="connsiteY29" fmla="*/ 3419708 h 3419708"/>
              <a:gd name="connsiteX30" fmla="*/ 1561171 w 5731727"/>
              <a:gd name="connsiteY30" fmla="*/ 3323064 h 3419708"/>
              <a:gd name="connsiteX31" fmla="*/ 1390185 w 5731727"/>
              <a:gd name="connsiteY31" fmla="*/ 3375103 h 3419708"/>
              <a:gd name="connsiteX32" fmla="*/ 1248937 w 5731727"/>
              <a:gd name="connsiteY32" fmla="*/ 3196683 h 3419708"/>
              <a:gd name="connsiteX33" fmla="*/ 1397619 w 5731727"/>
              <a:gd name="connsiteY33" fmla="*/ 3137210 h 3419708"/>
              <a:gd name="connsiteX34" fmla="*/ 1174595 w 5731727"/>
              <a:gd name="connsiteY34" fmla="*/ 2929054 h 3419708"/>
              <a:gd name="connsiteX35" fmla="*/ 981307 w 5731727"/>
              <a:gd name="connsiteY35" fmla="*/ 3010830 h 3419708"/>
              <a:gd name="connsiteX36" fmla="*/ 743415 w 5731727"/>
              <a:gd name="connsiteY36" fmla="*/ 2929054 h 3419708"/>
              <a:gd name="connsiteX37" fmla="*/ 579863 w 5731727"/>
              <a:gd name="connsiteY37" fmla="*/ 2862147 h 3419708"/>
              <a:gd name="connsiteX38" fmla="*/ 297366 w 5731727"/>
              <a:gd name="connsiteY38" fmla="*/ 2653990 h 3419708"/>
              <a:gd name="connsiteX39" fmla="*/ 133815 w 5731727"/>
              <a:gd name="connsiteY39" fmla="*/ 2483005 h 3419708"/>
              <a:gd name="connsiteX40" fmla="*/ 0 w 5731727"/>
              <a:gd name="connsiteY40" fmla="*/ 2252547 h 3419708"/>
              <a:gd name="connsiteX0" fmla="*/ 0 w 5731727"/>
              <a:gd name="connsiteY0" fmla="*/ 2252547 h 3419708"/>
              <a:gd name="connsiteX1" fmla="*/ 379141 w 5731727"/>
              <a:gd name="connsiteY1" fmla="*/ 1999786 h 3419708"/>
              <a:gd name="connsiteX2" fmla="*/ 847493 w 5731727"/>
              <a:gd name="connsiteY2" fmla="*/ 1642947 h 3419708"/>
              <a:gd name="connsiteX3" fmla="*/ 1546302 w 5731727"/>
              <a:gd name="connsiteY3" fmla="*/ 1107688 h 3419708"/>
              <a:gd name="connsiteX4" fmla="*/ 1843668 w 5731727"/>
              <a:gd name="connsiteY4" fmla="*/ 899532 h 3419708"/>
              <a:gd name="connsiteX5" fmla="*/ 2237678 w 5731727"/>
              <a:gd name="connsiteY5" fmla="*/ 743415 h 3419708"/>
              <a:gd name="connsiteX6" fmla="*/ 2802673 w 5731727"/>
              <a:gd name="connsiteY6" fmla="*/ 520390 h 3419708"/>
              <a:gd name="connsiteX7" fmla="*/ 3055434 w 5731727"/>
              <a:gd name="connsiteY7" fmla="*/ 438615 h 3419708"/>
              <a:gd name="connsiteX8" fmla="*/ 3107473 w 5731727"/>
              <a:gd name="connsiteY8" fmla="*/ 408878 h 3419708"/>
              <a:gd name="connsiteX9" fmla="*/ 3731941 w 5731727"/>
              <a:gd name="connsiteY9" fmla="*/ 981308 h 3419708"/>
              <a:gd name="connsiteX10" fmla="*/ 4527395 w 5731727"/>
              <a:gd name="connsiteY10" fmla="*/ 706244 h 3419708"/>
              <a:gd name="connsiteX11" fmla="*/ 3746810 w 5731727"/>
              <a:gd name="connsiteY11" fmla="*/ 282498 h 3419708"/>
              <a:gd name="connsiteX12" fmla="*/ 3873190 w 5731727"/>
              <a:gd name="connsiteY12" fmla="*/ 252761 h 3419708"/>
              <a:gd name="connsiteX13" fmla="*/ 4081346 w 5731727"/>
              <a:gd name="connsiteY13" fmla="*/ 379142 h 3419708"/>
              <a:gd name="connsiteX14" fmla="*/ 4698380 w 5731727"/>
              <a:gd name="connsiteY14" fmla="*/ 230459 h 3419708"/>
              <a:gd name="connsiteX15" fmla="*/ 4795024 w 5731727"/>
              <a:gd name="connsiteY15" fmla="*/ 29737 h 3419708"/>
              <a:gd name="connsiteX16" fmla="*/ 4928839 w 5731727"/>
              <a:gd name="connsiteY16" fmla="*/ 0 h 3419708"/>
              <a:gd name="connsiteX17" fmla="*/ 5241073 w 5731727"/>
              <a:gd name="connsiteY17" fmla="*/ 148683 h 3419708"/>
              <a:gd name="connsiteX18" fmla="*/ 5345151 w 5731727"/>
              <a:gd name="connsiteY18" fmla="*/ 89210 h 3419708"/>
              <a:gd name="connsiteX19" fmla="*/ 5575610 w 5731727"/>
              <a:gd name="connsiteY19" fmla="*/ 200722 h 3419708"/>
              <a:gd name="connsiteX20" fmla="*/ 5545873 w 5731727"/>
              <a:gd name="connsiteY20" fmla="*/ 275064 h 3419708"/>
              <a:gd name="connsiteX21" fmla="*/ 5731727 w 5731727"/>
              <a:gd name="connsiteY21" fmla="*/ 349405 h 3419708"/>
              <a:gd name="connsiteX22" fmla="*/ 4683512 w 5731727"/>
              <a:gd name="connsiteY22" fmla="*/ 1687551 h 3419708"/>
              <a:gd name="connsiteX23" fmla="*/ 4401015 w 5731727"/>
              <a:gd name="connsiteY23" fmla="*/ 1531434 h 3419708"/>
              <a:gd name="connsiteX24" fmla="*/ 4266835 w 5731727"/>
              <a:gd name="connsiteY24" fmla="*/ 1598220 h 3419708"/>
              <a:gd name="connsiteX25" fmla="*/ 4631473 w 5731727"/>
              <a:gd name="connsiteY25" fmla="*/ 1791752 h 3419708"/>
              <a:gd name="connsiteX26" fmla="*/ 4267200 w 5731727"/>
              <a:gd name="connsiteY26" fmla="*/ 2170772 h 3419708"/>
              <a:gd name="connsiteX27" fmla="*/ 4170556 w 5731727"/>
              <a:gd name="connsiteY27" fmla="*/ 2222810 h 3419708"/>
              <a:gd name="connsiteX28" fmla="*/ 4356410 w 5731727"/>
              <a:gd name="connsiteY28" fmla="*/ 2386361 h 3419708"/>
              <a:gd name="connsiteX29" fmla="*/ 1650380 w 5731727"/>
              <a:gd name="connsiteY29" fmla="*/ 3419708 h 3419708"/>
              <a:gd name="connsiteX30" fmla="*/ 1561171 w 5731727"/>
              <a:gd name="connsiteY30" fmla="*/ 3323064 h 3419708"/>
              <a:gd name="connsiteX31" fmla="*/ 1390185 w 5731727"/>
              <a:gd name="connsiteY31" fmla="*/ 3375103 h 3419708"/>
              <a:gd name="connsiteX32" fmla="*/ 1248937 w 5731727"/>
              <a:gd name="connsiteY32" fmla="*/ 3196683 h 3419708"/>
              <a:gd name="connsiteX33" fmla="*/ 1397619 w 5731727"/>
              <a:gd name="connsiteY33" fmla="*/ 3137210 h 3419708"/>
              <a:gd name="connsiteX34" fmla="*/ 1174595 w 5731727"/>
              <a:gd name="connsiteY34" fmla="*/ 2929054 h 3419708"/>
              <a:gd name="connsiteX35" fmla="*/ 981307 w 5731727"/>
              <a:gd name="connsiteY35" fmla="*/ 3010830 h 3419708"/>
              <a:gd name="connsiteX36" fmla="*/ 743415 w 5731727"/>
              <a:gd name="connsiteY36" fmla="*/ 2929054 h 3419708"/>
              <a:gd name="connsiteX37" fmla="*/ 579863 w 5731727"/>
              <a:gd name="connsiteY37" fmla="*/ 2862147 h 3419708"/>
              <a:gd name="connsiteX38" fmla="*/ 297366 w 5731727"/>
              <a:gd name="connsiteY38" fmla="*/ 2653990 h 3419708"/>
              <a:gd name="connsiteX39" fmla="*/ 133815 w 5731727"/>
              <a:gd name="connsiteY39" fmla="*/ 2483005 h 3419708"/>
              <a:gd name="connsiteX40" fmla="*/ 0 w 5731727"/>
              <a:gd name="connsiteY40" fmla="*/ 2252547 h 3419708"/>
              <a:gd name="connsiteX0" fmla="*/ 0 w 5731727"/>
              <a:gd name="connsiteY0" fmla="*/ 2252547 h 3419708"/>
              <a:gd name="connsiteX1" fmla="*/ 379141 w 5731727"/>
              <a:gd name="connsiteY1" fmla="*/ 1999786 h 3419708"/>
              <a:gd name="connsiteX2" fmla="*/ 847493 w 5731727"/>
              <a:gd name="connsiteY2" fmla="*/ 1642947 h 3419708"/>
              <a:gd name="connsiteX3" fmla="*/ 1546302 w 5731727"/>
              <a:gd name="connsiteY3" fmla="*/ 1107688 h 3419708"/>
              <a:gd name="connsiteX4" fmla="*/ 1843668 w 5731727"/>
              <a:gd name="connsiteY4" fmla="*/ 899532 h 3419708"/>
              <a:gd name="connsiteX5" fmla="*/ 2237678 w 5731727"/>
              <a:gd name="connsiteY5" fmla="*/ 743415 h 3419708"/>
              <a:gd name="connsiteX6" fmla="*/ 2802673 w 5731727"/>
              <a:gd name="connsiteY6" fmla="*/ 520390 h 3419708"/>
              <a:gd name="connsiteX7" fmla="*/ 3055434 w 5731727"/>
              <a:gd name="connsiteY7" fmla="*/ 438615 h 3419708"/>
              <a:gd name="connsiteX8" fmla="*/ 3107473 w 5731727"/>
              <a:gd name="connsiteY8" fmla="*/ 408878 h 3419708"/>
              <a:gd name="connsiteX9" fmla="*/ 3731941 w 5731727"/>
              <a:gd name="connsiteY9" fmla="*/ 981308 h 3419708"/>
              <a:gd name="connsiteX10" fmla="*/ 4527395 w 5731727"/>
              <a:gd name="connsiteY10" fmla="*/ 706244 h 3419708"/>
              <a:gd name="connsiteX11" fmla="*/ 3746810 w 5731727"/>
              <a:gd name="connsiteY11" fmla="*/ 282498 h 3419708"/>
              <a:gd name="connsiteX12" fmla="*/ 3873190 w 5731727"/>
              <a:gd name="connsiteY12" fmla="*/ 252761 h 3419708"/>
              <a:gd name="connsiteX13" fmla="*/ 4081346 w 5731727"/>
              <a:gd name="connsiteY13" fmla="*/ 379142 h 3419708"/>
              <a:gd name="connsiteX14" fmla="*/ 4698380 w 5731727"/>
              <a:gd name="connsiteY14" fmla="*/ 230459 h 3419708"/>
              <a:gd name="connsiteX15" fmla="*/ 4795024 w 5731727"/>
              <a:gd name="connsiteY15" fmla="*/ 29737 h 3419708"/>
              <a:gd name="connsiteX16" fmla="*/ 4928839 w 5731727"/>
              <a:gd name="connsiteY16" fmla="*/ 0 h 3419708"/>
              <a:gd name="connsiteX17" fmla="*/ 5241073 w 5731727"/>
              <a:gd name="connsiteY17" fmla="*/ 148683 h 3419708"/>
              <a:gd name="connsiteX18" fmla="*/ 5345151 w 5731727"/>
              <a:gd name="connsiteY18" fmla="*/ 89210 h 3419708"/>
              <a:gd name="connsiteX19" fmla="*/ 5575610 w 5731727"/>
              <a:gd name="connsiteY19" fmla="*/ 200722 h 3419708"/>
              <a:gd name="connsiteX20" fmla="*/ 5545873 w 5731727"/>
              <a:gd name="connsiteY20" fmla="*/ 275064 h 3419708"/>
              <a:gd name="connsiteX21" fmla="*/ 5731727 w 5731727"/>
              <a:gd name="connsiteY21" fmla="*/ 349405 h 3419708"/>
              <a:gd name="connsiteX22" fmla="*/ 4683512 w 5731727"/>
              <a:gd name="connsiteY22" fmla="*/ 1687551 h 3419708"/>
              <a:gd name="connsiteX23" fmla="*/ 4401015 w 5731727"/>
              <a:gd name="connsiteY23" fmla="*/ 1531434 h 3419708"/>
              <a:gd name="connsiteX24" fmla="*/ 4274330 w 5731727"/>
              <a:gd name="connsiteY24" fmla="*/ 1605715 h 3419708"/>
              <a:gd name="connsiteX25" fmla="*/ 4631473 w 5731727"/>
              <a:gd name="connsiteY25" fmla="*/ 1791752 h 3419708"/>
              <a:gd name="connsiteX26" fmla="*/ 4267200 w 5731727"/>
              <a:gd name="connsiteY26" fmla="*/ 2170772 h 3419708"/>
              <a:gd name="connsiteX27" fmla="*/ 4170556 w 5731727"/>
              <a:gd name="connsiteY27" fmla="*/ 2222810 h 3419708"/>
              <a:gd name="connsiteX28" fmla="*/ 4356410 w 5731727"/>
              <a:gd name="connsiteY28" fmla="*/ 2386361 h 3419708"/>
              <a:gd name="connsiteX29" fmla="*/ 1650380 w 5731727"/>
              <a:gd name="connsiteY29" fmla="*/ 3419708 h 3419708"/>
              <a:gd name="connsiteX30" fmla="*/ 1561171 w 5731727"/>
              <a:gd name="connsiteY30" fmla="*/ 3323064 h 3419708"/>
              <a:gd name="connsiteX31" fmla="*/ 1390185 w 5731727"/>
              <a:gd name="connsiteY31" fmla="*/ 3375103 h 3419708"/>
              <a:gd name="connsiteX32" fmla="*/ 1248937 w 5731727"/>
              <a:gd name="connsiteY32" fmla="*/ 3196683 h 3419708"/>
              <a:gd name="connsiteX33" fmla="*/ 1397619 w 5731727"/>
              <a:gd name="connsiteY33" fmla="*/ 3137210 h 3419708"/>
              <a:gd name="connsiteX34" fmla="*/ 1174595 w 5731727"/>
              <a:gd name="connsiteY34" fmla="*/ 2929054 h 3419708"/>
              <a:gd name="connsiteX35" fmla="*/ 981307 w 5731727"/>
              <a:gd name="connsiteY35" fmla="*/ 3010830 h 3419708"/>
              <a:gd name="connsiteX36" fmla="*/ 743415 w 5731727"/>
              <a:gd name="connsiteY36" fmla="*/ 2929054 h 3419708"/>
              <a:gd name="connsiteX37" fmla="*/ 579863 w 5731727"/>
              <a:gd name="connsiteY37" fmla="*/ 2862147 h 3419708"/>
              <a:gd name="connsiteX38" fmla="*/ 297366 w 5731727"/>
              <a:gd name="connsiteY38" fmla="*/ 2653990 h 3419708"/>
              <a:gd name="connsiteX39" fmla="*/ 133815 w 5731727"/>
              <a:gd name="connsiteY39" fmla="*/ 2483005 h 3419708"/>
              <a:gd name="connsiteX40" fmla="*/ 0 w 5731727"/>
              <a:gd name="connsiteY40" fmla="*/ 2252547 h 3419708"/>
              <a:gd name="connsiteX0" fmla="*/ 0 w 5731727"/>
              <a:gd name="connsiteY0" fmla="*/ 2252547 h 3419708"/>
              <a:gd name="connsiteX1" fmla="*/ 379141 w 5731727"/>
              <a:gd name="connsiteY1" fmla="*/ 1999786 h 3419708"/>
              <a:gd name="connsiteX2" fmla="*/ 847493 w 5731727"/>
              <a:gd name="connsiteY2" fmla="*/ 1642947 h 3419708"/>
              <a:gd name="connsiteX3" fmla="*/ 1546302 w 5731727"/>
              <a:gd name="connsiteY3" fmla="*/ 1107688 h 3419708"/>
              <a:gd name="connsiteX4" fmla="*/ 1843668 w 5731727"/>
              <a:gd name="connsiteY4" fmla="*/ 899532 h 3419708"/>
              <a:gd name="connsiteX5" fmla="*/ 2237678 w 5731727"/>
              <a:gd name="connsiteY5" fmla="*/ 743415 h 3419708"/>
              <a:gd name="connsiteX6" fmla="*/ 2802673 w 5731727"/>
              <a:gd name="connsiteY6" fmla="*/ 520390 h 3419708"/>
              <a:gd name="connsiteX7" fmla="*/ 3055434 w 5731727"/>
              <a:gd name="connsiteY7" fmla="*/ 438615 h 3419708"/>
              <a:gd name="connsiteX8" fmla="*/ 3107473 w 5731727"/>
              <a:gd name="connsiteY8" fmla="*/ 408878 h 3419708"/>
              <a:gd name="connsiteX9" fmla="*/ 3731941 w 5731727"/>
              <a:gd name="connsiteY9" fmla="*/ 981308 h 3419708"/>
              <a:gd name="connsiteX10" fmla="*/ 4527395 w 5731727"/>
              <a:gd name="connsiteY10" fmla="*/ 706244 h 3419708"/>
              <a:gd name="connsiteX11" fmla="*/ 3746810 w 5731727"/>
              <a:gd name="connsiteY11" fmla="*/ 282498 h 3419708"/>
              <a:gd name="connsiteX12" fmla="*/ 3873190 w 5731727"/>
              <a:gd name="connsiteY12" fmla="*/ 252761 h 3419708"/>
              <a:gd name="connsiteX13" fmla="*/ 4081346 w 5731727"/>
              <a:gd name="connsiteY13" fmla="*/ 379142 h 3419708"/>
              <a:gd name="connsiteX14" fmla="*/ 4698380 w 5731727"/>
              <a:gd name="connsiteY14" fmla="*/ 230459 h 3419708"/>
              <a:gd name="connsiteX15" fmla="*/ 4795024 w 5731727"/>
              <a:gd name="connsiteY15" fmla="*/ 29737 h 3419708"/>
              <a:gd name="connsiteX16" fmla="*/ 4928839 w 5731727"/>
              <a:gd name="connsiteY16" fmla="*/ 0 h 3419708"/>
              <a:gd name="connsiteX17" fmla="*/ 5241073 w 5731727"/>
              <a:gd name="connsiteY17" fmla="*/ 148683 h 3419708"/>
              <a:gd name="connsiteX18" fmla="*/ 5345151 w 5731727"/>
              <a:gd name="connsiteY18" fmla="*/ 89210 h 3419708"/>
              <a:gd name="connsiteX19" fmla="*/ 5575610 w 5731727"/>
              <a:gd name="connsiteY19" fmla="*/ 200722 h 3419708"/>
              <a:gd name="connsiteX20" fmla="*/ 5545873 w 5731727"/>
              <a:gd name="connsiteY20" fmla="*/ 275064 h 3419708"/>
              <a:gd name="connsiteX21" fmla="*/ 5731727 w 5731727"/>
              <a:gd name="connsiteY21" fmla="*/ 349405 h 3419708"/>
              <a:gd name="connsiteX22" fmla="*/ 4683512 w 5731727"/>
              <a:gd name="connsiteY22" fmla="*/ 1687551 h 3419708"/>
              <a:gd name="connsiteX23" fmla="*/ 4416005 w 5731727"/>
              <a:gd name="connsiteY23" fmla="*/ 1546424 h 3419708"/>
              <a:gd name="connsiteX24" fmla="*/ 4274330 w 5731727"/>
              <a:gd name="connsiteY24" fmla="*/ 1605715 h 3419708"/>
              <a:gd name="connsiteX25" fmla="*/ 4631473 w 5731727"/>
              <a:gd name="connsiteY25" fmla="*/ 1791752 h 3419708"/>
              <a:gd name="connsiteX26" fmla="*/ 4267200 w 5731727"/>
              <a:gd name="connsiteY26" fmla="*/ 2170772 h 3419708"/>
              <a:gd name="connsiteX27" fmla="*/ 4170556 w 5731727"/>
              <a:gd name="connsiteY27" fmla="*/ 2222810 h 3419708"/>
              <a:gd name="connsiteX28" fmla="*/ 4356410 w 5731727"/>
              <a:gd name="connsiteY28" fmla="*/ 2386361 h 3419708"/>
              <a:gd name="connsiteX29" fmla="*/ 1650380 w 5731727"/>
              <a:gd name="connsiteY29" fmla="*/ 3419708 h 3419708"/>
              <a:gd name="connsiteX30" fmla="*/ 1561171 w 5731727"/>
              <a:gd name="connsiteY30" fmla="*/ 3323064 h 3419708"/>
              <a:gd name="connsiteX31" fmla="*/ 1390185 w 5731727"/>
              <a:gd name="connsiteY31" fmla="*/ 3375103 h 3419708"/>
              <a:gd name="connsiteX32" fmla="*/ 1248937 w 5731727"/>
              <a:gd name="connsiteY32" fmla="*/ 3196683 h 3419708"/>
              <a:gd name="connsiteX33" fmla="*/ 1397619 w 5731727"/>
              <a:gd name="connsiteY33" fmla="*/ 3137210 h 3419708"/>
              <a:gd name="connsiteX34" fmla="*/ 1174595 w 5731727"/>
              <a:gd name="connsiteY34" fmla="*/ 2929054 h 3419708"/>
              <a:gd name="connsiteX35" fmla="*/ 981307 w 5731727"/>
              <a:gd name="connsiteY35" fmla="*/ 3010830 h 3419708"/>
              <a:gd name="connsiteX36" fmla="*/ 743415 w 5731727"/>
              <a:gd name="connsiteY36" fmla="*/ 2929054 h 3419708"/>
              <a:gd name="connsiteX37" fmla="*/ 579863 w 5731727"/>
              <a:gd name="connsiteY37" fmla="*/ 2862147 h 3419708"/>
              <a:gd name="connsiteX38" fmla="*/ 297366 w 5731727"/>
              <a:gd name="connsiteY38" fmla="*/ 2653990 h 3419708"/>
              <a:gd name="connsiteX39" fmla="*/ 133815 w 5731727"/>
              <a:gd name="connsiteY39" fmla="*/ 2483005 h 3419708"/>
              <a:gd name="connsiteX40" fmla="*/ 0 w 5731727"/>
              <a:gd name="connsiteY40" fmla="*/ 2252547 h 3419708"/>
              <a:gd name="connsiteX0" fmla="*/ 0 w 5731727"/>
              <a:gd name="connsiteY0" fmla="*/ 2252547 h 3419708"/>
              <a:gd name="connsiteX1" fmla="*/ 379141 w 5731727"/>
              <a:gd name="connsiteY1" fmla="*/ 1999786 h 3419708"/>
              <a:gd name="connsiteX2" fmla="*/ 847493 w 5731727"/>
              <a:gd name="connsiteY2" fmla="*/ 1642947 h 3419708"/>
              <a:gd name="connsiteX3" fmla="*/ 1546302 w 5731727"/>
              <a:gd name="connsiteY3" fmla="*/ 1107688 h 3419708"/>
              <a:gd name="connsiteX4" fmla="*/ 1843668 w 5731727"/>
              <a:gd name="connsiteY4" fmla="*/ 899532 h 3419708"/>
              <a:gd name="connsiteX5" fmla="*/ 2237678 w 5731727"/>
              <a:gd name="connsiteY5" fmla="*/ 743415 h 3419708"/>
              <a:gd name="connsiteX6" fmla="*/ 2802673 w 5731727"/>
              <a:gd name="connsiteY6" fmla="*/ 520390 h 3419708"/>
              <a:gd name="connsiteX7" fmla="*/ 3055434 w 5731727"/>
              <a:gd name="connsiteY7" fmla="*/ 438615 h 3419708"/>
              <a:gd name="connsiteX8" fmla="*/ 3107473 w 5731727"/>
              <a:gd name="connsiteY8" fmla="*/ 408878 h 3419708"/>
              <a:gd name="connsiteX9" fmla="*/ 3731941 w 5731727"/>
              <a:gd name="connsiteY9" fmla="*/ 981308 h 3419708"/>
              <a:gd name="connsiteX10" fmla="*/ 4527395 w 5731727"/>
              <a:gd name="connsiteY10" fmla="*/ 706244 h 3419708"/>
              <a:gd name="connsiteX11" fmla="*/ 3746810 w 5731727"/>
              <a:gd name="connsiteY11" fmla="*/ 282498 h 3419708"/>
              <a:gd name="connsiteX12" fmla="*/ 3873190 w 5731727"/>
              <a:gd name="connsiteY12" fmla="*/ 252761 h 3419708"/>
              <a:gd name="connsiteX13" fmla="*/ 4081346 w 5731727"/>
              <a:gd name="connsiteY13" fmla="*/ 379142 h 3419708"/>
              <a:gd name="connsiteX14" fmla="*/ 4698380 w 5731727"/>
              <a:gd name="connsiteY14" fmla="*/ 230459 h 3419708"/>
              <a:gd name="connsiteX15" fmla="*/ 4795024 w 5731727"/>
              <a:gd name="connsiteY15" fmla="*/ 29737 h 3419708"/>
              <a:gd name="connsiteX16" fmla="*/ 4928839 w 5731727"/>
              <a:gd name="connsiteY16" fmla="*/ 0 h 3419708"/>
              <a:gd name="connsiteX17" fmla="*/ 5241073 w 5731727"/>
              <a:gd name="connsiteY17" fmla="*/ 148683 h 3419708"/>
              <a:gd name="connsiteX18" fmla="*/ 5345151 w 5731727"/>
              <a:gd name="connsiteY18" fmla="*/ 89210 h 3419708"/>
              <a:gd name="connsiteX19" fmla="*/ 5575610 w 5731727"/>
              <a:gd name="connsiteY19" fmla="*/ 200722 h 3419708"/>
              <a:gd name="connsiteX20" fmla="*/ 5545873 w 5731727"/>
              <a:gd name="connsiteY20" fmla="*/ 275064 h 3419708"/>
              <a:gd name="connsiteX21" fmla="*/ 5731727 w 5731727"/>
              <a:gd name="connsiteY21" fmla="*/ 349405 h 3419708"/>
              <a:gd name="connsiteX22" fmla="*/ 4683512 w 5731727"/>
              <a:gd name="connsiteY22" fmla="*/ 1687551 h 3419708"/>
              <a:gd name="connsiteX23" fmla="*/ 4416005 w 5731727"/>
              <a:gd name="connsiteY23" fmla="*/ 1546424 h 3419708"/>
              <a:gd name="connsiteX24" fmla="*/ 4274330 w 5731727"/>
              <a:gd name="connsiteY24" fmla="*/ 1605715 h 3419708"/>
              <a:gd name="connsiteX25" fmla="*/ 4616483 w 5731727"/>
              <a:gd name="connsiteY25" fmla="*/ 1799247 h 3419708"/>
              <a:gd name="connsiteX26" fmla="*/ 4267200 w 5731727"/>
              <a:gd name="connsiteY26" fmla="*/ 2170772 h 3419708"/>
              <a:gd name="connsiteX27" fmla="*/ 4170556 w 5731727"/>
              <a:gd name="connsiteY27" fmla="*/ 2222810 h 3419708"/>
              <a:gd name="connsiteX28" fmla="*/ 4356410 w 5731727"/>
              <a:gd name="connsiteY28" fmla="*/ 2386361 h 3419708"/>
              <a:gd name="connsiteX29" fmla="*/ 1650380 w 5731727"/>
              <a:gd name="connsiteY29" fmla="*/ 3419708 h 3419708"/>
              <a:gd name="connsiteX30" fmla="*/ 1561171 w 5731727"/>
              <a:gd name="connsiteY30" fmla="*/ 3323064 h 3419708"/>
              <a:gd name="connsiteX31" fmla="*/ 1390185 w 5731727"/>
              <a:gd name="connsiteY31" fmla="*/ 3375103 h 3419708"/>
              <a:gd name="connsiteX32" fmla="*/ 1248937 w 5731727"/>
              <a:gd name="connsiteY32" fmla="*/ 3196683 h 3419708"/>
              <a:gd name="connsiteX33" fmla="*/ 1397619 w 5731727"/>
              <a:gd name="connsiteY33" fmla="*/ 3137210 h 3419708"/>
              <a:gd name="connsiteX34" fmla="*/ 1174595 w 5731727"/>
              <a:gd name="connsiteY34" fmla="*/ 2929054 h 3419708"/>
              <a:gd name="connsiteX35" fmla="*/ 981307 w 5731727"/>
              <a:gd name="connsiteY35" fmla="*/ 3010830 h 3419708"/>
              <a:gd name="connsiteX36" fmla="*/ 743415 w 5731727"/>
              <a:gd name="connsiteY36" fmla="*/ 2929054 h 3419708"/>
              <a:gd name="connsiteX37" fmla="*/ 579863 w 5731727"/>
              <a:gd name="connsiteY37" fmla="*/ 2862147 h 3419708"/>
              <a:gd name="connsiteX38" fmla="*/ 297366 w 5731727"/>
              <a:gd name="connsiteY38" fmla="*/ 2653990 h 3419708"/>
              <a:gd name="connsiteX39" fmla="*/ 133815 w 5731727"/>
              <a:gd name="connsiteY39" fmla="*/ 2483005 h 3419708"/>
              <a:gd name="connsiteX40" fmla="*/ 0 w 5731727"/>
              <a:gd name="connsiteY40" fmla="*/ 2252547 h 3419708"/>
              <a:gd name="connsiteX0" fmla="*/ 0 w 5731727"/>
              <a:gd name="connsiteY0" fmla="*/ 2252547 h 3419708"/>
              <a:gd name="connsiteX1" fmla="*/ 379141 w 5731727"/>
              <a:gd name="connsiteY1" fmla="*/ 1999786 h 3419708"/>
              <a:gd name="connsiteX2" fmla="*/ 847493 w 5731727"/>
              <a:gd name="connsiteY2" fmla="*/ 1642947 h 3419708"/>
              <a:gd name="connsiteX3" fmla="*/ 1546302 w 5731727"/>
              <a:gd name="connsiteY3" fmla="*/ 1107688 h 3419708"/>
              <a:gd name="connsiteX4" fmla="*/ 1843668 w 5731727"/>
              <a:gd name="connsiteY4" fmla="*/ 899532 h 3419708"/>
              <a:gd name="connsiteX5" fmla="*/ 2237678 w 5731727"/>
              <a:gd name="connsiteY5" fmla="*/ 743415 h 3419708"/>
              <a:gd name="connsiteX6" fmla="*/ 2802673 w 5731727"/>
              <a:gd name="connsiteY6" fmla="*/ 520390 h 3419708"/>
              <a:gd name="connsiteX7" fmla="*/ 3055434 w 5731727"/>
              <a:gd name="connsiteY7" fmla="*/ 438615 h 3419708"/>
              <a:gd name="connsiteX8" fmla="*/ 3107473 w 5731727"/>
              <a:gd name="connsiteY8" fmla="*/ 408878 h 3419708"/>
              <a:gd name="connsiteX9" fmla="*/ 3731941 w 5731727"/>
              <a:gd name="connsiteY9" fmla="*/ 981308 h 3419708"/>
              <a:gd name="connsiteX10" fmla="*/ 4527395 w 5731727"/>
              <a:gd name="connsiteY10" fmla="*/ 706244 h 3419708"/>
              <a:gd name="connsiteX11" fmla="*/ 3746810 w 5731727"/>
              <a:gd name="connsiteY11" fmla="*/ 282498 h 3419708"/>
              <a:gd name="connsiteX12" fmla="*/ 3873190 w 5731727"/>
              <a:gd name="connsiteY12" fmla="*/ 252761 h 3419708"/>
              <a:gd name="connsiteX13" fmla="*/ 4081346 w 5731727"/>
              <a:gd name="connsiteY13" fmla="*/ 379142 h 3419708"/>
              <a:gd name="connsiteX14" fmla="*/ 4698380 w 5731727"/>
              <a:gd name="connsiteY14" fmla="*/ 230459 h 3419708"/>
              <a:gd name="connsiteX15" fmla="*/ 4795024 w 5731727"/>
              <a:gd name="connsiteY15" fmla="*/ 29737 h 3419708"/>
              <a:gd name="connsiteX16" fmla="*/ 4928839 w 5731727"/>
              <a:gd name="connsiteY16" fmla="*/ 0 h 3419708"/>
              <a:gd name="connsiteX17" fmla="*/ 5241073 w 5731727"/>
              <a:gd name="connsiteY17" fmla="*/ 148683 h 3419708"/>
              <a:gd name="connsiteX18" fmla="*/ 5345151 w 5731727"/>
              <a:gd name="connsiteY18" fmla="*/ 89210 h 3419708"/>
              <a:gd name="connsiteX19" fmla="*/ 5575610 w 5731727"/>
              <a:gd name="connsiteY19" fmla="*/ 200722 h 3419708"/>
              <a:gd name="connsiteX20" fmla="*/ 5545873 w 5731727"/>
              <a:gd name="connsiteY20" fmla="*/ 275064 h 3419708"/>
              <a:gd name="connsiteX21" fmla="*/ 5731727 w 5731727"/>
              <a:gd name="connsiteY21" fmla="*/ 349405 h 3419708"/>
              <a:gd name="connsiteX22" fmla="*/ 4677555 w 5731727"/>
              <a:gd name="connsiteY22" fmla="*/ 1699465 h 3419708"/>
              <a:gd name="connsiteX23" fmla="*/ 4416005 w 5731727"/>
              <a:gd name="connsiteY23" fmla="*/ 1546424 h 3419708"/>
              <a:gd name="connsiteX24" fmla="*/ 4274330 w 5731727"/>
              <a:gd name="connsiteY24" fmla="*/ 1605715 h 3419708"/>
              <a:gd name="connsiteX25" fmla="*/ 4616483 w 5731727"/>
              <a:gd name="connsiteY25" fmla="*/ 1799247 h 3419708"/>
              <a:gd name="connsiteX26" fmla="*/ 4267200 w 5731727"/>
              <a:gd name="connsiteY26" fmla="*/ 2170772 h 3419708"/>
              <a:gd name="connsiteX27" fmla="*/ 4170556 w 5731727"/>
              <a:gd name="connsiteY27" fmla="*/ 2222810 h 3419708"/>
              <a:gd name="connsiteX28" fmla="*/ 4356410 w 5731727"/>
              <a:gd name="connsiteY28" fmla="*/ 2386361 h 3419708"/>
              <a:gd name="connsiteX29" fmla="*/ 1650380 w 5731727"/>
              <a:gd name="connsiteY29" fmla="*/ 3419708 h 3419708"/>
              <a:gd name="connsiteX30" fmla="*/ 1561171 w 5731727"/>
              <a:gd name="connsiteY30" fmla="*/ 3323064 h 3419708"/>
              <a:gd name="connsiteX31" fmla="*/ 1390185 w 5731727"/>
              <a:gd name="connsiteY31" fmla="*/ 3375103 h 3419708"/>
              <a:gd name="connsiteX32" fmla="*/ 1248937 w 5731727"/>
              <a:gd name="connsiteY32" fmla="*/ 3196683 h 3419708"/>
              <a:gd name="connsiteX33" fmla="*/ 1397619 w 5731727"/>
              <a:gd name="connsiteY33" fmla="*/ 3137210 h 3419708"/>
              <a:gd name="connsiteX34" fmla="*/ 1174595 w 5731727"/>
              <a:gd name="connsiteY34" fmla="*/ 2929054 h 3419708"/>
              <a:gd name="connsiteX35" fmla="*/ 981307 w 5731727"/>
              <a:gd name="connsiteY35" fmla="*/ 3010830 h 3419708"/>
              <a:gd name="connsiteX36" fmla="*/ 743415 w 5731727"/>
              <a:gd name="connsiteY36" fmla="*/ 2929054 h 3419708"/>
              <a:gd name="connsiteX37" fmla="*/ 579863 w 5731727"/>
              <a:gd name="connsiteY37" fmla="*/ 2862147 h 3419708"/>
              <a:gd name="connsiteX38" fmla="*/ 297366 w 5731727"/>
              <a:gd name="connsiteY38" fmla="*/ 2653990 h 3419708"/>
              <a:gd name="connsiteX39" fmla="*/ 133815 w 5731727"/>
              <a:gd name="connsiteY39" fmla="*/ 2483005 h 3419708"/>
              <a:gd name="connsiteX40" fmla="*/ 0 w 5731727"/>
              <a:gd name="connsiteY40" fmla="*/ 2252547 h 3419708"/>
              <a:gd name="connsiteX0" fmla="*/ 0 w 5731727"/>
              <a:gd name="connsiteY0" fmla="*/ 2252547 h 3419708"/>
              <a:gd name="connsiteX1" fmla="*/ 379141 w 5731727"/>
              <a:gd name="connsiteY1" fmla="*/ 1999786 h 3419708"/>
              <a:gd name="connsiteX2" fmla="*/ 847493 w 5731727"/>
              <a:gd name="connsiteY2" fmla="*/ 1642947 h 3419708"/>
              <a:gd name="connsiteX3" fmla="*/ 1546302 w 5731727"/>
              <a:gd name="connsiteY3" fmla="*/ 1107688 h 3419708"/>
              <a:gd name="connsiteX4" fmla="*/ 1843668 w 5731727"/>
              <a:gd name="connsiteY4" fmla="*/ 899532 h 3419708"/>
              <a:gd name="connsiteX5" fmla="*/ 2237678 w 5731727"/>
              <a:gd name="connsiteY5" fmla="*/ 743415 h 3419708"/>
              <a:gd name="connsiteX6" fmla="*/ 2802673 w 5731727"/>
              <a:gd name="connsiteY6" fmla="*/ 520390 h 3419708"/>
              <a:gd name="connsiteX7" fmla="*/ 3055434 w 5731727"/>
              <a:gd name="connsiteY7" fmla="*/ 438615 h 3419708"/>
              <a:gd name="connsiteX8" fmla="*/ 3107473 w 5731727"/>
              <a:gd name="connsiteY8" fmla="*/ 408878 h 3419708"/>
              <a:gd name="connsiteX9" fmla="*/ 3731941 w 5731727"/>
              <a:gd name="connsiteY9" fmla="*/ 981308 h 3419708"/>
              <a:gd name="connsiteX10" fmla="*/ 4527395 w 5731727"/>
              <a:gd name="connsiteY10" fmla="*/ 706244 h 3419708"/>
              <a:gd name="connsiteX11" fmla="*/ 3746810 w 5731727"/>
              <a:gd name="connsiteY11" fmla="*/ 282498 h 3419708"/>
              <a:gd name="connsiteX12" fmla="*/ 3873190 w 5731727"/>
              <a:gd name="connsiteY12" fmla="*/ 252761 h 3419708"/>
              <a:gd name="connsiteX13" fmla="*/ 4081346 w 5731727"/>
              <a:gd name="connsiteY13" fmla="*/ 379142 h 3419708"/>
              <a:gd name="connsiteX14" fmla="*/ 4698380 w 5731727"/>
              <a:gd name="connsiteY14" fmla="*/ 230459 h 3419708"/>
              <a:gd name="connsiteX15" fmla="*/ 4795024 w 5731727"/>
              <a:gd name="connsiteY15" fmla="*/ 29737 h 3419708"/>
              <a:gd name="connsiteX16" fmla="*/ 4928839 w 5731727"/>
              <a:gd name="connsiteY16" fmla="*/ 0 h 3419708"/>
              <a:gd name="connsiteX17" fmla="*/ 5241073 w 5731727"/>
              <a:gd name="connsiteY17" fmla="*/ 148683 h 3419708"/>
              <a:gd name="connsiteX18" fmla="*/ 5345151 w 5731727"/>
              <a:gd name="connsiteY18" fmla="*/ 89210 h 3419708"/>
              <a:gd name="connsiteX19" fmla="*/ 5575610 w 5731727"/>
              <a:gd name="connsiteY19" fmla="*/ 200722 h 3419708"/>
              <a:gd name="connsiteX20" fmla="*/ 5545873 w 5731727"/>
              <a:gd name="connsiteY20" fmla="*/ 275064 h 3419708"/>
              <a:gd name="connsiteX21" fmla="*/ 5731727 w 5731727"/>
              <a:gd name="connsiteY21" fmla="*/ 349405 h 3419708"/>
              <a:gd name="connsiteX22" fmla="*/ 4677555 w 5731727"/>
              <a:gd name="connsiteY22" fmla="*/ 1699465 h 3419708"/>
              <a:gd name="connsiteX23" fmla="*/ 4418983 w 5731727"/>
              <a:gd name="connsiteY23" fmla="*/ 1561317 h 3419708"/>
              <a:gd name="connsiteX24" fmla="*/ 4274330 w 5731727"/>
              <a:gd name="connsiteY24" fmla="*/ 1605715 h 3419708"/>
              <a:gd name="connsiteX25" fmla="*/ 4616483 w 5731727"/>
              <a:gd name="connsiteY25" fmla="*/ 1799247 h 3419708"/>
              <a:gd name="connsiteX26" fmla="*/ 4267200 w 5731727"/>
              <a:gd name="connsiteY26" fmla="*/ 2170772 h 3419708"/>
              <a:gd name="connsiteX27" fmla="*/ 4170556 w 5731727"/>
              <a:gd name="connsiteY27" fmla="*/ 2222810 h 3419708"/>
              <a:gd name="connsiteX28" fmla="*/ 4356410 w 5731727"/>
              <a:gd name="connsiteY28" fmla="*/ 2386361 h 3419708"/>
              <a:gd name="connsiteX29" fmla="*/ 1650380 w 5731727"/>
              <a:gd name="connsiteY29" fmla="*/ 3419708 h 3419708"/>
              <a:gd name="connsiteX30" fmla="*/ 1561171 w 5731727"/>
              <a:gd name="connsiteY30" fmla="*/ 3323064 h 3419708"/>
              <a:gd name="connsiteX31" fmla="*/ 1390185 w 5731727"/>
              <a:gd name="connsiteY31" fmla="*/ 3375103 h 3419708"/>
              <a:gd name="connsiteX32" fmla="*/ 1248937 w 5731727"/>
              <a:gd name="connsiteY32" fmla="*/ 3196683 h 3419708"/>
              <a:gd name="connsiteX33" fmla="*/ 1397619 w 5731727"/>
              <a:gd name="connsiteY33" fmla="*/ 3137210 h 3419708"/>
              <a:gd name="connsiteX34" fmla="*/ 1174595 w 5731727"/>
              <a:gd name="connsiteY34" fmla="*/ 2929054 h 3419708"/>
              <a:gd name="connsiteX35" fmla="*/ 981307 w 5731727"/>
              <a:gd name="connsiteY35" fmla="*/ 3010830 h 3419708"/>
              <a:gd name="connsiteX36" fmla="*/ 743415 w 5731727"/>
              <a:gd name="connsiteY36" fmla="*/ 2929054 h 3419708"/>
              <a:gd name="connsiteX37" fmla="*/ 579863 w 5731727"/>
              <a:gd name="connsiteY37" fmla="*/ 2862147 h 3419708"/>
              <a:gd name="connsiteX38" fmla="*/ 297366 w 5731727"/>
              <a:gd name="connsiteY38" fmla="*/ 2653990 h 3419708"/>
              <a:gd name="connsiteX39" fmla="*/ 133815 w 5731727"/>
              <a:gd name="connsiteY39" fmla="*/ 2483005 h 3419708"/>
              <a:gd name="connsiteX40" fmla="*/ 0 w 5731727"/>
              <a:gd name="connsiteY40" fmla="*/ 2252547 h 3419708"/>
              <a:gd name="connsiteX0" fmla="*/ 0 w 5731727"/>
              <a:gd name="connsiteY0" fmla="*/ 2252547 h 3419708"/>
              <a:gd name="connsiteX1" fmla="*/ 379141 w 5731727"/>
              <a:gd name="connsiteY1" fmla="*/ 1999786 h 3419708"/>
              <a:gd name="connsiteX2" fmla="*/ 847493 w 5731727"/>
              <a:gd name="connsiteY2" fmla="*/ 1642947 h 3419708"/>
              <a:gd name="connsiteX3" fmla="*/ 1546302 w 5731727"/>
              <a:gd name="connsiteY3" fmla="*/ 1107688 h 3419708"/>
              <a:gd name="connsiteX4" fmla="*/ 1843668 w 5731727"/>
              <a:gd name="connsiteY4" fmla="*/ 899532 h 3419708"/>
              <a:gd name="connsiteX5" fmla="*/ 2237678 w 5731727"/>
              <a:gd name="connsiteY5" fmla="*/ 743415 h 3419708"/>
              <a:gd name="connsiteX6" fmla="*/ 2802673 w 5731727"/>
              <a:gd name="connsiteY6" fmla="*/ 520390 h 3419708"/>
              <a:gd name="connsiteX7" fmla="*/ 3055434 w 5731727"/>
              <a:gd name="connsiteY7" fmla="*/ 438615 h 3419708"/>
              <a:gd name="connsiteX8" fmla="*/ 3107473 w 5731727"/>
              <a:gd name="connsiteY8" fmla="*/ 408878 h 3419708"/>
              <a:gd name="connsiteX9" fmla="*/ 3731941 w 5731727"/>
              <a:gd name="connsiteY9" fmla="*/ 981308 h 3419708"/>
              <a:gd name="connsiteX10" fmla="*/ 4527395 w 5731727"/>
              <a:gd name="connsiteY10" fmla="*/ 706244 h 3419708"/>
              <a:gd name="connsiteX11" fmla="*/ 3746810 w 5731727"/>
              <a:gd name="connsiteY11" fmla="*/ 282498 h 3419708"/>
              <a:gd name="connsiteX12" fmla="*/ 3873190 w 5731727"/>
              <a:gd name="connsiteY12" fmla="*/ 252761 h 3419708"/>
              <a:gd name="connsiteX13" fmla="*/ 4081346 w 5731727"/>
              <a:gd name="connsiteY13" fmla="*/ 379142 h 3419708"/>
              <a:gd name="connsiteX14" fmla="*/ 4698380 w 5731727"/>
              <a:gd name="connsiteY14" fmla="*/ 230459 h 3419708"/>
              <a:gd name="connsiteX15" fmla="*/ 4795024 w 5731727"/>
              <a:gd name="connsiteY15" fmla="*/ 29737 h 3419708"/>
              <a:gd name="connsiteX16" fmla="*/ 4928839 w 5731727"/>
              <a:gd name="connsiteY16" fmla="*/ 0 h 3419708"/>
              <a:gd name="connsiteX17" fmla="*/ 5241073 w 5731727"/>
              <a:gd name="connsiteY17" fmla="*/ 148683 h 3419708"/>
              <a:gd name="connsiteX18" fmla="*/ 5345151 w 5731727"/>
              <a:gd name="connsiteY18" fmla="*/ 89210 h 3419708"/>
              <a:gd name="connsiteX19" fmla="*/ 5575610 w 5731727"/>
              <a:gd name="connsiteY19" fmla="*/ 200722 h 3419708"/>
              <a:gd name="connsiteX20" fmla="*/ 5545873 w 5731727"/>
              <a:gd name="connsiteY20" fmla="*/ 275064 h 3419708"/>
              <a:gd name="connsiteX21" fmla="*/ 5731727 w 5731727"/>
              <a:gd name="connsiteY21" fmla="*/ 349405 h 3419708"/>
              <a:gd name="connsiteX22" fmla="*/ 4677555 w 5731727"/>
              <a:gd name="connsiteY22" fmla="*/ 1699465 h 3419708"/>
              <a:gd name="connsiteX23" fmla="*/ 4418983 w 5731727"/>
              <a:gd name="connsiteY23" fmla="*/ 1561317 h 3419708"/>
              <a:gd name="connsiteX24" fmla="*/ 4319008 w 5731727"/>
              <a:gd name="connsiteY24" fmla="*/ 1632522 h 3419708"/>
              <a:gd name="connsiteX25" fmla="*/ 4616483 w 5731727"/>
              <a:gd name="connsiteY25" fmla="*/ 1799247 h 3419708"/>
              <a:gd name="connsiteX26" fmla="*/ 4267200 w 5731727"/>
              <a:gd name="connsiteY26" fmla="*/ 2170772 h 3419708"/>
              <a:gd name="connsiteX27" fmla="*/ 4170556 w 5731727"/>
              <a:gd name="connsiteY27" fmla="*/ 2222810 h 3419708"/>
              <a:gd name="connsiteX28" fmla="*/ 4356410 w 5731727"/>
              <a:gd name="connsiteY28" fmla="*/ 2386361 h 3419708"/>
              <a:gd name="connsiteX29" fmla="*/ 1650380 w 5731727"/>
              <a:gd name="connsiteY29" fmla="*/ 3419708 h 3419708"/>
              <a:gd name="connsiteX30" fmla="*/ 1561171 w 5731727"/>
              <a:gd name="connsiteY30" fmla="*/ 3323064 h 3419708"/>
              <a:gd name="connsiteX31" fmla="*/ 1390185 w 5731727"/>
              <a:gd name="connsiteY31" fmla="*/ 3375103 h 3419708"/>
              <a:gd name="connsiteX32" fmla="*/ 1248937 w 5731727"/>
              <a:gd name="connsiteY32" fmla="*/ 3196683 h 3419708"/>
              <a:gd name="connsiteX33" fmla="*/ 1397619 w 5731727"/>
              <a:gd name="connsiteY33" fmla="*/ 3137210 h 3419708"/>
              <a:gd name="connsiteX34" fmla="*/ 1174595 w 5731727"/>
              <a:gd name="connsiteY34" fmla="*/ 2929054 h 3419708"/>
              <a:gd name="connsiteX35" fmla="*/ 981307 w 5731727"/>
              <a:gd name="connsiteY35" fmla="*/ 3010830 h 3419708"/>
              <a:gd name="connsiteX36" fmla="*/ 743415 w 5731727"/>
              <a:gd name="connsiteY36" fmla="*/ 2929054 h 3419708"/>
              <a:gd name="connsiteX37" fmla="*/ 579863 w 5731727"/>
              <a:gd name="connsiteY37" fmla="*/ 2862147 h 3419708"/>
              <a:gd name="connsiteX38" fmla="*/ 297366 w 5731727"/>
              <a:gd name="connsiteY38" fmla="*/ 2653990 h 3419708"/>
              <a:gd name="connsiteX39" fmla="*/ 133815 w 5731727"/>
              <a:gd name="connsiteY39" fmla="*/ 2483005 h 3419708"/>
              <a:gd name="connsiteX40" fmla="*/ 0 w 5731727"/>
              <a:gd name="connsiteY40" fmla="*/ 2252547 h 3419708"/>
              <a:gd name="connsiteX0" fmla="*/ 0 w 5731727"/>
              <a:gd name="connsiteY0" fmla="*/ 2252547 h 3419708"/>
              <a:gd name="connsiteX1" fmla="*/ 379141 w 5731727"/>
              <a:gd name="connsiteY1" fmla="*/ 1999786 h 3419708"/>
              <a:gd name="connsiteX2" fmla="*/ 847493 w 5731727"/>
              <a:gd name="connsiteY2" fmla="*/ 1642947 h 3419708"/>
              <a:gd name="connsiteX3" fmla="*/ 1546302 w 5731727"/>
              <a:gd name="connsiteY3" fmla="*/ 1107688 h 3419708"/>
              <a:gd name="connsiteX4" fmla="*/ 1843668 w 5731727"/>
              <a:gd name="connsiteY4" fmla="*/ 899532 h 3419708"/>
              <a:gd name="connsiteX5" fmla="*/ 2237678 w 5731727"/>
              <a:gd name="connsiteY5" fmla="*/ 743415 h 3419708"/>
              <a:gd name="connsiteX6" fmla="*/ 2802673 w 5731727"/>
              <a:gd name="connsiteY6" fmla="*/ 520390 h 3419708"/>
              <a:gd name="connsiteX7" fmla="*/ 3055434 w 5731727"/>
              <a:gd name="connsiteY7" fmla="*/ 438615 h 3419708"/>
              <a:gd name="connsiteX8" fmla="*/ 3107473 w 5731727"/>
              <a:gd name="connsiteY8" fmla="*/ 408878 h 3419708"/>
              <a:gd name="connsiteX9" fmla="*/ 3731941 w 5731727"/>
              <a:gd name="connsiteY9" fmla="*/ 981308 h 3419708"/>
              <a:gd name="connsiteX10" fmla="*/ 4527395 w 5731727"/>
              <a:gd name="connsiteY10" fmla="*/ 706244 h 3419708"/>
              <a:gd name="connsiteX11" fmla="*/ 3746810 w 5731727"/>
              <a:gd name="connsiteY11" fmla="*/ 282498 h 3419708"/>
              <a:gd name="connsiteX12" fmla="*/ 3873190 w 5731727"/>
              <a:gd name="connsiteY12" fmla="*/ 252761 h 3419708"/>
              <a:gd name="connsiteX13" fmla="*/ 4081346 w 5731727"/>
              <a:gd name="connsiteY13" fmla="*/ 379142 h 3419708"/>
              <a:gd name="connsiteX14" fmla="*/ 4698380 w 5731727"/>
              <a:gd name="connsiteY14" fmla="*/ 230459 h 3419708"/>
              <a:gd name="connsiteX15" fmla="*/ 4795024 w 5731727"/>
              <a:gd name="connsiteY15" fmla="*/ 29737 h 3419708"/>
              <a:gd name="connsiteX16" fmla="*/ 4928839 w 5731727"/>
              <a:gd name="connsiteY16" fmla="*/ 0 h 3419708"/>
              <a:gd name="connsiteX17" fmla="*/ 5241073 w 5731727"/>
              <a:gd name="connsiteY17" fmla="*/ 148683 h 3419708"/>
              <a:gd name="connsiteX18" fmla="*/ 5345151 w 5731727"/>
              <a:gd name="connsiteY18" fmla="*/ 89210 h 3419708"/>
              <a:gd name="connsiteX19" fmla="*/ 5575610 w 5731727"/>
              <a:gd name="connsiteY19" fmla="*/ 200722 h 3419708"/>
              <a:gd name="connsiteX20" fmla="*/ 5545873 w 5731727"/>
              <a:gd name="connsiteY20" fmla="*/ 275064 h 3419708"/>
              <a:gd name="connsiteX21" fmla="*/ 5731727 w 5731727"/>
              <a:gd name="connsiteY21" fmla="*/ 349405 h 3419708"/>
              <a:gd name="connsiteX22" fmla="*/ 4677555 w 5731727"/>
              <a:gd name="connsiteY22" fmla="*/ 1699465 h 3419708"/>
              <a:gd name="connsiteX23" fmla="*/ 4418983 w 5731727"/>
              <a:gd name="connsiteY23" fmla="*/ 1561317 h 3419708"/>
              <a:gd name="connsiteX24" fmla="*/ 4319008 w 5731727"/>
              <a:gd name="connsiteY24" fmla="*/ 1632522 h 3419708"/>
              <a:gd name="connsiteX25" fmla="*/ 4613504 w 5731727"/>
              <a:gd name="connsiteY25" fmla="*/ 1796269 h 3419708"/>
              <a:gd name="connsiteX26" fmla="*/ 4267200 w 5731727"/>
              <a:gd name="connsiteY26" fmla="*/ 2170772 h 3419708"/>
              <a:gd name="connsiteX27" fmla="*/ 4170556 w 5731727"/>
              <a:gd name="connsiteY27" fmla="*/ 2222810 h 3419708"/>
              <a:gd name="connsiteX28" fmla="*/ 4356410 w 5731727"/>
              <a:gd name="connsiteY28" fmla="*/ 2386361 h 3419708"/>
              <a:gd name="connsiteX29" fmla="*/ 1650380 w 5731727"/>
              <a:gd name="connsiteY29" fmla="*/ 3419708 h 3419708"/>
              <a:gd name="connsiteX30" fmla="*/ 1561171 w 5731727"/>
              <a:gd name="connsiteY30" fmla="*/ 3323064 h 3419708"/>
              <a:gd name="connsiteX31" fmla="*/ 1390185 w 5731727"/>
              <a:gd name="connsiteY31" fmla="*/ 3375103 h 3419708"/>
              <a:gd name="connsiteX32" fmla="*/ 1248937 w 5731727"/>
              <a:gd name="connsiteY32" fmla="*/ 3196683 h 3419708"/>
              <a:gd name="connsiteX33" fmla="*/ 1397619 w 5731727"/>
              <a:gd name="connsiteY33" fmla="*/ 3137210 h 3419708"/>
              <a:gd name="connsiteX34" fmla="*/ 1174595 w 5731727"/>
              <a:gd name="connsiteY34" fmla="*/ 2929054 h 3419708"/>
              <a:gd name="connsiteX35" fmla="*/ 981307 w 5731727"/>
              <a:gd name="connsiteY35" fmla="*/ 3010830 h 3419708"/>
              <a:gd name="connsiteX36" fmla="*/ 743415 w 5731727"/>
              <a:gd name="connsiteY36" fmla="*/ 2929054 h 3419708"/>
              <a:gd name="connsiteX37" fmla="*/ 579863 w 5731727"/>
              <a:gd name="connsiteY37" fmla="*/ 2862147 h 3419708"/>
              <a:gd name="connsiteX38" fmla="*/ 297366 w 5731727"/>
              <a:gd name="connsiteY38" fmla="*/ 2653990 h 3419708"/>
              <a:gd name="connsiteX39" fmla="*/ 133815 w 5731727"/>
              <a:gd name="connsiteY39" fmla="*/ 2483005 h 3419708"/>
              <a:gd name="connsiteX40" fmla="*/ 0 w 5731727"/>
              <a:gd name="connsiteY40" fmla="*/ 2252547 h 3419708"/>
              <a:gd name="connsiteX0" fmla="*/ 0 w 5734705"/>
              <a:gd name="connsiteY0" fmla="*/ 2252547 h 3419708"/>
              <a:gd name="connsiteX1" fmla="*/ 379141 w 5734705"/>
              <a:gd name="connsiteY1" fmla="*/ 1999786 h 3419708"/>
              <a:gd name="connsiteX2" fmla="*/ 847493 w 5734705"/>
              <a:gd name="connsiteY2" fmla="*/ 1642947 h 3419708"/>
              <a:gd name="connsiteX3" fmla="*/ 1546302 w 5734705"/>
              <a:gd name="connsiteY3" fmla="*/ 1107688 h 3419708"/>
              <a:gd name="connsiteX4" fmla="*/ 1843668 w 5734705"/>
              <a:gd name="connsiteY4" fmla="*/ 899532 h 3419708"/>
              <a:gd name="connsiteX5" fmla="*/ 2237678 w 5734705"/>
              <a:gd name="connsiteY5" fmla="*/ 743415 h 3419708"/>
              <a:gd name="connsiteX6" fmla="*/ 2802673 w 5734705"/>
              <a:gd name="connsiteY6" fmla="*/ 520390 h 3419708"/>
              <a:gd name="connsiteX7" fmla="*/ 3055434 w 5734705"/>
              <a:gd name="connsiteY7" fmla="*/ 438615 h 3419708"/>
              <a:gd name="connsiteX8" fmla="*/ 3107473 w 5734705"/>
              <a:gd name="connsiteY8" fmla="*/ 408878 h 3419708"/>
              <a:gd name="connsiteX9" fmla="*/ 3731941 w 5734705"/>
              <a:gd name="connsiteY9" fmla="*/ 981308 h 3419708"/>
              <a:gd name="connsiteX10" fmla="*/ 4527395 w 5734705"/>
              <a:gd name="connsiteY10" fmla="*/ 706244 h 3419708"/>
              <a:gd name="connsiteX11" fmla="*/ 3746810 w 5734705"/>
              <a:gd name="connsiteY11" fmla="*/ 282498 h 3419708"/>
              <a:gd name="connsiteX12" fmla="*/ 3873190 w 5734705"/>
              <a:gd name="connsiteY12" fmla="*/ 252761 h 3419708"/>
              <a:gd name="connsiteX13" fmla="*/ 4081346 w 5734705"/>
              <a:gd name="connsiteY13" fmla="*/ 379142 h 3419708"/>
              <a:gd name="connsiteX14" fmla="*/ 4698380 w 5734705"/>
              <a:gd name="connsiteY14" fmla="*/ 230459 h 3419708"/>
              <a:gd name="connsiteX15" fmla="*/ 4795024 w 5734705"/>
              <a:gd name="connsiteY15" fmla="*/ 29737 h 3419708"/>
              <a:gd name="connsiteX16" fmla="*/ 4928839 w 5734705"/>
              <a:gd name="connsiteY16" fmla="*/ 0 h 3419708"/>
              <a:gd name="connsiteX17" fmla="*/ 5241073 w 5734705"/>
              <a:gd name="connsiteY17" fmla="*/ 148683 h 3419708"/>
              <a:gd name="connsiteX18" fmla="*/ 5345151 w 5734705"/>
              <a:gd name="connsiteY18" fmla="*/ 89210 h 3419708"/>
              <a:gd name="connsiteX19" fmla="*/ 5575610 w 5734705"/>
              <a:gd name="connsiteY19" fmla="*/ 200722 h 3419708"/>
              <a:gd name="connsiteX20" fmla="*/ 5545873 w 5734705"/>
              <a:gd name="connsiteY20" fmla="*/ 275064 h 3419708"/>
              <a:gd name="connsiteX21" fmla="*/ 5734705 w 5734705"/>
              <a:gd name="connsiteY21" fmla="*/ 352383 h 3419708"/>
              <a:gd name="connsiteX22" fmla="*/ 4677555 w 5734705"/>
              <a:gd name="connsiteY22" fmla="*/ 1699465 h 3419708"/>
              <a:gd name="connsiteX23" fmla="*/ 4418983 w 5734705"/>
              <a:gd name="connsiteY23" fmla="*/ 1561317 h 3419708"/>
              <a:gd name="connsiteX24" fmla="*/ 4319008 w 5734705"/>
              <a:gd name="connsiteY24" fmla="*/ 1632522 h 3419708"/>
              <a:gd name="connsiteX25" fmla="*/ 4613504 w 5734705"/>
              <a:gd name="connsiteY25" fmla="*/ 1796269 h 3419708"/>
              <a:gd name="connsiteX26" fmla="*/ 4267200 w 5734705"/>
              <a:gd name="connsiteY26" fmla="*/ 2170772 h 3419708"/>
              <a:gd name="connsiteX27" fmla="*/ 4170556 w 5734705"/>
              <a:gd name="connsiteY27" fmla="*/ 2222810 h 3419708"/>
              <a:gd name="connsiteX28" fmla="*/ 4356410 w 5734705"/>
              <a:gd name="connsiteY28" fmla="*/ 2386361 h 3419708"/>
              <a:gd name="connsiteX29" fmla="*/ 1650380 w 5734705"/>
              <a:gd name="connsiteY29" fmla="*/ 3419708 h 3419708"/>
              <a:gd name="connsiteX30" fmla="*/ 1561171 w 5734705"/>
              <a:gd name="connsiteY30" fmla="*/ 3323064 h 3419708"/>
              <a:gd name="connsiteX31" fmla="*/ 1390185 w 5734705"/>
              <a:gd name="connsiteY31" fmla="*/ 3375103 h 3419708"/>
              <a:gd name="connsiteX32" fmla="*/ 1248937 w 5734705"/>
              <a:gd name="connsiteY32" fmla="*/ 3196683 h 3419708"/>
              <a:gd name="connsiteX33" fmla="*/ 1397619 w 5734705"/>
              <a:gd name="connsiteY33" fmla="*/ 3137210 h 3419708"/>
              <a:gd name="connsiteX34" fmla="*/ 1174595 w 5734705"/>
              <a:gd name="connsiteY34" fmla="*/ 2929054 h 3419708"/>
              <a:gd name="connsiteX35" fmla="*/ 981307 w 5734705"/>
              <a:gd name="connsiteY35" fmla="*/ 3010830 h 3419708"/>
              <a:gd name="connsiteX36" fmla="*/ 743415 w 5734705"/>
              <a:gd name="connsiteY36" fmla="*/ 2929054 h 3419708"/>
              <a:gd name="connsiteX37" fmla="*/ 579863 w 5734705"/>
              <a:gd name="connsiteY37" fmla="*/ 2862147 h 3419708"/>
              <a:gd name="connsiteX38" fmla="*/ 297366 w 5734705"/>
              <a:gd name="connsiteY38" fmla="*/ 2653990 h 3419708"/>
              <a:gd name="connsiteX39" fmla="*/ 133815 w 5734705"/>
              <a:gd name="connsiteY39" fmla="*/ 2483005 h 3419708"/>
              <a:gd name="connsiteX40" fmla="*/ 0 w 5734705"/>
              <a:gd name="connsiteY40" fmla="*/ 2252547 h 3419708"/>
              <a:gd name="connsiteX0" fmla="*/ 0 w 5734705"/>
              <a:gd name="connsiteY0" fmla="*/ 2252547 h 3419708"/>
              <a:gd name="connsiteX1" fmla="*/ 379141 w 5734705"/>
              <a:gd name="connsiteY1" fmla="*/ 1999786 h 3419708"/>
              <a:gd name="connsiteX2" fmla="*/ 847493 w 5734705"/>
              <a:gd name="connsiteY2" fmla="*/ 1642947 h 3419708"/>
              <a:gd name="connsiteX3" fmla="*/ 1546302 w 5734705"/>
              <a:gd name="connsiteY3" fmla="*/ 1107688 h 3419708"/>
              <a:gd name="connsiteX4" fmla="*/ 1843668 w 5734705"/>
              <a:gd name="connsiteY4" fmla="*/ 899532 h 3419708"/>
              <a:gd name="connsiteX5" fmla="*/ 2237678 w 5734705"/>
              <a:gd name="connsiteY5" fmla="*/ 743415 h 3419708"/>
              <a:gd name="connsiteX6" fmla="*/ 2802673 w 5734705"/>
              <a:gd name="connsiteY6" fmla="*/ 520390 h 3419708"/>
              <a:gd name="connsiteX7" fmla="*/ 3055434 w 5734705"/>
              <a:gd name="connsiteY7" fmla="*/ 438615 h 3419708"/>
              <a:gd name="connsiteX8" fmla="*/ 3107473 w 5734705"/>
              <a:gd name="connsiteY8" fmla="*/ 408878 h 3419708"/>
              <a:gd name="connsiteX9" fmla="*/ 3731941 w 5734705"/>
              <a:gd name="connsiteY9" fmla="*/ 981308 h 3419708"/>
              <a:gd name="connsiteX10" fmla="*/ 4527395 w 5734705"/>
              <a:gd name="connsiteY10" fmla="*/ 706244 h 3419708"/>
              <a:gd name="connsiteX11" fmla="*/ 3746810 w 5734705"/>
              <a:gd name="connsiteY11" fmla="*/ 282498 h 3419708"/>
              <a:gd name="connsiteX12" fmla="*/ 3873190 w 5734705"/>
              <a:gd name="connsiteY12" fmla="*/ 252761 h 3419708"/>
              <a:gd name="connsiteX13" fmla="*/ 4081346 w 5734705"/>
              <a:gd name="connsiteY13" fmla="*/ 379142 h 3419708"/>
              <a:gd name="connsiteX14" fmla="*/ 4698380 w 5734705"/>
              <a:gd name="connsiteY14" fmla="*/ 230459 h 3419708"/>
              <a:gd name="connsiteX15" fmla="*/ 4795024 w 5734705"/>
              <a:gd name="connsiteY15" fmla="*/ 29737 h 3419708"/>
              <a:gd name="connsiteX16" fmla="*/ 4928839 w 5734705"/>
              <a:gd name="connsiteY16" fmla="*/ 0 h 3419708"/>
              <a:gd name="connsiteX17" fmla="*/ 5241073 w 5734705"/>
              <a:gd name="connsiteY17" fmla="*/ 148683 h 3419708"/>
              <a:gd name="connsiteX18" fmla="*/ 5345151 w 5734705"/>
              <a:gd name="connsiteY18" fmla="*/ 89210 h 3419708"/>
              <a:gd name="connsiteX19" fmla="*/ 5575610 w 5734705"/>
              <a:gd name="connsiteY19" fmla="*/ 200722 h 3419708"/>
              <a:gd name="connsiteX20" fmla="*/ 5486303 w 5734705"/>
              <a:gd name="connsiteY20" fmla="*/ 254215 h 3419708"/>
              <a:gd name="connsiteX21" fmla="*/ 5734705 w 5734705"/>
              <a:gd name="connsiteY21" fmla="*/ 352383 h 3419708"/>
              <a:gd name="connsiteX22" fmla="*/ 4677555 w 5734705"/>
              <a:gd name="connsiteY22" fmla="*/ 1699465 h 3419708"/>
              <a:gd name="connsiteX23" fmla="*/ 4418983 w 5734705"/>
              <a:gd name="connsiteY23" fmla="*/ 1561317 h 3419708"/>
              <a:gd name="connsiteX24" fmla="*/ 4319008 w 5734705"/>
              <a:gd name="connsiteY24" fmla="*/ 1632522 h 3419708"/>
              <a:gd name="connsiteX25" fmla="*/ 4613504 w 5734705"/>
              <a:gd name="connsiteY25" fmla="*/ 1796269 h 3419708"/>
              <a:gd name="connsiteX26" fmla="*/ 4267200 w 5734705"/>
              <a:gd name="connsiteY26" fmla="*/ 2170772 h 3419708"/>
              <a:gd name="connsiteX27" fmla="*/ 4170556 w 5734705"/>
              <a:gd name="connsiteY27" fmla="*/ 2222810 h 3419708"/>
              <a:gd name="connsiteX28" fmla="*/ 4356410 w 5734705"/>
              <a:gd name="connsiteY28" fmla="*/ 2386361 h 3419708"/>
              <a:gd name="connsiteX29" fmla="*/ 1650380 w 5734705"/>
              <a:gd name="connsiteY29" fmla="*/ 3419708 h 3419708"/>
              <a:gd name="connsiteX30" fmla="*/ 1561171 w 5734705"/>
              <a:gd name="connsiteY30" fmla="*/ 3323064 h 3419708"/>
              <a:gd name="connsiteX31" fmla="*/ 1390185 w 5734705"/>
              <a:gd name="connsiteY31" fmla="*/ 3375103 h 3419708"/>
              <a:gd name="connsiteX32" fmla="*/ 1248937 w 5734705"/>
              <a:gd name="connsiteY32" fmla="*/ 3196683 h 3419708"/>
              <a:gd name="connsiteX33" fmla="*/ 1397619 w 5734705"/>
              <a:gd name="connsiteY33" fmla="*/ 3137210 h 3419708"/>
              <a:gd name="connsiteX34" fmla="*/ 1174595 w 5734705"/>
              <a:gd name="connsiteY34" fmla="*/ 2929054 h 3419708"/>
              <a:gd name="connsiteX35" fmla="*/ 981307 w 5734705"/>
              <a:gd name="connsiteY35" fmla="*/ 3010830 h 3419708"/>
              <a:gd name="connsiteX36" fmla="*/ 743415 w 5734705"/>
              <a:gd name="connsiteY36" fmla="*/ 2929054 h 3419708"/>
              <a:gd name="connsiteX37" fmla="*/ 579863 w 5734705"/>
              <a:gd name="connsiteY37" fmla="*/ 2862147 h 3419708"/>
              <a:gd name="connsiteX38" fmla="*/ 297366 w 5734705"/>
              <a:gd name="connsiteY38" fmla="*/ 2653990 h 3419708"/>
              <a:gd name="connsiteX39" fmla="*/ 133815 w 5734705"/>
              <a:gd name="connsiteY39" fmla="*/ 2483005 h 3419708"/>
              <a:gd name="connsiteX40" fmla="*/ 0 w 5734705"/>
              <a:gd name="connsiteY40" fmla="*/ 2252547 h 3419708"/>
              <a:gd name="connsiteX0" fmla="*/ 0 w 5734705"/>
              <a:gd name="connsiteY0" fmla="*/ 2252547 h 3419708"/>
              <a:gd name="connsiteX1" fmla="*/ 379141 w 5734705"/>
              <a:gd name="connsiteY1" fmla="*/ 1999786 h 3419708"/>
              <a:gd name="connsiteX2" fmla="*/ 847493 w 5734705"/>
              <a:gd name="connsiteY2" fmla="*/ 1642947 h 3419708"/>
              <a:gd name="connsiteX3" fmla="*/ 1546302 w 5734705"/>
              <a:gd name="connsiteY3" fmla="*/ 1107688 h 3419708"/>
              <a:gd name="connsiteX4" fmla="*/ 1843668 w 5734705"/>
              <a:gd name="connsiteY4" fmla="*/ 899532 h 3419708"/>
              <a:gd name="connsiteX5" fmla="*/ 2237678 w 5734705"/>
              <a:gd name="connsiteY5" fmla="*/ 743415 h 3419708"/>
              <a:gd name="connsiteX6" fmla="*/ 2802673 w 5734705"/>
              <a:gd name="connsiteY6" fmla="*/ 520390 h 3419708"/>
              <a:gd name="connsiteX7" fmla="*/ 3055434 w 5734705"/>
              <a:gd name="connsiteY7" fmla="*/ 438615 h 3419708"/>
              <a:gd name="connsiteX8" fmla="*/ 3107473 w 5734705"/>
              <a:gd name="connsiteY8" fmla="*/ 408878 h 3419708"/>
              <a:gd name="connsiteX9" fmla="*/ 3731941 w 5734705"/>
              <a:gd name="connsiteY9" fmla="*/ 981308 h 3419708"/>
              <a:gd name="connsiteX10" fmla="*/ 4527395 w 5734705"/>
              <a:gd name="connsiteY10" fmla="*/ 706244 h 3419708"/>
              <a:gd name="connsiteX11" fmla="*/ 3746810 w 5734705"/>
              <a:gd name="connsiteY11" fmla="*/ 282498 h 3419708"/>
              <a:gd name="connsiteX12" fmla="*/ 3873190 w 5734705"/>
              <a:gd name="connsiteY12" fmla="*/ 252761 h 3419708"/>
              <a:gd name="connsiteX13" fmla="*/ 4081346 w 5734705"/>
              <a:gd name="connsiteY13" fmla="*/ 379142 h 3419708"/>
              <a:gd name="connsiteX14" fmla="*/ 4698380 w 5734705"/>
              <a:gd name="connsiteY14" fmla="*/ 230459 h 3419708"/>
              <a:gd name="connsiteX15" fmla="*/ 4795024 w 5734705"/>
              <a:gd name="connsiteY15" fmla="*/ 29737 h 3419708"/>
              <a:gd name="connsiteX16" fmla="*/ 4928839 w 5734705"/>
              <a:gd name="connsiteY16" fmla="*/ 0 h 3419708"/>
              <a:gd name="connsiteX17" fmla="*/ 5241073 w 5734705"/>
              <a:gd name="connsiteY17" fmla="*/ 148683 h 3419708"/>
              <a:gd name="connsiteX18" fmla="*/ 5345151 w 5734705"/>
              <a:gd name="connsiteY18" fmla="*/ 89210 h 3419708"/>
              <a:gd name="connsiteX19" fmla="*/ 5590503 w 5734705"/>
              <a:gd name="connsiteY19" fmla="*/ 188808 h 3419708"/>
              <a:gd name="connsiteX20" fmla="*/ 5486303 w 5734705"/>
              <a:gd name="connsiteY20" fmla="*/ 254215 h 3419708"/>
              <a:gd name="connsiteX21" fmla="*/ 5734705 w 5734705"/>
              <a:gd name="connsiteY21" fmla="*/ 352383 h 3419708"/>
              <a:gd name="connsiteX22" fmla="*/ 4677555 w 5734705"/>
              <a:gd name="connsiteY22" fmla="*/ 1699465 h 3419708"/>
              <a:gd name="connsiteX23" fmla="*/ 4418983 w 5734705"/>
              <a:gd name="connsiteY23" fmla="*/ 1561317 h 3419708"/>
              <a:gd name="connsiteX24" fmla="*/ 4319008 w 5734705"/>
              <a:gd name="connsiteY24" fmla="*/ 1632522 h 3419708"/>
              <a:gd name="connsiteX25" fmla="*/ 4613504 w 5734705"/>
              <a:gd name="connsiteY25" fmla="*/ 1796269 h 3419708"/>
              <a:gd name="connsiteX26" fmla="*/ 4267200 w 5734705"/>
              <a:gd name="connsiteY26" fmla="*/ 2170772 h 3419708"/>
              <a:gd name="connsiteX27" fmla="*/ 4170556 w 5734705"/>
              <a:gd name="connsiteY27" fmla="*/ 2222810 h 3419708"/>
              <a:gd name="connsiteX28" fmla="*/ 4356410 w 5734705"/>
              <a:gd name="connsiteY28" fmla="*/ 2386361 h 3419708"/>
              <a:gd name="connsiteX29" fmla="*/ 1650380 w 5734705"/>
              <a:gd name="connsiteY29" fmla="*/ 3419708 h 3419708"/>
              <a:gd name="connsiteX30" fmla="*/ 1561171 w 5734705"/>
              <a:gd name="connsiteY30" fmla="*/ 3323064 h 3419708"/>
              <a:gd name="connsiteX31" fmla="*/ 1390185 w 5734705"/>
              <a:gd name="connsiteY31" fmla="*/ 3375103 h 3419708"/>
              <a:gd name="connsiteX32" fmla="*/ 1248937 w 5734705"/>
              <a:gd name="connsiteY32" fmla="*/ 3196683 h 3419708"/>
              <a:gd name="connsiteX33" fmla="*/ 1397619 w 5734705"/>
              <a:gd name="connsiteY33" fmla="*/ 3137210 h 3419708"/>
              <a:gd name="connsiteX34" fmla="*/ 1174595 w 5734705"/>
              <a:gd name="connsiteY34" fmla="*/ 2929054 h 3419708"/>
              <a:gd name="connsiteX35" fmla="*/ 981307 w 5734705"/>
              <a:gd name="connsiteY35" fmla="*/ 3010830 h 3419708"/>
              <a:gd name="connsiteX36" fmla="*/ 743415 w 5734705"/>
              <a:gd name="connsiteY36" fmla="*/ 2929054 h 3419708"/>
              <a:gd name="connsiteX37" fmla="*/ 579863 w 5734705"/>
              <a:gd name="connsiteY37" fmla="*/ 2862147 h 3419708"/>
              <a:gd name="connsiteX38" fmla="*/ 297366 w 5734705"/>
              <a:gd name="connsiteY38" fmla="*/ 2653990 h 3419708"/>
              <a:gd name="connsiteX39" fmla="*/ 133815 w 5734705"/>
              <a:gd name="connsiteY39" fmla="*/ 2483005 h 3419708"/>
              <a:gd name="connsiteX40" fmla="*/ 0 w 5734705"/>
              <a:gd name="connsiteY40" fmla="*/ 2252547 h 3419708"/>
              <a:gd name="connsiteX0" fmla="*/ 0 w 5734705"/>
              <a:gd name="connsiteY0" fmla="*/ 2252547 h 3419708"/>
              <a:gd name="connsiteX1" fmla="*/ 379141 w 5734705"/>
              <a:gd name="connsiteY1" fmla="*/ 1999786 h 3419708"/>
              <a:gd name="connsiteX2" fmla="*/ 847493 w 5734705"/>
              <a:gd name="connsiteY2" fmla="*/ 1642947 h 3419708"/>
              <a:gd name="connsiteX3" fmla="*/ 1546302 w 5734705"/>
              <a:gd name="connsiteY3" fmla="*/ 1107688 h 3419708"/>
              <a:gd name="connsiteX4" fmla="*/ 1843668 w 5734705"/>
              <a:gd name="connsiteY4" fmla="*/ 899532 h 3419708"/>
              <a:gd name="connsiteX5" fmla="*/ 2237678 w 5734705"/>
              <a:gd name="connsiteY5" fmla="*/ 743415 h 3419708"/>
              <a:gd name="connsiteX6" fmla="*/ 2802673 w 5734705"/>
              <a:gd name="connsiteY6" fmla="*/ 520390 h 3419708"/>
              <a:gd name="connsiteX7" fmla="*/ 3055434 w 5734705"/>
              <a:gd name="connsiteY7" fmla="*/ 438615 h 3419708"/>
              <a:gd name="connsiteX8" fmla="*/ 3107473 w 5734705"/>
              <a:gd name="connsiteY8" fmla="*/ 408878 h 3419708"/>
              <a:gd name="connsiteX9" fmla="*/ 3731941 w 5734705"/>
              <a:gd name="connsiteY9" fmla="*/ 981308 h 3419708"/>
              <a:gd name="connsiteX10" fmla="*/ 4527395 w 5734705"/>
              <a:gd name="connsiteY10" fmla="*/ 706244 h 3419708"/>
              <a:gd name="connsiteX11" fmla="*/ 3746810 w 5734705"/>
              <a:gd name="connsiteY11" fmla="*/ 282498 h 3419708"/>
              <a:gd name="connsiteX12" fmla="*/ 3873190 w 5734705"/>
              <a:gd name="connsiteY12" fmla="*/ 252761 h 3419708"/>
              <a:gd name="connsiteX13" fmla="*/ 4081346 w 5734705"/>
              <a:gd name="connsiteY13" fmla="*/ 379142 h 3419708"/>
              <a:gd name="connsiteX14" fmla="*/ 4698380 w 5734705"/>
              <a:gd name="connsiteY14" fmla="*/ 230459 h 3419708"/>
              <a:gd name="connsiteX15" fmla="*/ 4795024 w 5734705"/>
              <a:gd name="connsiteY15" fmla="*/ 29737 h 3419708"/>
              <a:gd name="connsiteX16" fmla="*/ 4928839 w 5734705"/>
              <a:gd name="connsiteY16" fmla="*/ 0 h 3419708"/>
              <a:gd name="connsiteX17" fmla="*/ 5241073 w 5734705"/>
              <a:gd name="connsiteY17" fmla="*/ 148683 h 3419708"/>
              <a:gd name="connsiteX18" fmla="*/ 5345151 w 5734705"/>
              <a:gd name="connsiteY18" fmla="*/ 89210 h 3419708"/>
              <a:gd name="connsiteX19" fmla="*/ 5590503 w 5734705"/>
              <a:gd name="connsiteY19" fmla="*/ 194765 h 3419708"/>
              <a:gd name="connsiteX20" fmla="*/ 5486303 w 5734705"/>
              <a:gd name="connsiteY20" fmla="*/ 254215 h 3419708"/>
              <a:gd name="connsiteX21" fmla="*/ 5734705 w 5734705"/>
              <a:gd name="connsiteY21" fmla="*/ 352383 h 3419708"/>
              <a:gd name="connsiteX22" fmla="*/ 4677555 w 5734705"/>
              <a:gd name="connsiteY22" fmla="*/ 1699465 h 3419708"/>
              <a:gd name="connsiteX23" fmla="*/ 4418983 w 5734705"/>
              <a:gd name="connsiteY23" fmla="*/ 1561317 h 3419708"/>
              <a:gd name="connsiteX24" fmla="*/ 4319008 w 5734705"/>
              <a:gd name="connsiteY24" fmla="*/ 1632522 h 3419708"/>
              <a:gd name="connsiteX25" fmla="*/ 4613504 w 5734705"/>
              <a:gd name="connsiteY25" fmla="*/ 1796269 h 3419708"/>
              <a:gd name="connsiteX26" fmla="*/ 4267200 w 5734705"/>
              <a:gd name="connsiteY26" fmla="*/ 2170772 h 3419708"/>
              <a:gd name="connsiteX27" fmla="*/ 4170556 w 5734705"/>
              <a:gd name="connsiteY27" fmla="*/ 2222810 h 3419708"/>
              <a:gd name="connsiteX28" fmla="*/ 4356410 w 5734705"/>
              <a:gd name="connsiteY28" fmla="*/ 2386361 h 3419708"/>
              <a:gd name="connsiteX29" fmla="*/ 1650380 w 5734705"/>
              <a:gd name="connsiteY29" fmla="*/ 3419708 h 3419708"/>
              <a:gd name="connsiteX30" fmla="*/ 1561171 w 5734705"/>
              <a:gd name="connsiteY30" fmla="*/ 3323064 h 3419708"/>
              <a:gd name="connsiteX31" fmla="*/ 1390185 w 5734705"/>
              <a:gd name="connsiteY31" fmla="*/ 3375103 h 3419708"/>
              <a:gd name="connsiteX32" fmla="*/ 1248937 w 5734705"/>
              <a:gd name="connsiteY32" fmla="*/ 3196683 h 3419708"/>
              <a:gd name="connsiteX33" fmla="*/ 1397619 w 5734705"/>
              <a:gd name="connsiteY33" fmla="*/ 3137210 h 3419708"/>
              <a:gd name="connsiteX34" fmla="*/ 1174595 w 5734705"/>
              <a:gd name="connsiteY34" fmla="*/ 2929054 h 3419708"/>
              <a:gd name="connsiteX35" fmla="*/ 981307 w 5734705"/>
              <a:gd name="connsiteY35" fmla="*/ 3010830 h 3419708"/>
              <a:gd name="connsiteX36" fmla="*/ 743415 w 5734705"/>
              <a:gd name="connsiteY36" fmla="*/ 2929054 h 3419708"/>
              <a:gd name="connsiteX37" fmla="*/ 579863 w 5734705"/>
              <a:gd name="connsiteY37" fmla="*/ 2862147 h 3419708"/>
              <a:gd name="connsiteX38" fmla="*/ 297366 w 5734705"/>
              <a:gd name="connsiteY38" fmla="*/ 2653990 h 3419708"/>
              <a:gd name="connsiteX39" fmla="*/ 133815 w 5734705"/>
              <a:gd name="connsiteY39" fmla="*/ 2483005 h 3419708"/>
              <a:gd name="connsiteX40" fmla="*/ 0 w 5734705"/>
              <a:gd name="connsiteY40" fmla="*/ 2252547 h 3419708"/>
              <a:gd name="connsiteX0" fmla="*/ 0 w 5734705"/>
              <a:gd name="connsiteY0" fmla="*/ 2252547 h 3419708"/>
              <a:gd name="connsiteX1" fmla="*/ 379141 w 5734705"/>
              <a:gd name="connsiteY1" fmla="*/ 1999786 h 3419708"/>
              <a:gd name="connsiteX2" fmla="*/ 847493 w 5734705"/>
              <a:gd name="connsiteY2" fmla="*/ 1642947 h 3419708"/>
              <a:gd name="connsiteX3" fmla="*/ 1546302 w 5734705"/>
              <a:gd name="connsiteY3" fmla="*/ 1107688 h 3419708"/>
              <a:gd name="connsiteX4" fmla="*/ 1843668 w 5734705"/>
              <a:gd name="connsiteY4" fmla="*/ 899532 h 3419708"/>
              <a:gd name="connsiteX5" fmla="*/ 2237678 w 5734705"/>
              <a:gd name="connsiteY5" fmla="*/ 743415 h 3419708"/>
              <a:gd name="connsiteX6" fmla="*/ 2802673 w 5734705"/>
              <a:gd name="connsiteY6" fmla="*/ 520390 h 3419708"/>
              <a:gd name="connsiteX7" fmla="*/ 3055434 w 5734705"/>
              <a:gd name="connsiteY7" fmla="*/ 438615 h 3419708"/>
              <a:gd name="connsiteX8" fmla="*/ 3107473 w 5734705"/>
              <a:gd name="connsiteY8" fmla="*/ 408878 h 3419708"/>
              <a:gd name="connsiteX9" fmla="*/ 3731941 w 5734705"/>
              <a:gd name="connsiteY9" fmla="*/ 981308 h 3419708"/>
              <a:gd name="connsiteX10" fmla="*/ 4527395 w 5734705"/>
              <a:gd name="connsiteY10" fmla="*/ 706244 h 3419708"/>
              <a:gd name="connsiteX11" fmla="*/ 3746810 w 5734705"/>
              <a:gd name="connsiteY11" fmla="*/ 282498 h 3419708"/>
              <a:gd name="connsiteX12" fmla="*/ 3873190 w 5734705"/>
              <a:gd name="connsiteY12" fmla="*/ 252761 h 3419708"/>
              <a:gd name="connsiteX13" fmla="*/ 4081346 w 5734705"/>
              <a:gd name="connsiteY13" fmla="*/ 379142 h 3419708"/>
              <a:gd name="connsiteX14" fmla="*/ 4698380 w 5734705"/>
              <a:gd name="connsiteY14" fmla="*/ 230459 h 3419708"/>
              <a:gd name="connsiteX15" fmla="*/ 4795024 w 5734705"/>
              <a:gd name="connsiteY15" fmla="*/ 29737 h 3419708"/>
              <a:gd name="connsiteX16" fmla="*/ 4928839 w 5734705"/>
              <a:gd name="connsiteY16" fmla="*/ 0 h 3419708"/>
              <a:gd name="connsiteX17" fmla="*/ 5241073 w 5734705"/>
              <a:gd name="connsiteY17" fmla="*/ 148683 h 3419708"/>
              <a:gd name="connsiteX18" fmla="*/ 5345151 w 5734705"/>
              <a:gd name="connsiteY18" fmla="*/ 80274 h 3419708"/>
              <a:gd name="connsiteX19" fmla="*/ 5590503 w 5734705"/>
              <a:gd name="connsiteY19" fmla="*/ 194765 h 3419708"/>
              <a:gd name="connsiteX20" fmla="*/ 5486303 w 5734705"/>
              <a:gd name="connsiteY20" fmla="*/ 254215 h 3419708"/>
              <a:gd name="connsiteX21" fmla="*/ 5734705 w 5734705"/>
              <a:gd name="connsiteY21" fmla="*/ 352383 h 3419708"/>
              <a:gd name="connsiteX22" fmla="*/ 4677555 w 5734705"/>
              <a:gd name="connsiteY22" fmla="*/ 1699465 h 3419708"/>
              <a:gd name="connsiteX23" fmla="*/ 4418983 w 5734705"/>
              <a:gd name="connsiteY23" fmla="*/ 1561317 h 3419708"/>
              <a:gd name="connsiteX24" fmla="*/ 4319008 w 5734705"/>
              <a:gd name="connsiteY24" fmla="*/ 1632522 h 3419708"/>
              <a:gd name="connsiteX25" fmla="*/ 4613504 w 5734705"/>
              <a:gd name="connsiteY25" fmla="*/ 1796269 h 3419708"/>
              <a:gd name="connsiteX26" fmla="*/ 4267200 w 5734705"/>
              <a:gd name="connsiteY26" fmla="*/ 2170772 h 3419708"/>
              <a:gd name="connsiteX27" fmla="*/ 4170556 w 5734705"/>
              <a:gd name="connsiteY27" fmla="*/ 2222810 h 3419708"/>
              <a:gd name="connsiteX28" fmla="*/ 4356410 w 5734705"/>
              <a:gd name="connsiteY28" fmla="*/ 2386361 h 3419708"/>
              <a:gd name="connsiteX29" fmla="*/ 1650380 w 5734705"/>
              <a:gd name="connsiteY29" fmla="*/ 3419708 h 3419708"/>
              <a:gd name="connsiteX30" fmla="*/ 1561171 w 5734705"/>
              <a:gd name="connsiteY30" fmla="*/ 3323064 h 3419708"/>
              <a:gd name="connsiteX31" fmla="*/ 1390185 w 5734705"/>
              <a:gd name="connsiteY31" fmla="*/ 3375103 h 3419708"/>
              <a:gd name="connsiteX32" fmla="*/ 1248937 w 5734705"/>
              <a:gd name="connsiteY32" fmla="*/ 3196683 h 3419708"/>
              <a:gd name="connsiteX33" fmla="*/ 1397619 w 5734705"/>
              <a:gd name="connsiteY33" fmla="*/ 3137210 h 3419708"/>
              <a:gd name="connsiteX34" fmla="*/ 1174595 w 5734705"/>
              <a:gd name="connsiteY34" fmla="*/ 2929054 h 3419708"/>
              <a:gd name="connsiteX35" fmla="*/ 981307 w 5734705"/>
              <a:gd name="connsiteY35" fmla="*/ 3010830 h 3419708"/>
              <a:gd name="connsiteX36" fmla="*/ 743415 w 5734705"/>
              <a:gd name="connsiteY36" fmla="*/ 2929054 h 3419708"/>
              <a:gd name="connsiteX37" fmla="*/ 579863 w 5734705"/>
              <a:gd name="connsiteY37" fmla="*/ 2862147 h 3419708"/>
              <a:gd name="connsiteX38" fmla="*/ 297366 w 5734705"/>
              <a:gd name="connsiteY38" fmla="*/ 2653990 h 3419708"/>
              <a:gd name="connsiteX39" fmla="*/ 133815 w 5734705"/>
              <a:gd name="connsiteY39" fmla="*/ 2483005 h 3419708"/>
              <a:gd name="connsiteX40" fmla="*/ 0 w 5734705"/>
              <a:gd name="connsiteY40" fmla="*/ 2252547 h 3419708"/>
              <a:gd name="connsiteX0" fmla="*/ 0 w 5734705"/>
              <a:gd name="connsiteY0" fmla="*/ 2252547 h 3419708"/>
              <a:gd name="connsiteX1" fmla="*/ 379141 w 5734705"/>
              <a:gd name="connsiteY1" fmla="*/ 1999786 h 3419708"/>
              <a:gd name="connsiteX2" fmla="*/ 847493 w 5734705"/>
              <a:gd name="connsiteY2" fmla="*/ 1642947 h 3419708"/>
              <a:gd name="connsiteX3" fmla="*/ 1546302 w 5734705"/>
              <a:gd name="connsiteY3" fmla="*/ 1107688 h 3419708"/>
              <a:gd name="connsiteX4" fmla="*/ 1843668 w 5734705"/>
              <a:gd name="connsiteY4" fmla="*/ 899532 h 3419708"/>
              <a:gd name="connsiteX5" fmla="*/ 2237678 w 5734705"/>
              <a:gd name="connsiteY5" fmla="*/ 743415 h 3419708"/>
              <a:gd name="connsiteX6" fmla="*/ 2802673 w 5734705"/>
              <a:gd name="connsiteY6" fmla="*/ 520390 h 3419708"/>
              <a:gd name="connsiteX7" fmla="*/ 3055434 w 5734705"/>
              <a:gd name="connsiteY7" fmla="*/ 438615 h 3419708"/>
              <a:gd name="connsiteX8" fmla="*/ 3107473 w 5734705"/>
              <a:gd name="connsiteY8" fmla="*/ 408878 h 3419708"/>
              <a:gd name="connsiteX9" fmla="*/ 3731941 w 5734705"/>
              <a:gd name="connsiteY9" fmla="*/ 981308 h 3419708"/>
              <a:gd name="connsiteX10" fmla="*/ 4527395 w 5734705"/>
              <a:gd name="connsiteY10" fmla="*/ 706244 h 3419708"/>
              <a:gd name="connsiteX11" fmla="*/ 3746810 w 5734705"/>
              <a:gd name="connsiteY11" fmla="*/ 282498 h 3419708"/>
              <a:gd name="connsiteX12" fmla="*/ 3873190 w 5734705"/>
              <a:gd name="connsiteY12" fmla="*/ 252761 h 3419708"/>
              <a:gd name="connsiteX13" fmla="*/ 4081346 w 5734705"/>
              <a:gd name="connsiteY13" fmla="*/ 379142 h 3419708"/>
              <a:gd name="connsiteX14" fmla="*/ 4698380 w 5734705"/>
              <a:gd name="connsiteY14" fmla="*/ 230459 h 3419708"/>
              <a:gd name="connsiteX15" fmla="*/ 4795024 w 5734705"/>
              <a:gd name="connsiteY15" fmla="*/ 29737 h 3419708"/>
              <a:gd name="connsiteX16" fmla="*/ 4928839 w 5734705"/>
              <a:gd name="connsiteY16" fmla="*/ 0 h 3419708"/>
              <a:gd name="connsiteX17" fmla="*/ 5241073 w 5734705"/>
              <a:gd name="connsiteY17" fmla="*/ 148683 h 3419708"/>
              <a:gd name="connsiteX18" fmla="*/ 5357065 w 5734705"/>
              <a:gd name="connsiteY18" fmla="*/ 86231 h 3419708"/>
              <a:gd name="connsiteX19" fmla="*/ 5590503 w 5734705"/>
              <a:gd name="connsiteY19" fmla="*/ 194765 h 3419708"/>
              <a:gd name="connsiteX20" fmla="*/ 5486303 w 5734705"/>
              <a:gd name="connsiteY20" fmla="*/ 254215 h 3419708"/>
              <a:gd name="connsiteX21" fmla="*/ 5734705 w 5734705"/>
              <a:gd name="connsiteY21" fmla="*/ 352383 h 3419708"/>
              <a:gd name="connsiteX22" fmla="*/ 4677555 w 5734705"/>
              <a:gd name="connsiteY22" fmla="*/ 1699465 h 3419708"/>
              <a:gd name="connsiteX23" fmla="*/ 4418983 w 5734705"/>
              <a:gd name="connsiteY23" fmla="*/ 1561317 h 3419708"/>
              <a:gd name="connsiteX24" fmla="*/ 4319008 w 5734705"/>
              <a:gd name="connsiteY24" fmla="*/ 1632522 h 3419708"/>
              <a:gd name="connsiteX25" fmla="*/ 4613504 w 5734705"/>
              <a:gd name="connsiteY25" fmla="*/ 1796269 h 3419708"/>
              <a:gd name="connsiteX26" fmla="*/ 4267200 w 5734705"/>
              <a:gd name="connsiteY26" fmla="*/ 2170772 h 3419708"/>
              <a:gd name="connsiteX27" fmla="*/ 4170556 w 5734705"/>
              <a:gd name="connsiteY27" fmla="*/ 2222810 h 3419708"/>
              <a:gd name="connsiteX28" fmla="*/ 4356410 w 5734705"/>
              <a:gd name="connsiteY28" fmla="*/ 2386361 h 3419708"/>
              <a:gd name="connsiteX29" fmla="*/ 1650380 w 5734705"/>
              <a:gd name="connsiteY29" fmla="*/ 3419708 h 3419708"/>
              <a:gd name="connsiteX30" fmla="*/ 1561171 w 5734705"/>
              <a:gd name="connsiteY30" fmla="*/ 3323064 h 3419708"/>
              <a:gd name="connsiteX31" fmla="*/ 1390185 w 5734705"/>
              <a:gd name="connsiteY31" fmla="*/ 3375103 h 3419708"/>
              <a:gd name="connsiteX32" fmla="*/ 1248937 w 5734705"/>
              <a:gd name="connsiteY32" fmla="*/ 3196683 h 3419708"/>
              <a:gd name="connsiteX33" fmla="*/ 1397619 w 5734705"/>
              <a:gd name="connsiteY33" fmla="*/ 3137210 h 3419708"/>
              <a:gd name="connsiteX34" fmla="*/ 1174595 w 5734705"/>
              <a:gd name="connsiteY34" fmla="*/ 2929054 h 3419708"/>
              <a:gd name="connsiteX35" fmla="*/ 981307 w 5734705"/>
              <a:gd name="connsiteY35" fmla="*/ 3010830 h 3419708"/>
              <a:gd name="connsiteX36" fmla="*/ 743415 w 5734705"/>
              <a:gd name="connsiteY36" fmla="*/ 2929054 h 3419708"/>
              <a:gd name="connsiteX37" fmla="*/ 579863 w 5734705"/>
              <a:gd name="connsiteY37" fmla="*/ 2862147 h 3419708"/>
              <a:gd name="connsiteX38" fmla="*/ 297366 w 5734705"/>
              <a:gd name="connsiteY38" fmla="*/ 2653990 h 3419708"/>
              <a:gd name="connsiteX39" fmla="*/ 133815 w 5734705"/>
              <a:gd name="connsiteY39" fmla="*/ 2483005 h 3419708"/>
              <a:gd name="connsiteX40" fmla="*/ 0 w 5734705"/>
              <a:gd name="connsiteY40" fmla="*/ 2252547 h 3419708"/>
              <a:gd name="connsiteX0" fmla="*/ 0 w 5725769"/>
              <a:gd name="connsiteY0" fmla="*/ 2252547 h 3419708"/>
              <a:gd name="connsiteX1" fmla="*/ 379141 w 5725769"/>
              <a:gd name="connsiteY1" fmla="*/ 1999786 h 3419708"/>
              <a:gd name="connsiteX2" fmla="*/ 847493 w 5725769"/>
              <a:gd name="connsiteY2" fmla="*/ 1642947 h 3419708"/>
              <a:gd name="connsiteX3" fmla="*/ 1546302 w 5725769"/>
              <a:gd name="connsiteY3" fmla="*/ 1107688 h 3419708"/>
              <a:gd name="connsiteX4" fmla="*/ 1843668 w 5725769"/>
              <a:gd name="connsiteY4" fmla="*/ 899532 h 3419708"/>
              <a:gd name="connsiteX5" fmla="*/ 2237678 w 5725769"/>
              <a:gd name="connsiteY5" fmla="*/ 743415 h 3419708"/>
              <a:gd name="connsiteX6" fmla="*/ 2802673 w 5725769"/>
              <a:gd name="connsiteY6" fmla="*/ 520390 h 3419708"/>
              <a:gd name="connsiteX7" fmla="*/ 3055434 w 5725769"/>
              <a:gd name="connsiteY7" fmla="*/ 438615 h 3419708"/>
              <a:gd name="connsiteX8" fmla="*/ 3107473 w 5725769"/>
              <a:gd name="connsiteY8" fmla="*/ 408878 h 3419708"/>
              <a:gd name="connsiteX9" fmla="*/ 3731941 w 5725769"/>
              <a:gd name="connsiteY9" fmla="*/ 981308 h 3419708"/>
              <a:gd name="connsiteX10" fmla="*/ 4527395 w 5725769"/>
              <a:gd name="connsiteY10" fmla="*/ 706244 h 3419708"/>
              <a:gd name="connsiteX11" fmla="*/ 3746810 w 5725769"/>
              <a:gd name="connsiteY11" fmla="*/ 282498 h 3419708"/>
              <a:gd name="connsiteX12" fmla="*/ 3873190 w 5725769"/>
              <a:gd name="connsiteY12" fmla="*/ 252761 h 3419708"/>
              <a:gd name="connsiteX13" fmla="*/ 4081346 w 5725769"/>
              <a:gd name="connsiteY13" fmla="*/ 379142 h 3419708"/>
              <a:gd name="connsiteX14" fmla="*/ 4698380 w 5725769"/>
              <a:gd name="connsiteY14" fmla="*/ 230459 h 3419708"/>
              <a:gd name="connsiteX15" fmla="*/ 4795024 w 5725769"/>
              <a:gd name="connsiteY15" fmla="*/ 29737 h 3419708"/>
              <a:gd name="connsiteX16" fmla="*/ 4928839 w 5725769"/>
              <a:gd name="connsiteY16" fmla="*/ 0 h 3419708"/>
              <a:gd name="connsiteX17" fmla="*/ 5241073 w 5725769"/>
              <a:gd name="connsiteY17" fmla="*/ 148683 h 3419708"/>
              <a:gd name="connsiteX18" fmla="*/ 5357065 w 5725769"/>
              <a:gd name="connsiteY18" fmla="*/ 86231 h 3419708"/>
              <a:gd name="connsiteX19" fmla="*/ 5590503 w 5725769"/>
              <a:gd name="connsiteY19" fmla="*/ 194765 h 3419708"/>
              <a:gd name="connsiteX20" fmla="*/ 5486303 w 5725769"/>
              <a:gd name="connsiteY20" fmla="*/ 254215 h 3419708"/>
              <a:gd name="connsiteX21" fmla="*/ 5725769 w 5725769"/>
              <a:gd name="connsiteY21" fmla="*/ 361318 h 3419708"/>
              <a:gd name="connsiteX22" fmla="*/ 4677555 w 5725769"/>
              <a:gd name="connsiteY22" fmla="*/ 1699465 h 3419708"/>
              <a:gd name="connsiteX23" fmla="*/ 4418983 w 5725769"/>
              <a:gd name="connsiteY23" fmla="*/ 1561317 h 3419708"/>
              <a:gd name="connsiteX24" fmla="*/ 4319008 w 5725769"/>
              <a:gd name="connsiteY24" fmla="*/ 1632522 h 3419708"/>
              <a:gd name="connsiteX25" fmla="*/ 4613504 w 5725769"/>
              <a:gd name="connsiteY25" fmla="*/ 1796269 h 3419708"/>
              <a:gd name="connsiteX26" fmla="*/ 4267200 w 5725769"/>
              <a:gd name="connsiteY26" fmla="*/ 2170772 h 3419708"/>
              <a:gd name="connsiteX27" fmla="*/ 4170556 w 5725769"/>
              <a:gd name="connsiteY27" fmla="*/ 2222810 h 3419708"/>
              <a:gd name="connsiteX28" fmla="*/ 4356410 w 5725769"/>
              <a:gd name="connsiteY28" fmla="*/ 2386361 h 3419708"/>
              <a:gd name="connsiteX29" fmla="*/ 1650380 w 5725769"/>
              <a:gd name="connsiteY29" fmla="*/ 3419708 h 3419708"/>
              <a:gd name="connsiteX30" fmla="*/ 1561171 w 5725769"/>
              <a:gd name="connsiteY30" fmla="*/ 3323064 h 3419708"/>
              <a:gd name="connsiteX31" fmla="*/ 1390185 w 5725769"/>
              <a:gd name="connsiteY31" fmla="*/ 3375103 h 3419708"/>
              <a:gd name="connsiteX32" fmla="*/ 1248937 w 5725769"/>
              <a:gd name="connsiteY32" fmla="*/ 3196683 h 3419708"/>
              <a:gd name="connsiteX33" fmla="*/ 1397619 w 5725769"/>
              <a:gd name="connsiteY33" fmla="*/ 3137210 h 3419708"/>
              <a:gd name="connsiteX34" fmla="*/ 1174595 w 5725769"/>
              <a:gd name="connsiteY34" fmla="*/ 2929054 h 3419708"/>
              <a:gd name="connsiteX35" fmla="*/ 981307 w 5725769"/>
              <a:gd name="connsiteY35" fmla="*/ 3010830 h 3419708"/>
              <a:gd name="connsiteX36" fmla="*/ 743415 w 5725769"/>
              <a:gd name="connsiteY36" fmla="*/ 2929054 h 3419708"/>
              <a:gd name="connsiteX37" fmla="*/ 579863 w 5725769"/>
              <a:gd name="connsiteY37" fmla="*/ 2862147 h 3419708"/>
              <a:gd name="connsiteX38" fmla="*/ 297366 w 5725769"/>
              <a:gd name="connsiteY38" fmla="*/ 2653990 h 3419708"/>
              <a:gd name="connsiteX39" fmla="*/ 133815 w 5725769"/>
              <a:gd name="connsiteY39" fmla="*/ 2483005 h 3419708"/>
              <a:gd name="connsiteX40" fmla="*/ 0 w 5725769"/>
              <a:gd name="connsiteY40" fmla="*/ 2252547 h 3419708"/>
              <a:gd name="connsiteX0" fmla="*/ 0 w 5725769"/>
              <a:gd name="connsiteY0" fmla="*/ 2252547 h 3419708"/>
              <a:gd name="connsiteX1" fmla="*/ 379141 w 5725769"/>
              <a:gd name="connsiteY1" fmla="*/ 1999786 h 3419708"/>
              <a:gd name="connsiteX2" fmla="*/ 847493 w 5725769"/>
              <a:gd name="connsiteY2" fmla="*/ 1642947 h 3419708"/>
              <a:gd name="connsiteX3" fmla="*/ 1546302 w 5725769"/>
              <a:gd name="connsiteY3" fmla="*/ 1107688 h 3419708"/>
              <a:gd name="connsiteX4" fmla="*/ 1843668 w 5725769"/>
              <a:gd name="connsiteY4" fmla="*/ 899532 h 3419708"/>
              <a:gd name="connsiteX5" fmla="*/ 2237678 w 5725769"/>
              <a:gd name="connsiteY5" fmla="*/ 743415 h 3419708"/>
              <a:gd name="connsiteX6" fmla="*/ 2802673 w 5725769"/>
              <a:gd name="connsiteY6" fmla="*/ 520390 h 3419708"/>
              <a:gd name="connsiteX7" fmla="*/ 3055434 w 5725769"/>
              <a:gd name="connsiteY7" fmla="*/ 438615 h 3419708"/>
              <a:gd name="connsiteX8" fmla="*/ 3107473 w 5725769"/>
              <a:gd name="connsiteY8" fmla="*/ 408878 h 3419708"/>
              <a:gd name="connsiteX9" fmla="*/ 3731941 w 5725769"/>
              <a:gd name="connsiteY9" fmla="*/ 981308 h 3419708"/>
              <a:gd name="connsiteX10" fmla="*/ 4527395 w 5725769"/>
              <a:gd name="connsiteY10" fmla="*/ 706244 h 3419708"/>
              <a:gd name="connsiteX11" fmla="*/ 3746810 w 5725769"/>
              <a:gd name="connsiteY11" fmla="*/ 282498 h 3419708"/>
              <a:gd name="connsiteX12" fmla="*/ 3873190 w 5725769"/>
              <a:gd name="connsiteY12" fmla="*/ 252761 h 3419708"/>
              <a:gd name="connsiteX13" fmla="*/ 4081346 w 5725769"/>
              <a:gd name="connsiteY13" fmla="*/ 379142 h 3419708"/>
              <a:gd name="connsiteX14" fmla="*/ 4698380 w 5725769"/>
              <a:gd name="connsiteY14" fmla="*/ 230459 h 3419708"/>
              <a:gd name="connsiteX15" fmla="*/ 4795024 w 5725769"/>
              <a:gd name="connsiteY15" fmla="*/ 29737 h 3419708"/>
              <a:gd name="connsiteX16" fmla="*/ 4928839 w 5725769"/>
              <a:gd name="connsiteY16" fmla="*/ 0 h 3419708"/>
              <a:gd name="connsiteX17" fmla="*/ 5252987 w 5725769"/>
              <a:gd name="connsiteY17" fmla="*/ 151661 h 3419708"/>
              <a:gd name="connsiteX18" fmla="*/ 5357065 w 5725769"/>
              <a:gd name="connsiteY18" fmla="*/ 86231 h 3419708"/>
              <a:gd name="connsiteX19" fmla="*/ 5590503 w 5725769"/>
              <a:gd name="connsiteY19" fmla="*/ 194765 h 3419708"/>
              <a:gd name="connsiteX20" fmla="*/ 5486303 w 5725769"/>
              <a:gd name="connsiteY20" fmla="*/ 254215 h 3419708"/>
              <a:gd name="connsiteX21" fmla="*/ 5725769 w 5725769"/>
              <a:gd name="connsiteY21" fmla="*/ 361318 h 3419708"/>
              <a:gd name="connsiteX22" fmla="*/ 4677555 w 5725769"/>
              <a:gd name="connsiteY22" fmla="*/ 1699465 h 3419708"/>
              <a:gd name="connsiteX23" fmla="*/ 4418983 w 5725769"/>
              <a:gd name="connsiteY23" fmla="*/ 1561317 h 3419708"/>
              <a:gd name="connsiteX24" fmla="*/ 4319008 w 5725769"/>
              <a:gd name="connsiteY24" fmla="*/ 1632522 h 3419708"/>
              <a:gd name="connsiteX25" fmla="*/ 4613504 w 5725769"/>
              <a:gd name="connsiteY25" fmla="*/ 1796269 h 3419708"/>
              <a:gd name="connsiteX26" fmla="*/ 4267200 w 5725769"/>
              <a:gd name="connsiteY26" fmla="*/ 2170772 h 3419708"/>
              <a:gd name="connsiteX27" fmla="*/ 4170556 w 5725769"/>
              <a:gd name="connsiteY27" fmla="*/ 2222810 h 3419708"/>
              <a:gd name="connsiteX28" fmla="*/ 4356410 w 5725769"/>
              <a:gd name="connsiteY28" fmla="*/ 2386361 h 3419708"/>
              <a:gd name="connsiteX29" fmla="*/ 1650380 w 5725769"/>
              <a:gd name="connsiteY29" fmla="*/ 3419708 h 3419708"/>
              <a:gd name="connsiteX30" fmla="*/ 1561171 w 5725769"/>
              <a:gd name="connsiteY30" fmla="*/ 3323064 h 3419708"/>
              <a:gd name="connsiteX31" fmla="*/ 1390185 w 5725769"/>
              <a:gd name="connsiteY31" fmla="*/ 3375103 h 3419708"/>
              <a:gd name="connsiteX32" fmla="*/ 1248937 w 5725769"/>
              <a:gd name="connsiteY32" fmla="*/ 3196683 h 3419708"/>
              <a:gd name="connsiteX33" fmla="*/ 1397619 w 5725769"/>
              <a:gd name="connsiteY33" fmla="*/ 3137210 h 3419708"/>
              <a:gd name="connsiteX34" fmla="*/ 1174595 w 5725769"/>
              <a:gd name="connsiteY34" fmla="*/ 2929054 h 3419708"/>
              <a:gd name="connsiteX35" fmla="*/ 981307 w 5725769"/>
              <a:gd name="connsiteY35" fmla="*/ 3010830 h 3419708"/>
              <a:gd name="connsiteX36" fmla="*/ 743415 w 5725769"/>
              <a:gd name="connsiteY36" fmla="*/ 2929054 h 3419708"/>
              <a:gd name="connsiteX37" fmla="*/ 579863 w 5725769"/>
              <a:gd name="connsiteY37" fmla="*/ 2862147 h 3419708"/>
              <a:gd name="connsiteX38" fmla="*/ 297366 w 5725769"/>
              <a:gd name="connsiteY38" fmla="*/ 2653990 h 3419708"/>
              <a:gd name="connsiteX39" fmla="*/ 133815 w 5725769"/>
              <a:gd name="connsiteY39" fmla="*/ 2483005 h 3419708"/>
              <a:gd name="connsiteX40" fmla="*/ 0 w 5725769"/>
              <a:gd name="connsiteY40" fmla="*/ 2252547 h 3419708"/>
              <a:gd name="connsiteX0" fmla="*/ 0 w 5725769"/>
              <a:gd name="connsiteY0" fmla="*/ 2252547 h 3419708"/>
              <a:gd name="connsiteX1" fmla="*/ 379141 w 5725769"/>
              <a:gd name="connsiteY1" fmla="*/ 1999786 h 3419708"/>
              <a:gd name="connsiteX2" fmla="*/ 847493 w 5725769"/>
              <a:gd name="connsiteY2" fmla="*/ 1642947 h 3419708"/>
              <a:gd name="connsiteX3" fmla="*/ 1546302 w 5725769"/>
              <a:gd name="connsiteY3" fmla="*/ 1107688 h 3419708"/>
              <a:gd name="connsiteX4" fmla="*/ 1843668 w 5725769"/>
              <a:gd name="connsiteY4" fmla="*/ 899532 h 3419708"/>
              <a:gd name="connsiteX5" fmla="*/ 2237678 w 5725769"/>
              <a:gd name="connsiteY5" fmla="*/ 743415 h 3419708"/>
              <a:gd name="connsiteX6" fmla="*/ 2802673 w 5725769"/>
              <a:gd name="connsiteY6" fmla="*/ 520390 h 3419708"/>
              <a:gd name="connsiteX7" fmla="*/ 3055434 w 5725769"/>
              <a:gd name="connsiteY7" fmla="*/ 438615 h 3419708"/>
              <a:gd name="connsiteX8" fmla="*/ 3107473 w 5725769"/>
              <a:gd name="connsiteY8" fmla="*/ 408878 h 3419708"/>
              <a:gd name="connsiteX9" fmla="*/ 3731941 w 5725769"/>
              <a:gd name="connsiteY9" fmla="*/ 981308 h 3419708"/>
              <a:gd name="connsiteX10" fmla="*/ 4527395 w 5725769"/>
              <a:gd name="connsiteY10" fmla="*/ 706244 h 3419708"/>
              <a:gd name="connsiteX11" fmla="*/ 3746810 w 5725769"/>
              <a:gd name="connsiteY11" fmla="*/ 282498 h 3419708"/>
              <a:gd name="connsiteX12" fmla="*/ 3873190 w 5725769"/>
              <a:gd name="connsiteY12" fmla="*/ 252761 h 3419708"/>
              <a:gd name="connsiteX13" fmla="*/ 4081346 w 5725769"/>
              <a:gd name="connsiteY13" fmla="*/ 379142 h 3419708"/>
              <a:gd name="connsiteX14" fmla="*/ 4698380 w 5725769"/>
              <a:gd name="connsiteY14" fmla="*/ 230459 h 3419708"/>
              <a:gd name="connsiteX15" fmla="*/ 4795024 w 5725769"/>
              <a:gd name="connsiteY15" fmla="*/ 29737 h 3419708"/>
              <a:gd name="connsiteX16" fmla="*/ 4928839 w 5725769"/>
              <a:gd name="connsiteY16" fmla="*/ 0 h 3419708"/>
              <a:gd name="connsiteX17" fmla="*/ 5208310 w 5725769"/>
              <a:gd name="connsiteY17" fmla="*/ 130811 h 3419708"/>
              <a:gd name="connsiteX18" fmla="*/ 5357065 w 5725769"/>
              <a:gd name="connsiteY18" fmla="*/ 86231 h 3419708"/>
              <a:gd name="connsiteX19" fmla="*/ 5590503 w 5725769"/>
              <a:gd name="connsiteY19" fmla="*/ 194765 h 3419708"/>
              <a:gd name="connsiteX20" fmla="*/ 5486303 w 5725769"/>
              <a:gd name="connsiteY20" fmla="*/ 254215 h 3419708"/>
              <a:gd name="connsiteX21" fmla="*/ 5725769 w 5725769"/>
              <a:gd name="connsiteY21" fmla="*/ 361318 h 3419708"/>
              <a:gd name="connsiteX22" fmla="*/ 4677555 w 5725769"/>
              <a:gd name="connsiteY22" fmla="*/ 1699465 h 3419708"/>
              <a:gd name="connsiteX23" fmla="*/ 4418983 w 5725769"/>
              <a:gd name="connsiteY23" fmla="*/ 1561317 h 3419708"/>
              <a:gd name="connsiteX24" fmla="*/ 4319008 w 5725769"/>
              <a:gd name="connsiteY24" fmla="*/ 1632522 h 3419708"/>
              <a:gd name="connsiteX25" fmla="*/ 4613504 w 5725769"/>
              <a:gd name="connsiteY25" fmla="*/ 1796269 h 3419708"/>
              <a:gd name="connsiteX26" fmla="*/ 4267200 w 5725769"/>
              <a:gd name="connsiteY26" fmla="*/ 2170772 h 3419708"/>
              <a:gd name="connsiteX27" fmla="*/ 4170556 w 5725769"/>
              <a:gd name="connsiteY27" fmla="*/ 2222810 h 3419708"/>
              <a:gd name="connsiteX28" fmla="*/ 4356410 w 5725769"/>
              <a:gd name="connsiteY28" fmla="*/ 2386361 h 3419708"/>
              <a:gd name="connsiteX29" fmla="*/ 1650380 w 5725769"/>
              <a:gd name="connsiteY29" fmla="*/ 3419708 h 3419708"/>
              <a:gd name="connsiteX30" fmla="*/ 1561171 w 5725769"/>
              <a:gd name="connsiteY30" fmla="*/ 3323064 h 3419708"/>
              <a:gd name="connsiteX31" fmla="*/ 1390185 w 5725769"/>
              <a:gd name="connsiteY31" fmla="*/ 3375103 h 3419708"/>
              <a:gd name="connsiteX32" fmla="*/ 1248937 w 5725769"/>
              <a:gd name="connsiteY32" fmla="*/ 3196683 h 3419708"/>
              <a:gd name="connsiteX33" fmla="*/ 1397619 w 5725769"/>
              <a:gd name="connsiteY33" fmla="*/ 3137210 h 3419708"/>
              <a:gd name="connsiteX34" fmla="*/ 1174595 w 5725769"/>
              <a:gd name="connsiteY34" fmla="*/ 2929054 h 3419708"/>
              <a:gd name="connsiteX35" fmla="*/ 981307 w 5725769"/>
              <a:gd name="connsiteY35" fmla="*/ 3010830 h 3419708"/>
              <a:gd name="connsiteX36" fmla="*/ 743415 w 5725769"/>
              <a:gd name="connsiteY36" fmla="*/ 2929054 h 3419708"/>
              <a:gd name="connsiteX37" fmla="*/ 579863 w 5725769"/>
              <a:gd name="connsiteY37" fmla="*/ 2862147 h 3419708"/>
              <a:gd name="connsiteX38" fmla="*/ 297366 w 5725769"/>
              <a:gd name="connsiteY38" fmla="*/ 2653990 h 3419708"/>
              <a:gd name="connsiteX39" fmla="*/ 133815 w 5725769"/>
              <a:gd name="connsiteY39" fmla="*/ 2483005 h 3419708"/>
              <a:gd name="connsiteX40" fmla="*/ 0 w 5725769"/>
              <a:gd name="connsiteY40" fmla="*/ 2252547 h 3419708"/>
              <a:gd name="connsiteX0" fmla="*/ 0 w 5725769"/>
              <a:gd name="connsiteY0" fmla="*/ 2252547 h 3419708"/>
              <a:gd name="connsiteX1" fmla="*/ 379141 w 5725769"/>
              <a:gd name="connsiteY1" fmla="*/ 1999786 h 3419708"/>
              <a:gd name="connsiteX2" fmla="*/ 847493 w 5725769"/>
              <a:gd name="connsiteY2" fmla="*/ 1642947 h 3419708"/>
              <a:gd name="connsiteX3" fmla="*/ 1546302 w 5725769"/>
              <a:gd name="connsiteY3" fmla="*/ 1107688 h 3419708"/>
              <a:gd name="connsiteX4" fmla="*/ 1843668 w 5725769"/>
              <a:gd name="connsiteY4" fmla="*/ 899532 h 3419708"/>
              <a:gd name="connsiteX5" fmla="*/ 2237678 w 5725769"/>
              <a:gd name="connsiteY5" fmla="*/ 743415 h 3419708"/>
              <a:gd name="connsiteX6" fmla="*/ 2802673 w 5725769"/>
              <a:gd name="connsiteY6" fmla="*/ 520390 h 3419708"/>
              <a:gd name="connsiteX7" fmla="*/ 3055434 w 5725769"/>
              <a:gd name="connsiteY7" fmla="*/ 438615 h 3419708"/>
              <a:gd name="connsiteX8" fmla="*/ 3107473 w 5725769"/>
              <a:gd name="connsiteY8" fmla="*/ 408878 h 3419708"/>
              <a:gd name="connsiteX9" fmla="*/ 3731941 w 5725769"/>
              <a:gd name="connsiteY9" fmla="*/ 981308 h 3419708"/>
              <a:gd name="connsiteX10" fmla="*/ 4527395 w 5725769"/>
              <a:gd name="connsiteY10" fmla="*/ 706244 h 3419708"/>
              <a:gd name="connsiteX11" fmla="*/ 3746810 w 5725769"/>
              <a:gd name="connsiteY11" fmla="*/ 282498 h 3419708"/>
              <a:gd name="connsiteX12" fmla="*/ 3873190 w 5725769"/>
              <a:gd name="connsiteY12" fmla="*/ 252761 h 3419708"/>
              <a:gd name="connsiteX13" fmla="*/ 4081346 w 5725769"/>
              <a:gd name="connsiteY13" fmla="*/ 379142 h 3419708"/>
              <a:gd name="connsiteX14" fmla="*/ 4698380 w 5725769"/>
              <a:gd name="connsiteY14" fmla="*/ 230459 h 3419708"/>
              <a:gd name="connsiteX15" fmla="*/ 4795024 w 5725769"/>
              <a:gd name="connsiteY15" fmla="*/ 29737 h 3419708"/>
              <a:gd name="connsiteX16" fmla="*/ 4928839 w 5725769"/>
              <a:gd name="connsiteY16" fmla="*/ 0 h 3419708"/>
              <a:gd name="connsiteX17" fmla="*/ 5217246 w 5725769"/>
              <a:gd name="connsiteY17" fmla="*/ 139747 h 3419708"/>
              <a:gd name="connsiteX18" fmla="*/ 5357065 w 5725769"/>
              <a:gd name="connsiteY18" fmla="*/ 86231 h 3419708"/>
              <a:gd name="connsiteX19" fmla="*/ 5590503 w 5725769"/>
              <a:gd name="connsiteY19" fmla="*/ 194765 h 3419708"/>
              <a:gd name="connsiteX20" fmla="*/ 5486303 w 5725769"/>
              <a:gd name="connsiteY20" fmla="*/ 254215 h 3419708"/>
              <a:gd name="connsiteX21" fmla="*/ 5725769 w 5725769"/>
              <a:gd name="connsiteY21" fmla="*/ 361318 h 3419708"/>
              <a:gd name="connsiteX22" fmla="*/ 4677555 w 5725769"/>
              <a:gd name="connsiteY22" fmla="*/ 1699465 h 3419708"/>
              <a:gd name="connsiteX23" fmla="*/ 4418983 w 5725769"/>
              <a:gd name="connsiteY23" fmla="*/ 1561317 h 3419708"/>
              <a:gd name="connsiteX24" fmla="*/ 4319008 w 5725769"/>
              <a:gd name="connsiteY24" fmla="*/ 1632522 h 3419708"/>
              <a:gd name="connsiteX25" fmla="*/ 4613504 w 5725769"/>
              <a:gd name="connsiteY25" fmla="*/ 1796269 h 3419708"/>
              <a:gd name="connsiteX26" fmla="*/ 4267200 w 5725769"/>
              <a:gd name="connsiteY26" fmla="*/ 2170772 h 3419708"/>
              <a:gd name="connsiteX27" fmla="*/ 4170556 w 5725769"/>
              <a:gd name="connsiteY27" fmla="*/ 2222810 h 3419708"/>
              <a:gd name="connsiteX28" fmla="*/ 4356410 w 5725769"/>
              <a:gd name="connsiteY28" fmla="*/ 2386361 h 3419708"/>
              <a:gd name="connsiteX29" fmla="*/ 1650380 w 5725769"/>
              <a:gd name="connsiteY29" fmla="*/ 3419708 h 3419708"/>
              <a:gd name="connsiteX30" fmla="*/ 1561171 w 5725769"/>
              <a:gd name="connsiteY30" fmla="*/ 3323064 h 3419708"/>
              <a:gd name="connsiteX31" fmla="*/ 1390185 w 5725769"/>
              <a:gd name="connsiteY31" fmla="*/ 3375103 h 3419708"/>
              <a:gd name="connsiteX32" fmla="*/ 1248937 w 5725769"/>
              <a:gd name="connsiteY32" fmla="*/ 3196683 h 3419708"/>
              <a:gd name="connsiteX33" fmla="*/ 1397619 w 5725769"/>
              <a:gd name="connsiteY33" fmla="*/ 3137210 h 3419708"/>
              <a:gd name="connsiteX34" fmla="*/ 1174595 w 5725769"/>
              <a:gd name="connsiteY34" fmla="*/ 2929054 h 3419708"/>
              <a:gd name="connsiteX35" fmla="*/ 981307 w 5725769"/>
              <a:gd name="connsiteY35" fmla="*/ 3010830 h 3419708"/>
              <a:gd name="connsiteX36" fmla="*/ 743415 w 5725769"/>
              <a:gd name="connsiteY36" fmla="*/ 2929054 h 3419708"/>
              <a:gd name="connsiteX37" fmla="*/ 579863 w 5725769"/>
              <a:gd name="connsiteY37" fmla="*/ 2862147 h 3419708"/>
              <a:gd name="connsiteX38" fmla="*/ 297366 w 5725769"/>
              <a:gd name="connsiteY38" fmla="*/ 2653990 h 3419708"/>
              <a:gd name="connsiteX39" fmla="*/ 133815 w 5725769"/>
              <a:gd name="connsiteY39" fmla="*/ 2483005 h 3419708"/>
              <a:gd name="connsiteX40" fmla="*/ 0 w 5725769"/>
              <a:gd name="connsiteY40" fmla="*/ 2252547 h 3419708"/>
              <a:gd name="connsiteX0" fmla="*/ 0 w 5725769"/>
              <a:gd name="connsiteY0" fmla="*/ 2252547 h 3419708"/>
              <a:gd name="connsiteX1" fmla="*/ 379141 w 5725769"/>
              <a:gd name="connsiteY1" fmla="*/ 1999786 h 3419708"/>
              <a:gd name="connsiteX2" fmla="*/ 847493 w 5725769"/>
              <a:gd name="connsiteY2" fmla="*/ 1642947 h 3419708"/>
              <a:gd name="connsiteX3" fmla="*/ 1546302 w 5725769"/>
              <a:gd name="connsiteY3" fmla="*/ 1107688 h 3419708"/>
              <a:gd name="connsiteX4" fmla="*/ 1843668 w 5725769"/>
              <a:gd name="connsiteY4" fmla="*/ 899532 h 3419708"/>
              <a:gd name="connsiteX5" fmla="*/ 2237678 w 5725769"/>
              <a:gd name="connsiteY5" fmla="*/ 743415 h 3419708"/>
              <a:gd name="connsiteX6" fmla="*/ 2802673 w 5725769"/>
              <a:gd name="connsiteY6" fmla="*/ 520390 h 3419708"/>
              <a:gd name="connsiteX7" fmla="*/ 3055434 w 5725769"/>
              <a:gd name="connsiteY7" fmla="*/ 438615 h 3419708"/>
              <a:gd name="connsiteX8" fmla="*/ 3107473 w 5725769"/>
              <a:gd name="connsiteY8" fmla="*/ 408878 h 3419708"/>
              <a:gd name="connsiteX9" fmla="*/ 3731941 w 5725769"/>
              <a:gd name="connsiteY9" fmla="*/ 981308 h 3419708"/>
              <a:gd name="connsiteX10" fmla="*/ 4527395 w 5725769"/>
              <a:gd name="connsiteY10" fmla="*/ 706244 h 3419708"/>
              <a:gd name="connsiteX11" fmla="*/ 3746810 w 5725769"/>
              <a:gd name="connsiteY11" fmla="*/ 282498 h 3419708"/>
              <a:gd name="connsiteX12" fmla="*/ 3873190 w 5725769"/>
              <a:gd name="connsiteY12" fmla="*/ 252761 h 3419708"/>
              <a:gd name="connsiteX13" fmla="*/ 4081346 w 5725769"/>
              <a:gd name="connsiteY13" fmla="*/ 379142 h 3419708"/>
              <a:gd name="connsiteX14" fmla="*/ 4698380 w 5725769"/>
              <a:gd name="connsiteY14" fmla="*/ 230459 h 3419708"/>
              <a:gd name="connsiteX15" fmla="*/ 4783110 w 5725769"/>
              <a:gd name="connsiteY15" fmla="*/ 29737 h 3419708"/>
              <a:gd name="connsiteX16" fmla="*/ 4928839 w 5725769"/>
              <a:gd name="connsiteY16" fmla="*/ 0 h 3419708"/>
              <a:gd name="connsiteX17" fmla="*/ 5217246 w 5725769"/>
              <a:gd name="connsiteY17" fmla="*/ 139747 h 3419708"/>
              <a:gd name="connsiteX18" fmla="*/ 5357065 w 5725769"/>
              <a:gd name="connsiteY18" fmla="*/ 86231 h 3419708"/>
              <a:gd name="connsiteX19" fmla="*/ 5590503 w 5725769"/>
              <a:gd name="connsiteY19" fmla="*/ 194765 h 3419708"/>
              <a:gd name="connsiteX20" fmla="*/ 5486303 w 5725769"/>
              <a:gd name="connsiteY20" fmla="*/ 254215 h 3419708"/>
              <a:gd name="connsiteX21" fmla="*/ 5725769 w 5725769"/>
              <a:gd name="connsiteY21" fmla="*/ 361318 h 3419708"/>
              <a:gd name="connsiteX22" fmla="*/ 4677555 w 5725769"/>
              <a:gd name="connsiteY22" fmla="*/ 1699465 h 3419708"/>
              <a:gd name="connsiteX23" fmla="*/ 4418983 w 5725769"/>
              <a:gd name="connsiteY23" fmla="*/ 1561317 h 3419708"/>
              <a:gd name="connsiteX24" fmla="*/ 4319008 w 5725769"/>
              <a:gd name="connsiteY24" fmla="*/ 1632522 h 3419708"/>
              <a:gd name="connsiteX25" fmla="*/ 4613504 w 5725769"/>
              <a:gd name="connsiteY25" fmla="*/ 1796269 h 3419708"/>
              <a:gd name="connsiteX26" fmla="*/ 4267200 w 5725769"/>
              <a:gd name="connsiteY26" fmla="*/ 2170772 h 3419708"/>
              <a:gd name="connsiteX27" fmla="*/ 4170556 w 5725769"/>
              <a:gd name="connsiteY27" fmla="*/ 2222810 h 3419708"/>
              <a:gd name="connsiteX28" fmla="*/ 4356410 w 5725769"/>
              <a:gd name="connsiteY28" fmla="*/ 2386361 h 3419708"/>
              <a:gd name="connsiteX29" fmla="*/ 1650380 w 5725769"/>
              <a:gd name="connsiteY29" fmla="*/ 3419708 h 3419708"/>
              <a:gd name="connsiteX30" fmla="*/ 1561171 w 5725769"/>
              <a:gd name="connsiteY30" fmla="*/ 3323064 h 3419708"/>
              <a:gd name="connsiteX31" fmla="*/ 1390185 w 5725769"/>
              <a:gd name="connsiteY31" fmla="*/ 3375103 h 3419708"/>
              <a:gd name="connsiteX32" fmla="*/ 1248937 w 5725769"/>
              <a:gd name="connsiteY32" fmla="*/ 3196683 h 3419708"/>
              <a:gd name="connsiteX33" fmla="*/ 1397619 w 5725769"/>
              <a:gd name="connsiteY33" fmla="*/ 3137210 h 3419708"/>
              <a:gd name="connsiteX34" fmla="*/ 1174595 w 5725769"/>
              <a:gd name="connsiteY34" fmla="*/ 2929054 h 3419708"/>
              <a:gd name="connsiteX35" fmla="*/ 981307 w 5725769"/>
              <a:gd name="connsiteY35" fmla="*/ 3010830 h 3419708"/>
              <a:gd name="connsiteX36" fmla="*/ 743415 w 5725769"/>
              <a:gd name="connsiteY36" fmla="*/ 2929054 h 3419708"/>
              <a:gd name="connsiteX37" fmla="*/ 579863 w 5725769"/>
              <a:gd name="connsiteY37" fmla="*/ 2862147 h 3419708"/>
              <a:gd name="connsiteX38" fmla="*/ 297366 w 5725769"/>
              <a:gd name="connsiteY38" fmla="*/ 2653990 h 3419708"/>
              <a:gd name="connsiteX39" fmla="*/ 133815 w 5725769"/>
              <a:gd name="connsiteY39" fmla="*/ 2483005 h 3419708"/>
              <a:gd name="connsiteX40" fmla="*/ 0 w 5725769"/>
              <a:gd name="connsiteY40" fmla="*/ 2252547 h 3419708"/>
              <a:gd name="connsiteX0" fmla="*/ 0 w 5725769"/>
              <a:gd name="connsiteY0" fmla="*/ 2252547 h 3419708"/>
              <a:gd name="connsiteX1" fmla="*/ 379141 w 5725769"/>
              <a:gd name="connsiteY1" fmla="*/ 1999786 h 3419708"/>
              <a:gd name="connsiteX2" fmla="*/ 847493 w 5725769"/>
              <a:gd name="connsiteY2" fmla="*/ 1642947 h 3419708"/>
              <a:gd name="connsiteX3" fmla="*/ 1546302 w 5725769"/>
              <a:gd name="connsiteY3" fmla="*/ 1107688 h 3419708"/>
              <a:gd name="connsiteX4" fmla="*/ 1843668 w 5725769"/>
              <a:gd name="connsiteY4" fmla="*/ 899532 h 3419708"/>
              <a:gd name="connsiteX5" fmla="*/ 2237678 w 5725769"/>
              <a:gd name="connsiteY5" fmla="*/ 743415 h 3419708"/>
              <a:gd name="connsiteX6" fmla="*/ 2802673 w 5725769"/>
              <a:gd name="connsiteY6" fmla="*/ 520390 h 3419708"/>
              <a:gd name="connsiteX7" fmla="*/ 3055434 w 5725769"/>
              <a:gd name="connsiteY7" fmla="*/ 438615 h 3419708"/>
              <a:gd name="connsiteX8" fmla="*/ 3107473 w 5725769"/>
              <a:gd name="connsiteY8" fmla="*/ 408878 h 3419708"/>
              <a:gd name="connsiteX9" fmla="*/ 3731941 w 5725769"/>
              <a:gd name="connsiteY9" fmla="*/ 981308 h 3419708"/>
              <a:gd name="connsiteX10" fmla="*/ 4527395 w 5725769"/>
              <a:gd name="connsiteY10" fmla="*/ 706244 h 3419708"/>
              <a:gd name="connsiteX11" fmla="*/ 3746810 w 5725769"/>
              <a:gd name="connsiteY11" fmla="*/ 282498 h 3419708"/>
              <a:gd name="connsiteX12" fmla="*/ 3873190 w 5725769"/>
              <a:gd name="connsiteY12" fmla="*/ 252761 h 3419708"/>
              <a:gd name="connsiteX13" fmla="*/ 4081346 w 5725769"/>
              <a:gd name="connsiteY13" fmla="*/ 379142 h 3419708"/>
              <a:gd name="connsiteX14" fmla="*/ 4698380 w 5725769"/>
              <a:gd name="connsiteY14" fmla="*/ 230459 h 3419708"/>
              <a:gd name="connsiteX15" fmla="*/ 4783110 w 5725769"/>
              <a:gd name="connsiteY15" fmla="*/ 44629 h 3419708"/>
              <a:gd name="connsiteX16" fmla="*/ 4928839 w 5725769"/>
              <a:gd name="connsiteY16" fmla="*/ 0 h 3419708"/>
              <a:gd name="connsiteX17" fmla="*/ 5217246 w 5725769"/>
              <a:gd name="connsiteY17" fmla="*/ 139747 h 3419708"/>
              <a:gd name="connsiteX18" fmla="*/ 5357065 w 5725769"/>
              <a:gd name="connsiteY18" fmla="*/ 86231 h 3419708"/>
              <a:gd name="connsiteX19" fmla="*/ 5590503 w 5725769"/>
              <a:gd name="connsiteY19" fmla="*/ 194765 h 3419708"/>
              <a:gd name="connsiteX20" fmla="*/ 5486303 w 5725769"/>
              <a:gd name="connsiteY20" fmla="*/ 254215 h 3419708"/>
              <a:gd name="connsiteX21" fmla="*/ 5725769 w 5725769"/>
              <a:gd name="connsiteY21" fmla="*/ 361318 h 3419708"/>
              <a:gd name="connsiteX22" fmla="*/ 4677555 w 5725769"/>
              <a:gd name="connsiteY22" fmla="*/ 1699465 h 3419708"/>
              <a:gd name="connsiteX23" fmla="*/ 4418983 w 5725769"/>
              <a:gd name="connsiteY23" fmla="*/ 1561317 h 3419708"/>
              <a:gd name="connsiteX24" fmla="*/ 4319008 w 5725769"/>
              <a:gd name="connsiteY24" fmla="*/ 1632522 h 3419708"/>
              <a:gd name="connsiteX25" fmla="*/ 4613504 w 5725769"/>
              <a:gd name="connsiteY25" fmla="*/ 1796269 h 3419708"/>
              <a:gd name="connsiteX26" fmla="*/ 4267200 w 5725769"/>
              <a:gd name="connsiteY26" fmla="*/ 2170772 h 3419708"/>
              <a:gd name="connsiteX27" fmla="*/ 4170556 w 5725769"/>
              <a:gd name="connsiteY27" fmla="*/ 2222810 h 3419708"/>
              <a:gd name="connsiteX28" fmla="*/ 4356410 w 5725769"/>
              <a:gd name="connsiteY28" fmla="*/ 2386361 h 3419708"/>
              <a:gd name="connsiteX29" fmla="*/ 1650380 w 5725769"/>
              <a:gd name="connsiteY29" fmla="*/ 3419708 h 3419708"/>
              <a:gd name="connsiteX30" fmla="*/ 1561171 w 5725769"/>
              <a:gd name="connsiteY30" fmla="*/ 3323064 h 3419708"/>
              <a:gd name="connsiteX31" fmla="*/ 1390185 w 5725769"/>
              <a:gd name="connsiteY31" fmla="*/ 3375103 h 3419708"/>
              <a:gd name="connsiteX32" fmla="*/ 1248937 w 5725769"/>
              <a:gd name="connsiteY32" fmla="*/ 3196683 h 3419708"/>
              <a:gd name="connsiteX33" fmla="*/ 1397619 w 5725769"/>
              <a:gd name="connsiteY33" fmla="*/ 3137210 h 3419708"/>
              <a:gd name="connsiteX34" fmla="*/ 1174595 w 5725769"/>
              <a:gd name="connsiteY34" fmla="*/ 2929054 h 3419708"/>
              <a:gd name="connsiteX35" fmla="*/ 981307 w 5725769"/>
              <a:gd name="connsiteY35" fmla="*/ 3010830 h 3419708"/>
              <a:gd name="connsiteX36" fmla="*/ 743415 w 5725769"/>
              <a:gd name="connsiteY36" fmla="*/ 2929054 h 3419708"/>
              <a:gd name="connsiteX37" fmla="*/ 579863 w 5725769"/>
              <a:gd name="connsiteY37" fmla="*/ 2862147 h 3419708"/>
              <a:gd name="connsiteX38" fmla="*/ 297366 w 5725769"/>
              <a:gd name="connsiteY38" fmla="*/ 2653990 h 3419708"/>
              <a:gd name="connsiteX39" fmla="*/ 133815 w 5725769"/>
              <a:gd name="connsiteY39" fmla="*/ 2483005 h 3419708"/>
              <a:gd name="connsiteX40" fmla="*/ 0 w 5725769"/>
              <a:gd name="connsiteY40" fmla="*/ 2252547 h 3419708"/>
              <a:gd name="connsiteX0" fmla="*/ 0 w 5725769"/>
              <a:gd name="connsiteY0" fmla="*/ 2252547 h 3419708"/>
              <a:gd name="connsiteX1" fmla="*/ 379141 w 5725769"/>
              <a:gd name="connsiteY1" fmla="*/ 1999786 h 3419708"/>
              <a:gd name="connsiteX2" fmla="*/ 847493 w 5725769"/>
              <a:gd name="connsiteY2" fmla="*/ 1642947 h 3419708"/>
              <a:gd name="connsiteX3" fmla="*/ 1546302 w 5725769"/>
              <a:gd name="connsiteY3" fmla="*/ 1107688 h 3419708"/>
              <a:gd name="connsiteX4" fmla="*/ 1843668 w 5725769"/>
              <a:gd name="connsiteY4" fmla="*/ 899532 h 3419708"/>
              <a:gd name="connsiteX5" fmla="*/ 2237678 w 5725769"/>
              <a:gd name="connsiteY5" fmla="*/ 743415 h 3419708"/>
              <a:gd name="connsiteX6" fmla="*/ 2802673 w 5725769"/>
              <a:gd name="connsiteY6" fmla="*/ 520390 h 3419708"/>
              <a:gd name="connsiteX7" fmla="*/ 3055434 w 5725769"/>
              <a:gd name="connsiteY7" fmla="*/ 438615 h 3419708"/>
              <a:gd name="connsiteX8" fmla="*/ 3107473 w 5725769"/>
              <a:gd name="connsiteY8" fmla="*/ 408878 h 3419708"/>
              <a:gd name="connsiteX9" fmla="*/ 3731941 w 5725769"/>
              <a:gd name="connsiteY9" fmla="*/ 981308 h 3419708"/>
              <a:gd name="connsiteX10" fmla="*/ 4527395 w 5725769"/>
              <a:gd name="connsiteY10" fmla="*/ 706244 h 3419708"/>
              <a:gd name="connsiteX11" fmla="*/ 3746810 w 5725769"/>
              <a:gd name="connsiteY11" fmla="*/ 282498 h 3419708"/>
              <a:gd name="connsiteX12" fmla="*/ 3873190 w 5725769"/>
              <a:gd name="connsiteY12" fmla="*/ 252761 h 3419708"/>
              <a:gd name="connsiteX13" fmla="*/ 4099217 w 5725769"/>
              <a:gd name="connsiteY13" fmla="*/ 370206 h 3419708"/>
              <a:gd name="connsiteX14" fmla="*/ 4698380 w 5725769"/>
              <a:gd name="connsiteY14" fmla="*/ 230459 h 3419708"/>
              <a:gd name="connsiteX15" fmla="*/ 4783110 w 5725769"/>
              <a:gd name="connsiteY15" fmla="*/ 44629 h 3419708"/>
              <a:gd name="connsiteX16" fmla="*/ 4928839 w 5725769"/>
              <a:gd name="connsiteY16" fmla="*/ 0 h 3419708"/>
              <a:gd name="connsiteX17" fmla="*/ 5217246 w 5725769"/>
              <a:gd name="connsiteY17" fmla="*/ 139747 h 3419708"/>
              <a:gd name="connsiteX18" fmla="*/ 5357065 w 5725769"/>
              <a:gd name="connsiteY18" fmla="*/ 86231 h 3419708"/>
              <a:gd name="connsiteX19" fmla="*/ 5590503 w 5725769"/>
              <a:gd name="connsiteY19" fmla="*/ 194765 h 3419708"/>
              <a:gd name="connsiteX20" fmla="*/ 5486303 w 5725769"/>
              <a:gd name="connsiteY20" fmla="*/ 254215 h 3419708"/>
              <a:gd name="connsiteX21" fmla="*/ 5725769 w 5725769"/>
              <a:gd name="connsiteY21" fmla="*/ 361318 h 3419708"/>
              <a:gd name="connsiteX22" fmla="*/ 4677555 w 5725769"/>
              <a:gd name="connsiteY22" fmla="*/ 1699465 h 3419708"/>
              <a:gd name="connsiteX23" fmla="*/ 4418983 w 5725769"/>
              <a:gd name="connsiteY23" fmla="*/ 1561317 h 3419708"/>
              <a:gd name="connsiteX24" fmla="*/ 4319008 w 5725769"/>
              <a:gd name="connsiteY24" fmla="*/ 1632522 h 3419708"/>
              <a:gd name="connsiteX25" fmla="*/ 4613504 w 5725769"/>
              <a:gd name="connsiteY25" fmla="*/ 1796269 h 3419708"/>
              <a:gd name="connsiteX26" fmla="*/ 4267200 w 5725769"/>
              <a:gd name="connsiteY26" fmla="*/ 2170772 h 3419708"/>
              <a:gd name="connsiteX27" fmla="*/ 4170556 w 5725769"/>
              <a:gd name="connsiteY27" fmla="*/ 2222810 h 3419708"/>
              <a:gd name="connsiteX28" fmla="*/ 4356410 w 5725769"/>
              <a:gd name="connsiteY28" fmla="*/ 2386361 h 3419708"/>
              <a:gd name="connsiteX29" fmla="*/ 1650380 w 5725769"/>
              <a:gd name="connsiteY29" fmla="*/ 3419708 h 3419708"/>
              <a:gd name="connsiteX30" fmla="*/ 1561171 w 5725769"/>
              <a:gd name="connsiteY30" fmla="*/ 3323064 h 3419708"/>
              <a:gd name="connsiteX31" fmla="*/ 1390185 w 5725769"/>
              <a:gd name="connsiteY31" fmla="*/ 3375103 h 3419708"/>
              <a:gd name="connsiteX32" fmla="*/ 1248937 w 5725769"/>
              <a:gd name="connsiteY32" fmla="*/ 3196683 h 3419708"/>
              <a:gd name="connsiteX33" fmla="*/ 1397619 w 5725769"/>
              <a:gd name="connsiteY33" fmla="*/ 3137210 h 3419708"/>
              <a:gd name="connsiteX34" fmla="*/ 1174595 w 5725769"/>
              <a:gd name="connsiteY34" fmla="*/ 2929054 h 3419708"/>
              <a:gd name="connsiteX35" fmla="*/ 981307 w 5725769"/>
              <a:gd name="connsiteY35" fmla="*/ 3010830 h 3419708"/>
              <a:gd name="connsiteX36" fmla="*/ 743415 w 5725769"/>
              <a:gd name="connsiteY36" fmla="*/ 2929054 h 3419708"/>
              <a:gd name="connsiteX37" fmla="*/ 579863 w 5725769"/>
              <a:gd name="connsiteY37" fmla="*/ 2862147 h 3419708"/>
              <a:gd name="connsiteX38" fmla="*/ 297366 w 5725769"/>
              <a:gd name="connsiteY38" fmla="*/ 2653990 h 3419708"/>
              <a:gd name="connsiteX39" fmla="*/ 133815 w 5725769"/>
              <a:gd name="connsiteY39" fmla="*/ 2483005 h 3419708"/>
              <a:gd name="connsiteX40" fmla="*/ 0 w 5725769"/>
              <a:gd name="connsiteY40" fmla="*/ 2252547 h 3419708"/>
              <a:gd name="connsiteX0" fmla="*/ 0 w 5725769"/>
              <a:gd name="connsiteY0" fmla="*/ 2252547 h 3419708"/>
              <a:gd name="connsiteX1" fmla="*/ 379141 w 5725769"/>
              <a:gd name="connsiteY1" fmla="*/ 1999786 h 3419708"/>
              <a:gd name="connsiteX2" fmla="*/ 847493 w 5725769"/>
              <a:gd name="connsiteY2" fmla="*/ 1642947 h 3419708"/>
              <a:gd name="connsiteX3" fmla="*/ 1546302 w 5725769"/>
              <a:gd name="connsiteY3" fmla="*/ 1107688 h 3419708"/>
              <a:gd name="connsiteX4" fmla="*/ 1843668 w 5725769"/>
              <a:gd name="connsiteY4" fmla="*/ 899532 h 3419708"/>
              <a:gd name="connsiteX5" fmla="*/ 2237678 w 5725769"/>
              <a:gd name="connsiteY5" fmla="*/ 743415 h 3419708"/>
              <a:gd name="connsiteX6" fmla="*/ 2802673 w 5725769"/>
              <a:gd name="connsiteY6" fmla="*/ 520390 h 3419708"/>
              <a:gd name="connsiteX7" fmla="*/ 3055434 w 5725769"/>
              <a:gd name="connsiteY7" fmla="*/ 438615 h 3419708"/>
              <a:gd name="connsiteX8" fmla="*/ 3107473 w 5725769"/>
              <a:gd name="connsiteY8" fmla="*/ 408878 h 3419708"/>
              <a:gd name="connsiteX9" fmla="*/ 3731941 w 5725769"/>
              <a:gd name="connsiteY9" fmla="*/ 981308 h 3419708"/>
              <a:gd name="connsiteX10" fmla="*/ 4527395 w 5725769"/>
              <a:gd name="connsiteY10" fmla="*/ 706244 h 3419708"/>
              <a:gd name="connsiteX11" fmla="*/ 3746810 w 5725769"/>
              <a:gd name="connsiteY11" fmla="*/ 282498 h 3419708"/>
              <a:gd name="connsiteX12" fmla="*/ 3897018 w 5725769"/>
              <a:gd name="connsiteY12" fmla="*/ 261696 h 3419708"/>
              <a:gd name="connsiteX13" fmla="*/ 4099217 w 5725769"/>
              <a:gd name="connsiteY13" fmla="*/ 370206 h 3419708"/>
              <a:gd name="connsiteX14" fmla="*/ 4698380 w 5725769"/>
              <a:gd name="connsiteY14" fmla="*/ 230459 h 3419708"/>
              <a:gd name="connsiteX15" fmla="*/ 4783110 w 5725769"/>
              <a:gd name="connsiteY15" fmla="*/ 44629 h 3419708"/>
              <a:gd name="connsiteX16" fmla="*/ 4928839 w 5725769"/>
              <a:gd name="connsiteY16" fmla="*/ 0 h 3419708"/>
              <a:gd name="connsiteX17" fmla="*/ 5217246 w 5725769"/>
              <a:gd name="connsiteY17" fmla="*/ 139747 h 3419708"/>
              <a:gd name="connsiteX18" fmla="*/ 5357065 w 5725769"/>
              <a:gd name="connsiteY18" fmla="*/ 86231 h 3419708"/>
              <a:gd name="connsiteX19" fmla="*/ 5590503 w 5725769"/>
              <a:gd name="connsiteY19" fmla="*/ 194765 h 3419708"/>
              <a:gd name="connsiteX20" fmla="*/ 5486303 w 5725769"/>
              <a:gd name="connsiteY20" fmla="*/ 254215 h 3419708"/>
              <a:gd name="connsiteX21" fmla="*/ 5725769 w 5725769"/>
              <a:gd name="connsiteY21" fmla="*/ 361318 h 3419708"/>
              <a:gd name="connsiteX22" fmla="*/ 4677555 w 5725769"/>
              <a:gd name="connsiteY22" fmla="*/ 1699465 h 3419708"/>
              <a:gd name="connsiteX23" fmla="*/ 4418983 w 5725769"/>
              <a:gd name="connsiteY23" fmla="*/ 1561317 h 3419708"/>
              <a:gd name="connsiteX24" fmla="*/ 4319008 w 5725769"/>
              <a:gd name="connsiteY24" fmla="*/ 1632522 h 3419708"/>
              <a:gd name="connsiteX25" fmla="*/ 4613504 w 5725769"/>
              <a:gd name="connsiteY25" fmla="*/ 1796269 h 3419708"/>
              <a:gd name="connsiteX26" fmla="*/ 4267200 w 5725769"/>
              <a:gd name="connsiteY26" fmla="*/ 2170772 h 3419708"/>
              <a:gd name="connsiteX27" fmla="*/ 4170556 w 5725769"/>
              <a:gd name="connsiteY27" fmla="*/ 2222810 h 3419708"/>
              <a:gd name="connsiteX28" fmla="*/ 4356410 w 5725769"/>
              <a:gd name="connsiteY28" fmla="*/ 2386361 h 3419708"/>
              <a:gd name="connsiteX29" fmla="*/ 1650380 w 5725769"/>
              <a:gd name="connsiteY29" fmla="*/ 3419708 h 3419708"/>
              <a:gd name="connsiteX30" fmla="*/ 1561171 w 5725769"/>
              <a:gd name="connsiteY30" fmla="*/ 3323064 h 3419708"/>
              <a:gd name="connsiteX31" fmla="*/ 1390185 w 5725769"/>
              <a:gd name="connsiteY31" fmla="*/ 3375103 h 3419708"/>
              <a:gd name="connsiteX32" fmla="*/ 1248937 w 5725769"/>
              <a:gd name="connsiteY32" fmla="*/ 3196683 h 3419708"/>
              <a:gd name="connsiteX33" fmla="*/ 1397619 w 5725769"/>
              <a:gd name="connsiteY33" fmla="*/ 3137210 h 3419708"/>
              <a:gd name="connsiteX34" fmla="*/ 1174595 w 5725769"/>
              <a:gd name="connsiteY34" fmla="*/ 2929054 h 3419708"/>
              <a:gd name="connsiteX35" fmla="*/ 981307 w 5725769"/>
              <a:gd name="connsiteY35" fmla="*/ 3010830 h 3419708"/>
              <a:gd name="connsiteX36" fmla="*/ 743415 w 5725769"/>
              <a:gd name="connsiteY36" fmla="*/ 2929054 h 3419708"/>
              <a:gd name="connsiteX37" fmla="*/ 579863 w 5725769"/>
              <a:gd name="connsiteY37" fmla="*/ 2862147 h 3419708"/>
              <a:gd name="connsiteX38" fmla="*/ 297366 w 5725769"/>
              <a:gd name="connsiteY38" fmla="*/ 2653990 h 3419708"/>
              <a:gd name="connsiteX39" fmla="*/ 133815 w 5725769"/>
              <a:gd name="connsiteY39" fmla="*/ 2483005 h 3419708"/>
              <a:gd name="connsiteX40" fmla="*/ 0 w 5725769"/>
              <a:gd name="connsiteY40" fmla="*/ 2252547 h 3419708"/>
              <a:gd name="connsiteX0" fmla="*/ 0 w 5725769"/>
              <a:gd name="connsiteY0" fmla="*/ 2252547 h 3419708"/>
              <a:gd name="connsiteX1" fmla="*/ 379141 w 5725769"/>
              <a:gd name="connsiteY1" fmla="*/ 1999786 h 3419708"/>
              <a:gd name="connsiteX2" fmla="*/ 847493 w 5725769"/>
              <a:gd name="connsiteY2" fmla="*/ 1642947 h 3419708"/>
              <a:gd name="connsiteX3" fmla="*/ 1546302 w 5725769"/>
              <a:gd name="connsiteY3" fmla="*/ 1107688 h 3419708"/>
              <a:gd name="connsiteX4" fmla="*/ 1843668 w 5725769"/>
              <a:gd name="connsiteY4" fmla="*/ 899532 h 3419708"/>
              <a:gd name="connsiteX5" fmla="*/ 2237678 w 5725769"/>
              <a:gd name="connsiteY5" fmla="*/ 743415 h 3419708"/>
              <a:gd name="connsiteX6" fmla="*/ 2802673 w 5725769"/>
              <a:gd name="connsiteY6" fmla="*/ 520390 h 3419708"/>
              <a:gd name="connsiteX7" fmla="*/ 3055434 w 5725769"/>
              <a:gd name="connsiteY7" fmla="*/ 438615 h 3419708"/>
              <a:gd name="connsiteX8" fmla="*/ 3107473 w 5725769"/>
              <a:gd name="connsiteY8" fmla="*/ 408878 h 3419708"/>
              <a:gd name="connsiteX9" fmla="*/ 3731941 w 5725769"/>
              <a:gd name="connsiteY9" fmla="*/ 981308 h 3419708"/>
              <a:gd name="connsiteX10" fmla="*/ 4527395 w 5725769"/>
              <a:gd name="connsiteY10" fmla="*/ 706244 h 3419708"/>
              <a:gd name="connsiteX11" fmla="*/ 3752767 w 5725769"/>
              <a:gd name="connsiteY11" fmla="*/ 282498 h 3419708"/>
              <a:gd name="connsiteX12" fmla="*/ 3897018 w 5725769"/>
              <a:gd name="connsiteY12" fmla="*/ 261696 h 3419708"/>
              <a:gd name="connsiteX13" fmla="*/ 4099217 w 5725769"/>
              <a:gd name="connsiteY13" fmla="*/ 370206 h 3419708"/>
              <a:gd name="connsiteX14" fmla="*/ 4698380 w 5725769"/>
              <a:gd name="connsiteY14" fmla="*/ 230459 h 3419708"/>
              <a:gd name="connsiteX15" fmla="*/ 4783110 w 5725769"/>
              <a:gd name="connsiteY15" fmla="*/ 44629 h 3419708"/>
              <a:gd name="connsiteX16" fmla="*/ 4928839 w 5725769"/>
              <a:gd name="connsiteY16" fmla="*/ 0 h 3419708"/>
              <a:gd name="connsiteX17" fmla="*/ 5217246 w 5725769"/>
              <a:gd name="connsiteY17" fmla="*/ 139747 h 3419708"/>
              <a:gd name="connsiteX18" fmla="*/ 5357065 w 5725769"/>
              <a:gd name="connsiteY18" fmla="*/ 86231 h 3419708"/>
              <a:gd name="connsiteX19" fmla="*/ 5590503 w 5725769"/>
              <a:gd name="connsiteY19" fmla="*/ 194765 h 3419708"/>
              <a:gd name="connsiteX20" fmla="*/ 5486303 w 5725769"/>
              <a:gd name="connsiteY20" fmla="*/ 254215 h 3419708"/>
              <a:gd name="connsiteX21" fmla="*/ 5725769 w 5725769"/>
              <a:gd name="connsiteY21" fmla="*/ 361318 h 3419708"/>
              <a:gd name="connsiteX22" fmla="*/ 4677555 w 5725769"/>
              <a:gd name="connsiteY22" fmla="*/ 1699465 h 3419708"/>
              <a:gd name="connsiteX23" fmla="*/ 4418983 w 5725769"/>
              <a:gd name="connsiteY23" fmla="*/ 1561317 h 3419708"/>
              <a:gd name="connsiteX24" fmla="*/ 4319008 w 5725769"/>
              <a:gd name="connsiteY24" fmla="*/ 1632522 h 3419708"/>
              <a:gd name="connsiteX25" fmla="*/ 4613504 w 5725769"/>
              <a:gd name="connsiteY25" fmla="*/ 1796269 h 3419708"/>
              <a:gd name="connsiteX26" fmla="*/ 4267200 w 5725769"/>
              <a:gd name="connsiteY26" fmla="*/ 2170772 h 3419708"/>
              <a:gd name="connsiteX27" fmla="*/ 4170556 w 5725769"/>
              <a:gd name="connsiteY27" fmla="*/ 2222810 h 3419708"/>
              <a:gd name="connsiteX28" fmla="*/ 4356410 w 5725769"/>
              <a:gd name="connsiteY28" fmla="*/ 2386361 h 3419708"/>
              <a:gd name="connsiteX29" fmla="*/ 1650380 w 5725769"/>
              <a:gd name="connsiteY29" fmla="*/ 3419708 h 3419708"/>
              <a:gd name="connsiteX30" fmla="*/ 1561171 w 5725769"/>
              <a:gd name="connsiteY30" fmla="*/ 3323064 h 3419708"/>
              <a:gd name="connsiteX31" fmla="*/ 1390185 w 5725769"/>
              <a:gd name="connsiteY31" fmla="*/ 3375103 h 3419708"/>
              <a:gd name="connsiteX32" fmla="*/ 1248937 w 5725769"/>
              <a:gd name="connsiteY32" fmla="*/ 3196683 h 3419708"/>
              <a:gd name="connsiteX33" fmla="*/ 1397619 w 5725769"/>
              <a:gd name="connsiteY33" fmla="*/ 3137210 h 3419708"/>
              <a:gd name="connsiteX34" fmla="*/ 1174595 w 5725769"/>
              <a:gd name="connsiteY34" fmla="*/ 2929054 h 3419708"/>
              <a:gd name="connsiteX35" fmla="*/ 981307 w 5725769"/>
              <a:gd name="connsiteY35" fmla="*/ 3010830 h 3419708"/>
              <a:gd name="connsiteX36" fmla="*/ 743415 w 5725769"/>
              <a:gd name="connsiteY36" fmla="*/ 2929054 h 3419708"/>
              <a:gd name="connsiteX37" fmla="*/ 579863 w 5725769"/>
              <a:gd name="connsiteY37" fmla="*/ 2862147 h 3419708"/>
              <a:gd name="connsiteX38" fmla="*/ 297366 w 5725769"/>
              <a:gd name="connsiteY38" fmla="*/ 2653990 h 3419708"/>
              <a:gd name="connsiteX39" fmla="*/ 133815 w 5725769"/>
              <a:gd name="connsiteY39" fmla="*/ 2483005 h 3419708"/>
              <a:gd name="connsiteX40" fmla="*/ 0 w 5725769"/>
              <a:gd name="connsiteY40" fmla="*/ 2252547 h 3419708"/>
              <a:gd name="connsiteX0" fmla="*/ 0 w 5725769"/>
              <a:gd name="connsiteY0" fmla="*/ 2252547 h 3419708"/>
              <a:gd name="connsiteX1" fmla="*/ 379141 w 5725769"/>
              <a:gd name="connsiteY1" fmla="*/ 1999786 h 3419708"/>
              <a:gd name="connsiteX2" fmla="*/ 847493 w 5725769"/>
              <a:gd name="connsiteY2" fmla="*/ 1642947 h 3419708"/>
              <a:gd name="connsiteX3" fmla="*/ 1546302 w 5725769"/>
              <a:gd name="connsiteY3" fmla="*/ 1107688 h 3419708"/>
              <a:gd name="connsiteX4" fmla="*/ 1843668 w 5725769"/>
              <a:gd name="connsiteY4" fmla="*/ 899532 h 3419708"/>
              <a:gd name="connsiteX5" fmla="*/ 2237678 w 5725769"/>
              <a:gd name="connsiteY5" fmla="*/ 743415 h 3419708"/>
              <a:gd name="connsiteX6" fmla="*/ 2802673 w 5725769"/>
              <a:gd name="connsiteY6" fmla="*/ 520390 h 3419708"/>
              <a:gd name="connsiteX7" fmla="*/ 3055434 w 5725769"/>
              <a:gd name="connsiteY7" fmla="*/ 438615 h 3419708"/>
              <a:gd name="connsiteX8" fmla="*/ 3107473 w 5725769"/>
              <a:gd name="connsiteY8" fmla="*/ 408878 h 3419708"/>
              <a:gd name="connsiteX9" fmla="*/ 3731941 w 5725769"/>
              <a:gd name="connsiteY9" fmla="*/ 981308 h 3419708"/>
              <a:gd name="connsiteX10" fmla="*/ 4527395 w 5725769"/>
              <a:gd name="connsiteY10" fmla="*/ 706244 h 3419708"/>
              <a:gd name="connsiteX11" fmla="*/ 3746810 w 5725769"/>
              <a:gd name="connsiteY11" fmla="*/ 288455 h 3419708"/>
              <a:gd name="connsiteX12" fmla="*/ 3897018 w 5725769"/>
              <a:gd name="connsiteY12" fmla="*/ 261696 h 3419708"/>
              <a:gd name="connsiteX13" fmla="*/ 4099217 w 5725769"/>
              <a:gd name="connsiteY13" fmla="*/ 370206 h 3419708"/>
              <a:gd name="connsiteX14" fmla="*/ 4698380 w 5725769"/>
              <a:gd name="connsiteY14" fmla="*/ 230459 h 3419708"/>
              <a:gd name="connsiteX15" fmla="*/ 4783110 w 5725769"/>
              <a:gd name="connsiteY15" fmla="*/ 44629 h 3419708"/>
              <a:gd name="connsiteX16" fmla="*/ 4928839 w 5725769"/>
              <a:gd name="connsiteY16" fmla="*/ 0 h 3419708"/>
              <a:gd name="connsiteX17" fmla="*/ 5217246 w 5725769"/>
              <a:gd name="connsiteY17" fmla="*/ 139747 h 3419708"/>
              <a:gd name="connsiteX18" fmla="*/ 5357065 w 5725769"/>
              <a:gd name="connsiteY18" fmla="*/ 86231 h 3419708"/>
              <a:gd name="connsiteX19" fmla="*/ 5590503 w 5725769"/>
              <a:gd name="connsiteY19" fmla="*/ 194765 h 3419708"/>
              <a:gd name="connsiteX20" fmla="*/ 5486303 w 5725769"/>
              <a:gd name="connsiteY20" fmla="*/ 254215 h 3419708"/>
              <a:gd name="connsiteX21" fmla="*/ 5725769 w 5725769"/>
              <a:gd name="connsiteY21" fmla="*/ 361318 h 3419708"/>
              <a:gd name="connsiteX22" fmla="*/ 4677555 w 5725769"/>
              <a:gd name="connsiteY22" fmla="*/ 1699465 h 3419708"/>
              <a:gd name="connsiteX23" fmla="*/ 4418983 w 5725769"/>
              <a:gd name="connsiteY23" fmla="*/ 1561317 h 3419708"/>
              <a:gd name="connsiteX24" fmla="*/ 4319008 w 5725769"/>
              <a:gd name="connsiteY24" fmla="*/ 1632522 h 3419708"/>
              <a:gd name="connsiteX25" fmla="*/ 4613504 w 5725769"/>
              <a:gd name="connsiteY25" fmla="*/ 1796269 h 3419708"/>
              <a:gd name="connsiteX26" fmla="*/ 4267200 w 5725769"/>
              <a:gd name="connsiteY26" fmla="*/ 2170772 h 3419708"/>
              <a:gd name="connsiteX27" fmla="*/ 4170556 w 5725769"/>
              <a:gd name="connsiteY27" fmla="*/ 2222810 h 3419708"/>
              <a:gd name="connsiteX28" fmla="*/ 4356410 w 5725769"/>
              <a:gd name="connsiteY28" fmla="*/ 2386361 h 3419708"/>
              <a:gd name="connsiteX29" fmla="*/ 1650380 w 5725769"/>
              <a:gd name="connsiteY29" fmla="*/ 3419708 h 3419708"/>
              <a:gd name="connsiteX30" fmla="*/ 1561171 w 5725769"/>
              <a:gd name="connsiteY30" fmla="*/ 3323064 h 3419708"/>
              <a:gd name="connsiteX31" fmla="*/ 1390185 w 5725769"/>
              <a:gd name="connsiteY31" fmla="*/ 3375103 h 3419708"/>
              <a:gd name="connsiteX32" fmla="*/ 1248937 w 5725769"/>
              <a:gd name="connsiteY32" fmla="*/ 3196683 h 3419708"/>
              <a:gd name="connsiteX33" fmla="*/ 1397619 w 5725769"/>
              <a:gd name="connsiteY33" fmla="*/ 3137210 h 3419708"/>
              <a:gd name="connsiteX34" fmla="*/ 1174595 w 5725769"/>
              <a:gd name="connsiteY34" fmla="*/ 2929054 h 3419708"/>
              <a:gd name="connsiteX35" fmla="*/ 981307 w 5725769"/>
              <a:gd name="connsiteY35" fmla="*/ 3010830 h 3419708"/>
              <a:gd name="connsiteX36" fmla="*/ 743415 w 5725769"/>
              <a:gd name="connsiteY36" fmla="*/ 2929054 h 3419708"/>
              <a:gd name="connsiteX37" fmla="*/ 579863 w 5725769"/>
              <a:gd name="connsiteY37" fmla="*/ 2862147 h 3419708"/>
              <a:gd name="connsiteX38" fmla="*/ 297366 w 5725769"/>
              <a:gd name="connsiteY38" fmla="*/ 2653990 h 3419708"/>
              <a:gd name="connsiteX39" fmla="*/ 133815 w 5725769"/>
              <a:gd name="connsiteY39" fmla="*/ 2483005 h 3419708"/>
              <a:gd name="connsiteX40" fmla="*/ 0 w 5725769"/>
              <a:gd name="connsiteY40" fmla="*/ 2252547 h 3419708"/>
              <a:gd name="connsiteX0" fmla="*/ 0 w 5725769"/>
              <a:gd name="connsiteY0" fmla="*/ 2252547 h 3419708"/>
              <a:gd name="connsiteX1" fmla="*/ 379141 w 5725769"/>
              <a:gd name="connsiteY1" fmla="*/ 1999786 h 3419708"/>
              <a:gd name="connsiteX2" fmla="*/ 847493 w 5725769"/>
              <a:gd name="connsiteY2" fmla="*/ 1642947 h 3419708"/>
              <a:gd name="connsiteX3" fmla="*/ 1546302 w 5725769"/>
              <a:gd name="connsiteY3" fmla="*/ 1107688 h 3419708"/>
              <a:gd name="connsiteX4" fmla="*/ 1843668 w 5725769"/>
              <a:gd name="connsiteY4" fmla="*/ 899532 h 3419708"/>
              <a:gd name="connsiteX5" fmla="*/ 2237678 w 5725769"/>
              <a:gd name="connsiteY5" fmla="*/ 743415 h 3419708"/>
              <a:gd name="connsiteX6" fmla="*/ 2802673 w 5725769"/>
              <a:gd name="connsiteY6" fmla="*/ 520390 h 3419708"/>
              <a:gd name="connsiteX7" fmla="*/ 3055434 w 5725769"/>
              <a:gd name="connsiteY7" fmla="*/ 438615 h 3419708"/>
              <a:gd name="connsiteX8" fmla="*/ 3107473 w 5725769"/>
              <a:gd name="connsiteY8" fmla="*/ 408878 h 3419708"/>
              <a:gd name="connsiteX9" fmla="*/ 3723006 w 5725769"/>
              <a:gd name="connsiteY9" fmla="*/ 984286 h 3419708"/>
              <a:gd name="connsiteX10" fmla="*/ 4527395 w 5725769"/>
              <a:gd name="connsiteY10" fmla="*/ 706244 h 3419708"/>
              <a:gd name="connsiteX11" fmla="*/ 3746810 w 5725769"/>
              <a:gd name="connsiteY11" fmla="*/ 288455 h 3419708"/>
              <a:gd name="connsiteX12" fmla="*/ 3897018 w 5725769"/>
              <a:gd name="connsiteY12" fmla="*/ 261696 h 3419708"/>
              <a:gd name="connsiteX13" fmla="*/ 4099217 w 5725769"/>
              <a:gd name="connsiteY13" fmla="*/ 370206 h 3419708"/>
              <a:gd name="connsiteX14" fmla="*/ 4698380 w 5725769"/>
              <a:gd name="connsiteY14" fmla="*/ 230459 h 3419708"/>
              <a:gd name="connsiteX15" fmla="*/ 4783110 w 5725769"/>
              <a:gd name="connsiteY15" fmla="*/ 44629 h 3419708"/>
              <a:gd name="connsiteX16" fmla="*/ 4928839 w 5725769"/>
              <a:gd name="connsiteY16" fmla="*/ 0 h 3419708"/>
              <a:gd name="connsiteX17" fmla="*/ 5217246 w 5725769"/>
              <a:gd name="connsiteY17" fmla="*/ 139747 h 3419708"/>
              <a:gd name="connsiteX18" fmla="*/ 5357065 w 5725769"/>
              <a:gd name="connsiteY18" fmla="*/ 86231 h 3419708"/>
              <a:gd name="connsiteX19" fmla="*/ 5590503 w 5725769"/>
              <a:gd name="connsiteY19" fmla="*/ 194765 h 3419708"/>
              <a:gd name="connsiteX20" fmla="*/ 5486303 w 5725769"/>
              <a:gd name="connsiteY20" fmla="*/ 254215 h 3419708"/>
              <a:gd name="connsiteX21" fmla="*/ 5725769 w 5725769"/>
              <a:gd name="connsiteY21" fmla="*/ 361318 h 3419708"/>
              <a:gd name="connsiteX22" fmla="*/ 4677555 w 5725769"/>
              <a:gd name="connsiteY22" fmla="*/ 1699465 h 3419708"/>
              <a:gd name="connsiteX23" fmla="*/ 4418983 w 5725769"/>
              <a:gd name="connsiteY23" fmla="*/ 1561317 h 3419708"/>
              <a:gd name="connsiteX24" fmla="*/ 4319008 w 5725769"/>
              <a:gd name="connsiteY24" fmla="*/ 1632522 h 3419708"/>
              <a:gd name="connsiteX25" fmla="*/ 4613504 w 5725769"/>
              <a:gd name="connsiteY25" fmla="*/ 1796269 h 3419708"/>
              <a:gd name="connsiteX26" fmla="*/ 4267200 w 5725769"/>
              <a:gd name="connsiteY26" fmla="*/ 2170772 h 3419708"/>
              <a:gd name="connsiteX27" fmla="*/ 4170556 w 5725769"/>
              <a:gd name="connsiteY27" fmla="*/ 2222810 h 3419708"/>
              <a:gd name="connsiteX28" fmla="*/ 4356410 w 5725769"/>
              <a:gd name="connsiteY28" fmla="*/ 2386361 h 3419708"/>
              <a:gd name="connsiteX29" fmla="*/ 1650380 w 5725769"/>
              <a:gd name="connsiteY29" fmla="*/ 3419708 h 3419708"/>
              <a:gd name="connsiteX30" fmla="*/ 1561171 w 5725769"/>
              <a:gd name="connsiteY30" fmla="*/ 3323064 h 3419708"/>
              <a:gd name="connsiteX31" fmla="*/ 1390185 w 5725769"/>
              <a:gd name="connsiteY31" fmla="*/ 3375103 h 3419708"/>
              <a:gd name="connsiteX32" fmla="*/ 1248937 w 5725769"/>
              <a:gd name="connsiteY32" fmla="*/ 3196683 h 3419708"/>
              <a:gd name="connsiteX33" fmla="*/ 1397619 w 5725769"/>
              <a:gd name="connsiteY33" fmla="*/ 3137210 h 3419708"/>
              <a:gd name="connsiteX34" fmla="*/ 1174595 w 5725769"/>
              <a:gd name="connsiteY34" fmla="*/ 2929054 h 3419708"/>
              <a:gd name="connsiteX35" fmla="*/ 981307 w 5725769"/>
              <a:gd name="connsiteY35" fmla="*/ 3010830 h 3419708"/>
              <a:gd name="connsiteX36" fmla="*/ 743415 w 5725769"/>
              <a:gd name="connsiteY36" fmla="*/ 2929054 h 3419708"/>
              <a:gd name="connsiteX37" fmla="*/ 579863 w 5725769"/>
              <a:gd name="connsiteY37" fmla="*/ 2862147 h 3419708"/>
              <a:gd name="connsiteX38" fmla="*/ 297366 w 5725769"/>
              <a:gd name="connsiteY38" fmla="*/ 2653990 h 3419708"/>
              <a:gd name="connsiteX39" fmla="*/ 133815 w 5725769"/>
              <a:gd name="connsiteY39" fmla="*/ 2483005 h 3419708"/>
              <a:gd name="connsiteX40" fmla="*/ 0 w 5725769"/>
              <a:gd name="connsiteY40" fmla="*/ 2252547 h 3419708"/>
              <a:gd name="connsiteX0" fmla="*/ 0 w 5725769"/>
              <a:gd name="connsiteY0" fmla="*/ 2252547 h 3419708"/>
              <a:gd name="connsiteX1" fmla="*/ 379141 w 5725769"/>
              <a:gd name="connsiteY1" fmla="*/ 1999786 h 3419708"/>
              <a:gd name="connsiteX2" fmla="*/ 847493 w 5725769"/>
              <a:gd name="connsiteY2" fmla="*/ 1642947 h 3419708"/>
              <a:gd name="connsiteX3" fmla="*/ 1546302 w 5725769"/>
              <a:gd name="connsiteY3" fmla="*/ 1107688 h 3419708"/>
              <a:gd name="connsiteX4" fmla="*/ 1843668 w 5725769"/>
              <a:gd name="connsiteY4" fmla="*/ 899532 h 3419708"/>
              <a:gd name="connsiteX5" fmla="*/ 2237678 w 5725769"/>
              <a:gd name="connsiteY5" fmla="*/ 743415 h 3419708"/>
              <a:gd name="connsiteX6" fmla="*/ 2802673 w 5725769"/>
              <a:gd name="connsiteY6" fmla="*/ 520390 h 3419708"/>
              <a:gd name="connsiteX7" fmla="*/ 3055434 w 5725769"/>
              <a:gd name="connsiteY7" fmla="*/ 438615 h 3419708"/>
              <a:gd name="connsiteX8" fmla="*/ 3098537 w 5725769"/>
              <a:gd name="connsiteY8" fmla="*/ 417813 h 3419708"/>
              <a:gd name="connsiteX9" fmla="*/ 3723006 w 5725769"/>
              <a:gd name="connsiteY9" fmla="*/ 984286 h 3419708"/>
              <a:gd name="connsiteX10" fmla="*/ 4527395 w 5725769"/>
              <a:gd name="connsiteY10" fmla="*/ 706244 h 3419708"/>
              <a:gd name="connsiteX11" fmla="*/ 3746810 w 5725769"/>
              <a:gd name="connsiteY11" fmla="*/ 288455 h 3419708"/>
              <a:gd name="connsiteX12" fmla="*/ 3897018 w 5725769"/>
              <a:gd name="connsiteY12" fmla="*/ 261696 h 3419708"/>
              <a:gd name="connsiteX13" fmla="*/ 4099217 w 5725769"/>
              <a:gd name="connsiteY13" fmla="*/ 370206 h 3419708"/>
              <a:gd name="connsiteX14" fmla="*/ 4698380 w 5725769"/>
              <a:gd name="connsiteY14" fmla="*/ 230459 h 3419708"/>
              <a:gd name="connsiteX15" fmla="*/ 4783110 w 5725769"/>
              <a:gd name="connsiteY15" fmla="*/ 44629 h 3419708"/>
              <a:gd name="connsiteX16" fmla="*/ 4928839 w 5725769"/>
              <a:gd name="connsiteY16" fmla="*/ 0 h 3419708"/>
              <a:gd name="connsiteX17" fmla="*/ 5217246 w 5725769"/>
              <a:gd name="connsiteY17" fmla="*/ 139747 h 3419708"/>
              <a:gd name="connsiteX18" fmla="*/ 5357065 w 5725769"/>
              <a:gd name="connsiteY18" fmla="*/ 86231 h 3419708"/>
              <a:gd name="connsiteX19" fmla="*/ 5590503 w 5725769"/>
              <a:gd name="connsiteY19" fmla="*/ 194765 h 3419708"/>
              <a:gd name="connsiteX20" fmla="*/ 5486303 w 5725769"/>
              <a:gd name="connsiteY20" fmla="*/ 254215 h 3419708"/>
              <a:gd name="connsiteX21" fmla="*/ 5725769 w 5725769"/>
              <a:gd name="connsiteY21" fmla="*/ 361318 h 3419708"/>
              <a:gd name="connsiteX22" fmla="*/ 4677555 w 5725769"/>
              <a:gd name="connsiteY22" fmla="*/ 1699465 h 3419708"/>
              <a:gd name="connsiteX23" fmla="*/ 4418983 w 5725769"/>
              <a:gd name="connsiteY23" fmla="*/ 1561317 h 3419708"/>
              <a:gd name="connsiteX24" fmla="*/ 4319008 w 5725769"/>
              <a:gd name="connsiteY24" fmla="*/ 1632522 h 3419708"/>
              <a:gd name="connsiteX25" fmla="*/ 4613504 w 5725769"/>
              <a:gd name="connsiteY25" fmla="*/ 1796269 h 3419708"/>
              <a:gd name="connsiteX26" fmla="*/ 4267200 w 5725769"/>
              <a:gd name="connsiteY26" fmla="*/ 2170772 h 3419708"/>
              <a:gd name="connsiteX27" fmla="*/ 4170556 w 5725769"/>
              <a:gd name="connsiteY27" fmla="*/ 2222810 h 3419708"/>
              <a:gd name="connsiteX28" fmla="*/ 4356410 w 5725769"/>
              <a:gd name="connsiteY28" fmla="*/ 2386361 h 3419708"/>
              <a:gd name="connsiteX29" fmla="*/ 1650380 w 5725769"/>
              <a:gd name="connsiteY29" fmla="*/ 3419708 h 3419708"/>
              <a:gd name="connsiteX30" fmla="*/ 1561171 w 5725769"/>
              <a:gd name="connsiteY30" fmla="*/ 3323064 h 3419708"/>
              <a:gd name="connsiteX31" fmla="*/ 1390185 w 5725769"/>
              <a:gd name="connsiteY31" fmla="*/ 3375103 h 3419708"/>
              <a:gd name="connsiteX32" fmla="*/ 1248937 w 5725769"/>
              <a:gd name="connsiteY32" fmla="*/ 3196683 h 3419708"/>
              <a:gd name="connsiteX33" fmla="*/ 1397619 w 5725769"/>
              <a:gd name="connsiteY33" fmla="*/ 3137210 h 3419708"/>
              <a:gd name="connsiteX34" fmla="*/ 1174595 w 5725769"/>
              <a:gd name="connsiteY34" fmla="*/ 2929054 h 3419708"/>
              <a:gd name="connsiteX35" fmla="*/ 981307 w 5725769"/>
              <a:gd name="connsiteY35" fmla="*/ 3010830 h 3419708"/>
              <a:gd name="connsiteX36" fmla="*/ 743415 w 5725769"/>
              <a:gd name="connsiteY36" fmla="*/ 2929054 h 3419708"/>
              <a:gd name="connsiteX37" fmla="*/ 579863 w 5725769"/>
              <a:gd name="connsiteY37" fmla="*/ 2862147 h 3419708"/>
              <a:gd name="connsiteX38" fmla="*/ 297366 w 5725769"/>
              <a:gd name="connsiteY38" fmla="*/ 2653990 h 3419708"/>
              <a:gd name="connsiteX39" fmla="*/ 133815 w 5725769"/>
              <a:gd name="connsiteY39" fmla="*/ 2483005 h 3419708"/>
              <a:gd name="connsiteX40" fmla="*/ 0 w 5725769"/>
              <a:gd name="connsiteY40" fmla="*/ 2252547 h 3419708"/>
              <a:gd name="connsiteX0" fmla="*/ 0 w 5725769"/>
              <a:gd name="connsiteY0" fmla="*/ 2252547 h 3419708"/>
              <a:gd name="connsiteX1" fmla="*/ 379141 w 5725769"/>
              <a:gd name="connsiteY1" fmla="*/ 1999786 h 3419708"/>
              <a:gd name="connsiteX2" fmla="*/ 847493 w 5725769"/>
              <a:gd name="connsiteY2" fmla="*/ 1642947 h 3419708"/>
              <a:gd name="connsiteX3" fmla="*/ 1546302 w 5725769"/>
              <a:gd name="connsiteY3" fmla="*/ 1107688 h 3419708"/>
              <a:gd name="connsiteX4" fmla="*/ 1843668 w 5725769"/>
              <a:gd name="connsiteY4" fmla="*/ 899532 h 3419708"/>
              <a:gd name="connsiteX5" fmla="*/ 2237678 w 5725769"/>
              <a:gd name="connsiteY5" fmla="*/ 743415 h 3419708"/>
              <a:gd name="connsiteX6" fmla="*/ 2802673 w 5725769"/>
              <a:gd name="connsiteY6" fmla="*/ 520390 h 3419708"/>
              <a:gd name="connsiteX7" fmla="*/ 3055434 w 5725769"/>
              <a:gd name="connsiteY7" fmla="*/ 438615 h 3419708"/>
              <a:gd name="connsiteX8" fmla="*/ 3098537 w 5725769"/>
              <a:gd name="connsiteY8" fmla="*/ 417813 h 3419708"/>
              <a:gd name="connsiteX9" fmla="*/ 3717049 w 5725769"/>
              <a:gd name="connsiteY9" fmla="*/ 993222 h 3419708"/>
              <a:gd name="connsiteX10" fmla="*/ 4527395 w 5725769"/>
              <a:gd name="connsiteY10" fmla="*/ 706244 h 3419708"/>
              <a:gd name="connsiteX11" fmla="*/ 3746810 w 5725769"/>
              <a:gd name="connsiteY11" fmla="*/ 288455 h 3419708"/>
              <a:gd name="connsiteX12" fmla="*/ 3897018 w 5725769"/>
              <a:gd name="connsiteY12" fmla="*/ 261696 h 3419708"/>
              <a:gd name="connsiteX13" fmla="*/ 4099217 w 5725769"/>
              <a:gd name="connsiteY13" fmla="*/ 370206 h 3419708"/>
              <a:gd name="connsiteX14" fmla="*/ 4698380 w 5725769"/>
              <a:gd name="connsiteY14" fmla="*/ 230459 h 3419708"/>
              <a:gd name="connsiteX15" fmla="*/ 4783110 w 5725769"/>
              <a:gd name="connsiteY15" fmla="*/ 44629 h 3419708"/>
              <a:gd name="connsiteX16" fmla="*/ 4928839 w 5725769"/>
              <a:gd name="connsiteY16" fmla="*/ 0 h 3419708"/>
              <a:gd name="connsiteX17" fmla="*/ 5217246 w 5725769"/>
              <a:gd name="connsiteY17" fmla="*/ 139747 h 3419708"/>
              <a:gd name="connsiteX18" fmla="*/ 5357065 w 5725769"/>
              <a:gd name="connsiteY18" fmla="*/ 86231 h 3419708"/>
              <a:gd name="connsiteX19" fmla="*/ 5590503 w 5725769"/>
              <a:gd name="connsiteY19" fmla="*/ 194765 h 3419708"/>
              <a:gd name="connsiteX20" fmla="*/ 5486303 w 5725769"/>
              <a:gd name="connsiteY20" fmla="*/ 254215 h 3419708"/>
              <a:gd name="connsiteX21" fmla="*/ 5725769 w 5725769"/>
              <a:gd name="connsiteY21" fmla="*/ 361318 h 3419708"/>
              <a:gd name="connsiteX22" fmla="*/ 4677555 w 5725769"/>
              <a:gd name="connsiteY22" fmla="*/ 1699465 h 3419708"/>
              <a:gd name="connsiteX23" fmla="*/ 4418983 w 5725769"/>
              <a:gd name="connsiteY23" fmla="*/ 1561317 h 3419708"/>
              <a:gd name="connsiteX24" fmla="*/ 4319008 w 5725769"/>
              <a:gd name="connsiteY24" fmla="*/ 1632522 h 3419708"/>
              <a:gd name="connsiteX25" fmla="*/ 4613504 w 5725769"/>
              <a:gd name="connsiteY25" fmla="*/ 1796269 h 3419708"/>
              <a:gd name="connsiteX26" fmla="*/ 4267200 w 5725769"/>
              <a:gd name="connsiteY26" fmla="*/ 2170772 h 3419708"/>
              <a:gd name="connsiteX27" fmla="*/ 4170556 w 5725769"/>
              <a:gd name="connsiteY27" fmla="*/ 2222810 h 3419708"/>
              <a:gd name="connsiteX28" fmla="*/ 4356410 w 5725769"/>
              <a:gd name="connsiteY28" fmla="*/ 2386361 h 3419708"/>
              <a:gd name="connsiteX29" fmla="*/ 1650380 w 5725769"/>
              <a:gd name="connsiteY29" fmla="*/ 3419708 h 3419708"/>
              <a:gd name="connsiteX30" fmla="*/ 1561171 w 5725769"/>
              <a:gd name="connsiteY30" fmla="*/ 3323064 h 3419708"/>
              <a:gd name="connsiteX31" fmla="*/ 1390185 w 5725769"/>
              <a:gd name="connsiteY31" fmla="*/ 3375103 h 3419708"/>
              <a:gd name="connsiteX32" fmla="*/ 1248937 w 5725769"/>
              <a:gd name="connsiteY32" fmla="*/ 3196683 h 3419708"/>
              <a:gd name="connsiteX33" fmla="*/ 1397619 w 5725769"/>
              <a:gd name="connsiteY33" fmla="*/ 3137210 h 3419708"/>
              <a:gd name="connsiteX34" fmla="*/ 1174595 w 5725769"/>
              <a:gd name="connsiteY34" fmla="*/ 2929054 h 3419708"/>
              <a:gd name="connsiteX35" fmla="*/ 981307 w 5725769"/>
              <a:gd name="connsiteY35" fmla="*/ 3010830 h 3419708"/>
              <a:gd name="connsiteX36" fmla="*/ 743415 w 5725769"/>
              <a:gd name="connsiteY36" fmla="*/ 2929054 h 3419708"/>
              <a:gd name="connsiteX37" fmla="*/ 579863 w 5725769"/>
              <a:gd name="connsiteY37" fmla="*/ 2862147 h 3419708"/>
              <a:gd name="connsiteX38" fmla="*/ 297366 w 5725769"/>
              <a:gd name="connsiteY38" fmla="*/ 2653990 h 3419708"/>
              <a:gd name="connsiteX39" fmla="*/ 133815 w 5725769"/>
              <a:gd name="connsiteY39" fmla="*/ 2483005 h 3419708"/>
              <a:gd name="connsiteX40" fmla="*/ 0 w 5725769"/>
              <a:gd name="connsiteY40" fmla="*/ 2252547 h 3419708"/>
              <a:gd name="connsiteX0" fmla="*/ 0 w 5725769"/>
              <a:gd name="connsiteY0" fmla="*/ 2252547 h 3419708"/>
              <a:gd name="connsiteX1" fmla="*/ 379141 w 5725769"/>
              <a:gd name="connsiteY1" fmla="*/ 1999786 h 3419708"/>
              <a:gd name="connsiteX2" fmla="*/ 847493 w 5725769"/>
              <a:gd name="connsiteY2" fmla="*/ 1642947 h 3419708"/>
              <a:gd name="connsiteX3" fmla="*/ 1546302 w 5725769"/>
              <a:gd name="connsiteY3" fmla="*/ 1107688 h 3419708"/>
              <a:gd name="connsiteX4" fmla="*/ 1843668 w 5725769"/>
              <a:gd name="connsiteY4" fmla="*/ 899532 h 3419708"/>
              <a:gd name="connsiteX5" fmla="*/ 2237678 w 5725769"/>
              <a:gd name="connsiteY5" fmla="*/ 743415 h 3419708"/>
              <a:gd name="connsiteX6" fmla="*/ 2802673 w 5725769"/>
              <a:gd name="connsiteY6" fmla="*/ 520390 h 3419708"/>
              <a:gd name="connsiteX7" fmla="*/ 3052455 w 5725769"/>
              <a:gd name="connsiteY7" fmla="*/ 438615 h 3419708"/>
              <a:gd name="connsiteX8" fmla="*/ 3098537 w 5725769"/>
              <a:gd name="connsiteY8" fmla="*/ 417813 h 3419708"/>
              <a:gd name="connsiteX9" fmla="*/ 3717049 w 5725769"/>
              <a:gd name="connsiteY9" fmla="*/ 993222 h 3419708"/>
              <a:gd name="connsiteX10" fmla="*/ 4527395 w 5725769"/>
              <a:gd name="connsiteY10" fmla="*/ 706244 h 3419708"/>
              <a:gd name="connsiteX11" fmla="*/ 3746810 w 5725769"/>
              <a:gd name="connsiteY11" fmla="*/ 288455 h 3419708"/>
              <a:gd name="connsiteX12" fmla="*/ 3897018 w 5725769"/>
              <a:gd name="connsiteY12" fmla="*/ 261696 h 3419708"/>
              <a:gd name="connsiteX13" fmla="*/ 4099217 w 5725769"/>
              <a:gd name="connsiteY13" fmla="*/ 370206 h 3419708"/>
              <a:gd name="connsiteX14" fmla="*/ 4698380 w 5725769"/>
              <a:gd name="connsiteY14" fmla="*/ 230459 h 3419708"/>
              <a:gd name="connsiteX15" fmla="*/ 4783110 w 5725769"/>
              <a:gd name="connsiteY15" fmla="*/ 44629 h 3419708"/>
              <a:gd name="connsiteX16" fmla="*/ 4928839 w 5725769"/>
              <a:gd name="connsiteY16" fmla="*/ 0 h 3419708"/>
              <a:gd name="connsiteX17" fmla="*/ 5217246 w 5725769"/>
              <a:gd name="connsiteY17" fmla="*/ 139747 h 3419708"/>
              <a:gd name="connsiteX18" fmla="*/ 5357065 w 5725769"/>
              <a:gd name="connsiteY18" fmla="*/ 86231 h 3419708"/>
              <a:gd name="connsiteX19" fmla="*/ 5590503 w 5725769"/>
              <a:gd name="connsiteY19" fmla="*/ 194765 h 3419708"/>
              <a:gd name="connsiteX20" fmla="*/ 5486303 w 5725769"/>
              <a:gd name="connsiteY20" fmla="*/ 254215 h 3419708"/>
              <a:gd name="connsiteX21" fmla="*/ 5725769 w 5725769"/>
              <a:gd name="connsiteY21" fmla="*/ 361318 h 3419708"/>
              <a:gd name="connsiteX22" fmla="*/ 4677555 w 5725769"/>
              <a:gd name="connsiteY22" fmla="*/ 1699465 h 3419708"/>
              <a:gd name="connsiteX23" fmla="*/ 4418983 w 5725769"/>
              <a:gd name="connsiteY23" fmla="*/ 1561317 h 3419708"/>
              <a:gd name="connsiteX24" fmla="*/ 4319008 w 5725769"/>
              <a:gd name="connsiteY24" fmla="*/ 1632522 h 3419708"/>
              <a:gd name="connsiteX25" fmla="*/ 4613504 w 5725769"/>
              <a:gd name="connsiteY25" fmla="*/ 1796269 h 3419708"/>
              <a:gd name="connsiteX26" fmla="*/ 4267200 w 5725769"/>
              <a:gd name="connsiteY26" fmla="*/ 2170772 h 3419708"/>
              <a:gd name="connsiteX27" fmla="*/ 4170556 w 5725769"/>
              <a:gd name="connsiteY27" fmla="*/ 2222810 h 3419708"/>
              <a:gd name="connsiteX28" fmla="*/ 4356410 w 5725769"/>
              <a:gd name="connsiteY28" fmla="*/ 2386361 h 3419708"/>
              <a:gd name="connsiteX29" fmla="*/ 1650380 w 5725769"/>
              <a:gd name="connsiteY29" fmla="*/ 3419708 h 3419708"/>
              <a:gd name="connsiteX30" fmla="*/ 1561171 w 5725769"/>
              <a:gd name="connsiteY30" fmla="*/ 3323064 h 3419708"/>
              <a:gd name="connsiteX31" fmla="*/ 1390185 w 5725769"/>
              <a:gd name="connsiteY31" fmla="*/ 3375103 h 3419708"/>
              <a:gd name="connsiteX32" fmla="*/ 1248937 w 5725769"/>
              <a:gd name="connsiteY32" fmla="*/ 3196683 h 3419708"/>
              <a:gd name="connsiteX33" fmla="*/ 1397619 w 5725769"/>
              <a:gd name="connsiteY33" fmla="*/ 3137210 h 3419708"/>
              <a:gd name="connsiteX34" fmla="*/ 1174595 w 5725769"/>
              <a:gd name="connsiteY34" fmla="*/ 2929054 h 3419708"/>
              <a:gd name="connsiteX35" fmla="*/ 981307 w 5725769"/>
              <a:gd name="connsiteY35" fmla="*/ 3010830 h 3419708"/>
              <a:gd name="connsiteX36" fmla="*/ 743415 w 5725769"/>
              <a:gd name="connsiteY36" fmla="*/ 2929054 h 3419708"/>
              <a:gd name="connsiteX37" fmla="*/ 579863 w 5725769"/>
              <a:gd name="connsiteY37" fmla="*/ 2862147 h 3419708"/>
              <a:gd name="connsiteX38" fmla="*/ 297366 w 5725769"/>
              <a:gd name="connsiteY38" fmla="*/ 2653990 h 3419708"/>
              <a:gd name="connsiteX39" fmla="*/ 133815 w 5725769"/>
              <a:gd name="connsiteY39" fmla="*/ 2483005 h 3419708"/>
              <a:gd name="connsiteX40" fmla="*/ 0 w 5725769"/>
              <a:gd name="connsiteY40" fmla="*/ 2252547 h 3419708"/>
              <a:gd name="connsiteX0" fmla="*/ 0 w 5725769"/>
              <a:gd name="connsiteY0" fmla="*/ 2252547 h 3419708"/>
              <a:gd name="connsiteX1" fmla="*/ 379141 w 5725769"/>
              <a:gd name="connsiteY1" fmla="*/ 1999786 h 3419708"/>
              <a:gd name="connsiteX2" fmla="*/ 847493 w 5725769"/>
              <a:gd name="connsiteY2" fmla="*/ 1642947 h 3419708"/>
              <a:gd name="connsiteX3" fmla="*/ 1546302 w 5725769"/>
              <a:gd name="connsiteY3" fmla="*/ 1107688 h 3419708"/>
              <a:gd name="connsiteX4" fmla="*/ 1843668 w 5725769"/>
              <a:gd name="connsiteY4" fmla="*/ 893575 h 3419708"/>
              <a:gd name="connsiteX5" fmla="*/ 2237678 w 5725769"/>
              <a:gd name="connsiteY5" fmla="*/ 743415 h 3419708"/>
              <a:gd name="connsiteX6" fmla="*/ 2802673 w 5725769"/>
              <a:gd name="connsiteY6" fmla="*/ 520390 h 3419708"/>
              <a:gd name="connsiteX7" fmla="*/ 3052455 w 5725769"/>
              <a:gd name="connsiteY7" fmla="*/ 438615 h 3419708"/>
              <a:gd name="connsiteX8" fmla="*/ 3098537 w 5725769"/>
              <a:gd name="connsiteY8" fmla="*/ 417813 h 3419708"/>
              <a:gd name="connsiteX9" fmla="*/ 3717049 w 5725769"/>
              <a:gd name="connsiteY9" fmla="*/ 993222 h 3419708"/>
              <a:gd name="connsiteX10" fmla="*/ 4527395 w 5725769"/>
              <a:gd name="connsiteY10" fmla="*/ 706244 h 3419708"/>
              <a:gd name="connsiteX11" fmla="*/ 3746810 w 5725769"/>
              <a:gd name="connsiteY11" fmla="*/ 288455 h 3419708"/>
              <a:gd name="connsiteX12" fmla="*/ 3897018 w 5725769"/>
              <a:gd name="connsiteY12" fmla="*/ 261696 h 3419708"/>
              <a:gd name="connsiteX13" fmla="*/ 4099217 w 5725769"/>
              <a:gd name="connsiteY13" fmla="*/ 370206 h 3419708"/>
              <a:gd name="connsiteX14" fmla="*/ 4698380 w 5725769"/>
              <a:gd name="connsiteY14" fmla="*/ 230459 h 3419708"/>
              <a:gd name="connsiteX15" fmla="*/ 4783110 w 5725769"/>
              <a:gd name="connsiteY15" fmla="*/ 44629 h 3419708"/>
              <a:gd name="connsiteX16" fmla="*/ 4928839 w 5725769"/>
              <a:gd name="connsiteY16" fmla="*/ 0 h 3419708"/>
              <a:gd name="connsiteX17" fmla="*/ 5217246 w 5725769"/>
              <a:gd name="connsiteY17" fmla="*/ 139747 h 3419708"/>
              <a:gd name="connsiteX18" fmla="*/ 5357065 w 5725769"/>
              <a:gd name="connsiteY18" fmla="*/ 86231 h 3419708"/>
              <a:gd name="connsiteX19" fmla="*/ 5590503 w 5725769"/>
              <a:gd name="connsiteY19" fmla="*/ 194765 h 3419708"/>
              <a:gd name="connsiteX20" fmla="*/ 5486303 w 5725769"/>
              <a:gd name="connsiteY20" fmla="*/ 254215 h 3419708"/>
              <a:gd name="connsiteX21" fmla="*/ 5725769 w 5725769"/>
              <a:gd name="connsiteY21" fmla="*/ 361318 h 3419708"/>
              <a:gd name="connsiteX22" fmla="*/ 4677555 w 5725769"/>
              <a:gd name="connsiteY22" fmla="*/ 1699465 h 3419708"/>
              <a:gd name="connsiteX23" fmla="*/ 4418983 w 5725769"/>
              <a:gd name="connsiteY23" fmla="*/ 1561317 h 3419708"/>
              <a:gd name="connsiteX24" fmla="*/ 4319008 w 5725769"/>
              <a:gd name="connsiteY24" fmla="*/ 1632522 h 3419708"/>
              <a:gd name="connsiteX25" fmla="*/ 4613504 w 5725769"/>
              <a:gd name="connsiteY25" fmla="*/ 1796269 h 3419708"/>
              <a:gd name="connsiteX26" fmla="*/ 4267200 w 5725769"/>
              <a:gd name="connsiteY26" fmla="*/ 2170772 h 3419708"/>
              <a:gd name="connsiteX27" fmla="*/ 4170556 w 5725769"/>
              <a:gd name="connsiteY27" fmla="*/ 2222810 h 3419708"/>
              <a:gd name="connsiteX28" fmla="*/ 4356410 w 5725769"/>
              <a:gd name="connsiteY28" fmla="*/ 2386361 h 3419708"/>
              <a:gd name="connsiteX29" fmla="*/ 1650380 w 5725769"/>
              <a:gd name="connsiteY29" fmla="*/ 3419708 h 3419708"/>
              <a:gd name="connsiteX30" fmla="*/ 1561171 w 5725769"/>
              <a:gd name="connsiteY30" fmla="*/ 3323064 h 3419708"/>
              <a:gd name="connsiteX31" fmla="*/ 1390185 w 5725769"/>
              <a:gd name="connsiteY31" fmla="*/ 3375103 h 3419708"/>
              <a:gd name="connsiteX32" fmla="*/ 1248937 w 5725769"/>
              <a:gd name="connsiteY32" fmla="*/ 3196683 h 3419708"/>
              <a:gd name="connsiteX33" fmla="*/ 1397619 w 5725769"/>
              <a:gd name="connsiteY33" fmla="*/ 3137210 h 3419708"/>
              <a:gd name="connsiteX34" fmla="*/ 1174595 w 5725769"/>
              <a:gd name="connsiteY34" fmla="*/ 2929054 h 3419708"/>
              <a:gd name="connsiteX35" fmla="*/ 981307 w 5725769"/>
              <a:gd name="connsiteY35" fmla="*/ 3010830 h 3419708"/>
              <a:gd name="connsiteX36" fmla="*/ 743415 w 5725769"/>
              <a:gd name="connsiteY36" fmla="*/ 2929054 h 3419708"/>
              <a:gd name="connsiteX37" fmla="*/ 579863 w 5725769"/>
              <a:gd name="connsiteY37" fmla="*/ 2862147 h 3419708"/>
              <a:gd name="connsiteX38" fmla="*/ 297366 w 5725769"/>
              <a:gd name="connsiteY38" fmla="*/ 2653990 h 3419708"/>
              <a:gd name="connsiteX39" fmla="*/ 133815 w 5725769"/>
              <a:gd name="connsiteY39" fmla="*/ 2483005 h 3419708"/>
              <a:gd name="connsiteX40" fmla="*/ 0 w 5725769"/>
              <a:gd name="connsiteY40" fmla="*/ 2252547 h 3419708"/>
              <a:gd name="connsiteX0" fmla="*/ 0 w 5725769"/>
              <a:gd name="connsiteY0" fmla="*/ 2252547 h 3419708"/>
              <a:gd name="connsiteX1" fmla="*/ 376162 w 5725769"/>
              <a:gd name="connsiteY1" fmla="*/ 1996807 h 3419708"/>
              <a:gd name="connsiteX2" fmla="*/ 847493 w 5725769"/>
              <a:gd name="connsiteY2" fmla="*/ 1642947 h 3419708"/>
              <a:gd name="connsiteX3" fmla="*/ 1546302 w 5725769"/>
              <a:gd name="connsiteY3" fmla="*/ 1107688 h 3419708"/>
              <a:gd name="connsiteX4" fmla="*/ 1843668 w 5725769"/>
              <a:gd name="connsiteY4" fmla="*/ 893575 h 3419708"/>
              <a:gd name="connsiteX5" fmla="*/ 2237678 w 5725769"/>
              <a:gd name="connsiteY5" fmla="*/ 743415 h 3419708"/>
              <a:gd name="connsiteX6" fmla="*/ 2802673 w 5725769"/>
              <a:gd name="connsiteY6" fmla="*/ 520390 h 3419708"/>
              <a:gd name="connsiteX7" fmla="*/ 3052455 w 5725769"/>
              <a:gd name="connsiteY7" fmla="*/ 438615 h 3419708"/>
              <a:gd name="connsiteX8" fmla="*/ 3098537 w 5725769"/>
              <a:gd name="connsiteY8" fmla="*/ 417813 h 3419708"/>
              <a:gd name="connsiteX9" fmla="*/ 3717049 w 5725769"/>
              <a:gd name="connsiteY9" fmla="*/ 993222 h 3419708"/>
              <a:gd name="connsiteX10" fmla="*/ 4527395 w 5725769"/>
              <a:gd name="connsiteY10" fmla="*/ 706244 h 3419708"/>
              <a:gd name="connsiteX11" fmla="*/ 3746810 w 5725769"/>
              <a:gd name="connsiteY11" fmla="*/ 288455 h 3419708"/>
              <a:gd name="connsiteX12" fmla="*/ 3897018 w 5725769"/>
              <a:gd name="connsiteY12" fmla="*/ 261696 h 3419708"/>
              <a:gd name="connsiteX13" fmla="*/ 4099217 w 5725769"/>
              <a:gd name="connsiteY13" fmla="*/ 370206 h 3419708"/>
              <a:gd name="connsiteX14" fmla="*/ 4698380 w 5725769"/>
              <a:gd name="connsiteY14" fmla="*/ 230459 h 3419708"/>
              <a:gd name="connsiteX15" fmla="*/ 4783110 w 5725769"/>
              <a:gd name="connsiteY15" fmla="*/ 44629 h 3419708"/>
              <a:gd name="connsiteX16" fmla="*/ 4928839 w 5725769"/>
              <a:gd name="connsiteY16" fmla="*/ 0 h 3419708"/>
              <a:gd name="connsiteX17" fmla="*/ 5217246 w 5725769"/>
              <a:gd name="connsiteY17" fmla="*/ 139747 h 3419708"/>
              <a:gd name="connsiteX18" fmla="*/ 5357065 w 5725769"/>
              <a:gd name="connsiteY18" fmla="*/ 86231 h 3419708"/>
              <a:gd name="connsiteX19" fmla="*/ 5590503 w 5725769"/>
              <a:gd name="connsiteY19" fmla="*/ 194765 h 3419708"/>
              <a:gd name="connsiteX20" fmla="*/ 5486303 w 5725769"/>
              <a:gd name="connsiteY20" fmla="*/ 254215 h 3419708"/>
              <a:gd name="connsiteX21" fmla="*/ 5725769 w 5725769"/>
              <a:gd name="connsiteY21" fmla="*/ 361318 h 3419708"/>
              <a:gd name="connsiteX22" fmla="*/ 4677555 w 5725769"/>
              <a:gd name="connsiteY22" fmla="*/ 1699465 h 3419708"/>
              <a:gd name="connsiteX23" fmla="*/ 4418983 w 5725769"/>
              <a:gd name="connsiteY23" fmla="*/ 1561317 h 3419708"/>
              <a:gd name="connsiteX24" fmla="*/ 4319008 w 5725769"/>
              <a:gd name="connsiteY24" fmla="*/ 1632522 h 3419708"/>
              <a:gd name="connsiteX25" fmla="*/ 4613504 w 5725769"/>
              <a:gd name="connsiteY25" fmla="*/ 1796269 h 3419708"/>
              <a:gd name="connsiteX26" fmla="*/ 4267200 w 5725769"/>
              <a:gd name="connsiteY26" fmla="*/ 2170772 h 3419708"/>
              <a:gd name="connsiteX27" fmla="*/ 4170556 w 5725769"/>
              <a:gd name="connsiteY27" fmla="*/ 2222810 h 3419708"/>
              <a:gd name="connsiteX28" fmla="*/ 4356410 w 5725769"/>
              <a:gd name="connsiteY28" fmla="*/ 2386361 h 3419708"/>
              <a:gd name="connsiteX29" fmla="*/ 1650380 w 5725769"/>
              <a:gd name="connsiteY29" fmla="*/ 3419708 h 3419708"/>
              <a:gd name="connsiteX30" fmla="*/ 1561171 w 5725769"/>
              <a:gd name="connsiteY30" fmla="*/ 3323064 h 3419708"/>
              <a:gd name="connsiteX31" fmla="*/ 1390185 w 5725769"/>
              <a:gd name="connsiteY31" fmla="*/ 3375103 h 3419708"/>
              <a:gd name="connsiteX32" fmla="*/ 1248937 w 5725769"/>
              <a:gd name="connsiteY32" fmla="*/ 3196683 h 3419708"/>
              <a:gd name="connsiteX33" fmla="*/ 1397619 w 5725769"/>
              <a:gd name="connsiteY33" fmla="*/ 3137210 h 3419708"/>
              <a:gd name="connsiteX34" fmla="*/ 1174595 w 5725769"/>
              <a:gd name="connsiteY34" fmla="*/ 2929054 h 3419708"/>
              <a:gd name="connsiteX35" fmla="*/ 981307 w 5725769"/>
              <a:gd name="connsiteY35" fmla="*/ 3010830 h 3419708"/>
              <a:gd name="connsiteX36" fmla="*/ 743415 w 5725769"/>
              <a:gd name="connsiteY36" fmla="*/ 2929054 h 3419708"/>
              <a:gd name="connsiteX37" fmla="*/ 579863 w 5725769"/>
              <a:gd name="connsiteY37" fmla="*/ 2862147 h 3419708"/>
              <a:gd name="connsiteX38" fmla="*/ 297366 w 5725769"/>
              <a:gd name="connsiteY38" fmla="*/ 2653990 h 3419708"/>
              <a:gd name="connsiteX39" fmla="*/ 133815 w 5725769"/>
              <a:gd name="connsiteY39" fmla="*/ 2483005 h 3419708"/>
              <a:gd name="connsiteX40" fmla="*/ 0 w 5725769"/>
              <a:gd name="connsiteY40" fmla="*/ 2252547 h 3419708"/>
              <a:gd name="connsiteX0" fmla="*/ 0 w 5749597"/>
              <a:gd name="connsiteY0" fmla="*/ 2249569 h 3419708"/>
              <a:gd name="connsiteX1" fmla="*/ 399990 w 5749597"/>
              <a:gd name="connsiteY1" fmla="*/ 1996807 h 3419708"/>
              <a:gd name="connsiteX2" fmla="*/ 871321 w 5749597"/>
              <a:gd name="connsiteY2" fmla="*/ 1642947 h 3419708"/>
              <a:gd name="connsiteX3" fmla="*/ 1570130 w 5749597"/>
              <a:gd name="connsiteY3" fmla="*/ 1107688 h 3419708"/>
              <a:gd name="connsiteX4" fmla="*/ 1867496 w 5749597"/>
              <a:gd name="connsiteY4" fmla="*/ 893575 h 3419708"/>
              <a:gd name="connsiteX5" fmla="*/ 2261506 w 5749597"/>
              <a:gd name="connsiteY5" fmla="*/ 743415 h 3419708"/>
              <a:gd name="connsiteX6" fmla="*/ 2826501 w 5749597"/>
              <a:gd name="connsiteY6" fmla="*/ 520390 h 3419708"/>
              <a:gd name="connsiteX7" fmla="*/ 3076283 w 5749597"/>
              <a:gd name="connsiteY7" fmla="*/ 438615 h 3419708"/>
              <a:gd name="connsiteX8" fmla="*/ 3122365 w 5749597"/>
              <a:gd name="connsiteY8" fmla="*/ 417813 h 3419708"/>
              <a:gd name="connsiteX9" fmla="*/ 3740877 w 5749597"/>
              <a:gd name="connsiteY9" fmla="*/ 993222 h 3419708"/>
              <a:gd name="connsiteX10" fmla="*/ 4551223 w 5749597"/>
              <a:gd name="connsiteY10" fmla="*/ 706244 h 3419708"/>
              <a:gd name="connsiteX11" fmla="*/ 3770638 w 5749597"/>
              <a:gd name="connsiteY11" fmla="*/ 288455 h 3419708"/>
              <a:gd name="connsiteX12" fmla="*/ 3920846 w 5749597"/>
              <a:gd name="connsiteY12" fmla="*/ 261696 h 3419708"/>
              <a:gd name="connsiteX13" fmla="*/ 4123045 w 5749597"/>
              <a:gd name="connsiteY13" fmla="*/ 370206 h 3419708"/>
              <a:gd name="connsiteX14" fmla="*/ 4722208 w 5749597"/>
              <a:gd name="connsiteY14" fmla="*/ 230459 h 3419708"/>
              <a:gd name="connsiteX15" fmla="*/ 4806938 w 5749597"/>
              <a:gd name="connsiteY15" fmla="*/ 44629 h 3419708"/>
              <a:gd name="connsiteX16" fmla="*/ 4952667 w 5749597"/>
              <a:gd name="connsiteY16" fmla="*/ 0 h 3419708"/>
              <a:gd name="connsiteX17" fmla="*/ 5241074 w 5749597"/>
              <a:gd name="connsiteY17" fmla="*/ 139747 h 3419708"/>
              <a:gd name="connsiteX18" fmla="*/ 5380893 w 5749597"/>
              <a:gd name="connsiteY18" fmla="*/ 86231 h 3419708"/>
              <a:gd name="connsiteX19" fmla="*/ 5614331 w 5749597"/>
              <a:gd name="connsiteY19" fmla="*/ 194765 h 3419708"/>
              <a:gd name="connsiteX20" fmla="*/ 5510131 w 5749597"/>
              <a:gd name="connsiteY20" fmla="*/ 254215 h 3419708"/>
              <a:gd name="connsiteX21" fmla="*/ 5749597 w 5749597"/>
              <a:gd name="connsiteY21" fmla="*/ 361318 h 3419708"/>
              <a:gd name="connsiteX22" fmla="*/ 4701383 w 5749597"/>
              <a:gd name="connsiteY22" fmla="*/ 1699465 h 3419708"/>
              <a:gd name="connsiteX23" fmla="*/ 4442811 w 5749597"/>
              <a:gd name="connsiteY23" fmla="*/ 1561317 h 3419708"/>
              <a:gd name="connsiteX24" fmla="*/ 4342836 w 5749597"/>
              <a:gd name="connsiteY24" fmla="*/ 1632522 h 3419708"/>
              <a:gd name="connsiteX25" fmla="*/ 4637332 w 5749597"/>
              <a:gd name="connsiteY25" fmla="*/ 1796269 h 3419708"/>
              <a:gd name="connsiteX26" fmla="*/ 4291028 w 5749597"/>
              <a:gd name="connsiteY26" fmla="*/ 2170772 h 3419708"/>
              <a:gd name="connsiteX27" fmla="*/ 4194384 w 5749597"/>
              <a:gd name="connsiteY27" fmla="*/ 2222810 h 3419708"/>
              <a:gd name="connsiteX28" fmla="*/ 4380238 w 5749597"/>
              <a:gd name="connsiteY28" fmla="*/ 2386361 h 3419708"/>
              <a:gd name="connsiteX29" fmla="*/ 1674208 w 5749597"/>
              <a:gd name="connsiteY29" fmla="*/ 3419708 h 3419708"/>
              <a:gd name="connsiteX30" fmla="*/ 1584999 w 5749597"/>
              <a:gd name="connsiteY30" fmla="*/ 3323064 h 3419708"/>
              <a:gd name="connsiteX31" fmla="*/ 1414013 w 5749597"/>
              <a:gd name="connsiteY31" fmla="*/ 3375103 h 3419708"/>
              <a:gd name="connsiteX32" fmla="*/ 1272765 w 5749597"/>
              <a:gd name="connsiteY32" fmla="*/ 3196683 h 3419708"/>
              <a:gd name="connsiteX33" fmla="*/ 1421447 w 5749597"/>
              <a:gd name="connsiteY33" fmla="*/ 3137210 h 3419708"/>
              <a:gd name="connsiteX34" fmla="*/ 1198423 w 5749597"/>
              <a:gd name="connsiteY34" fmla="*/ 2929054 h 3419708"/>
              <a:gd name="connsiteX35" fmla="*/ 1005135 w 5749597"/>
              <a:gd name="connsiteY35" fmla="*/ 3010830 h 3419708"/>
              <a:gd name="connsiteX36" fmla="*/ 767243 w 5749597"/>
              <a:gd name="connsiteY36" fmla="*/ 2929054 h 3419708"/>
              <a:gd name="connsiteX37" fmla="*/ 603691 w 5749597"/>
              <a:gd name="connsiteY37" fmla="*/ 2862147 h 3419708"/>
              <a:gd name="connsiteX38" fmla="*/ 321194 w 5749597"/>
              <a:gd name="connsiteY38" fmla="*/ 2653990 h 3419708"/>
              <a:gd name="connsiteX39" fmla="*/ 157643 w 5749597"/>
              <a:gd name="connsiteY39" fmla="*/ 2483005 h 3419708"/>
              <a:gd name="connsiteX40" fmla="*/ 0 w 5749597"/>
              <a:gd name="connsiteY40" fmla="*/ 2249569 h 3419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49597" h="3419708">
                <a:moveTo>
                  <a:pt x="0" y="2249569"/>
                </a:moveTo>
                <a:lnTo>
                  <a:pt x="399990" y="1996807"/>
                </a:lnTo>
                <a:lnTo>
                  <a:pt x="871321" y="1642947"/>
                </a:lnTo>
                <a:lnTo>
                  <a:pt x="1570130" y="1107688"/>
                </a:lnTo>
                <a:lnTo>
                  <a:pt x="1867496" y="893575"/>
                </a:lnTo>
                <a:lnTo>
                  <a:pt x="2261506" y="743415"/>
                </a:lnTo>
                <a:lnTo>
                  <a:pt x="2826501" y="520390"/>
                </a:lnTo>
                <a:lnTo>
                  <a:pt x="3076283" y="438615"/>
                </a:lnTo>
                <a:lnTo>
                  <a:pt x="3122365" y="417813"/>
                </a:lnTo>
                <a:lnTo>
                  <a:pt x="3740877" y="993222"/>
                </a:lnTo>
                <a:lnTo>
                  <a:pt x="4551223" y="706244"/>
                </a:lnTo>
                <a:lnTo>
                  <a:pt x="3770638" y="288455"/>
                </a:lnTo>
                <a:lnTo>
                  <a:pt x="3920846" y="261696"/>
                </a:lnTo>
                <a:lnTo>
                  <a:pt x="4123045" y="370206"/>
                </a:lnTo>
                <a:lnTo>
                  <a:pt x="4722208" y="230459"/>
                </a:lnTo>
                <a:lnTo>
                  <a:pt x="4806938" y="44629"/>
                </a:lnTo>
                <a:lnTo>
                  <a:pt x="4952667" y="0"/>
                </a:lnTo>
                <a:lnTo>
                  <a:pt x="5241074" y="139747"/>
                </a:lnTo>
                <a:lnTo>
                  <a:pt x="5380893" y="86231"/>
                </a:lnTo>
                <a:lnTo>
                  <a:pt x="5614331" y="194765"/>
                </a:lnTo>
                <a:lnTo>
                  <a:pt x="5510131" y="254215"/>
                </a:lnTo>
                <a:lnTo>
                  <a:pt x="5749597" y="361318"/>
                </a:lnTo>
                <a:lnTo>
                  <a:pt x="4701383" y="1699465"/>
                </a:lnTo>
                <a:lnTo>
                  <a:pt x="4442811" y="1561317"/>
                </a:lnTo>
                <a:lnTo>
                  <a:pt x="4342836" y="1632522"/>
                </a:lnTo>
                <a:lnTo>
                  <a:pt x="4637332" y="1796269"/>
                </a:lnTo>
                <a:lnTo>
                  <a:pt x="4291028" y="2170772"/>
                </a:lnTo>
                <a:lnTo>
                  <a:pt x="4194384" y="2222810"/>
                </a:lnTo>
                <a:lnTo>
                  <a:pt x="4380238" y="2386361"/>
                </a:lnTo>
                <a:lnTo>
                  <a:pt x="1674208" y="3419708"/>
                </a:lnTo>
                <a:lnTo>
                  <a:pt x="1584999" y="3323064"/>
                </a:lnTo>
                <a:lnTo>
                  <a:pt x="1414013" y="3375103"/>
                </a:lnTo>
                <a:lnTo>
                  <a:pt x="1272765" y="3196683"/>
                </a:lnTo>
                <a:lnTo>
                  <a:pt x="1421447" y="3137210"/>
                </a:lnTo>
                <a:lnTo>
                  <a:pt x="1198423" y="2929054"/>
                </a:lnTo>
                <a:lnTo>
                  <a:pt x="1005135" y="3010830"/>
                </a:lnTo>
                <a:lnTo>
                  <a:pt x="767243" y="2929054"/>
                </a:lnTo>
                <a:lnTo>
                  <a:pt x="603691" y="2862147"/>
                </a:lnTo>
                <a:lnTo>
                  <a:pt x="321194" y="2653990"/>
                </a:lnTo>
                <a:lnTo>
                  <a:pt x="157643" y="2483005"/>
                </a:lnTo>
                <a:lnTo>
                  <a:pt x="0" y="2249569"/>
                </a:lnTo>
                <a:close/>
              </a:path>
            </a:pathLst>
          </a:custGeom>
          <a:solidFill>
            <a:srgbClr val="8FC52D">
              <a:alpha val="80000"/>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88" fontAlgn="auto">
              <a:spcBef>
                <a:spcPts val="0"/>
              </a:spcBef>
              <a:spcAft>
                <a:spcPts val="0"/>
              </a:spcAft>
            </a:pPr>
            <a:endParaRPr lang="ja-JP" altLang="en-US">
              <a:solidFill>
                <a:prstClr val="white"/>
              </a:solidFill>
            </a:endParaRPr>
          </a:p>
        </p:txBody>
      </p:sp>
      <p:sp>
        <p:nvSpPr>
          <p:cNvPr id="10" name="フリーフォーム 27"/>
          <p:cNvSpPr/>
          <p:nvPr/>
        </p:nvSpPr>
        <p:spPr>
          <a:xfrm>
            <a:off x="3347864" y="3284984"/>
            <a:ext cx="599380" cy="382606"/>
          </a:xfrm>
          <a:custGeom>
            <a:avLst/>
            <a:gdLst>
              <a:gd name="connsiteX0" fmla="*/ 0 w 951571"/>
              <a:gd name="connsiteY0" fmla="*/ 594731 h 594731"/>
              <a:gd name="connsiteX1" fmla="*/ 230459 w 951571"/>
              <a:gd name="connsiteY1" fmla="*/ 0 h 594731"/>
              <a:gd name="connsiteX2" fmla="*/ 951571 w 951571"/>
              <a:gd name="connsiteY2" fmla="*/ 66907 h 594731"/>
              <a:gd name="connsiteX3" fmla="*/ 542693 w 951571"/>
              <a:gd name="connsiteY3" fmla="*/ 394009 h 594731"/>
              <a:gd name="connsiteX4" fmla="*/ 446049 w 951571"/>
              <a:gd name="connsiteY4" fmla="*/ 483219 h 594731"/>
              <a:gd name="connsiteX5" fmla="*/ 0 w 951571"/>
              <a:gd name="connsiteY5" fmla="*/ 594731 h 594731"/>
              <a:gd name="connsiteX0" fmla="*/ 0 w 914400"/>
              <a:gd name="connsiteY0" fmla="*/ 594731 h 594731"/>
              <a:gd name="connsiteX1" fmla="*/ 230459 w 914400"/>
              <a:gd name="connsiteY1" fmla="*/ 0 h 594731"/>
              <a:gd name="connsiteX2" fmla="*/ 914400 w 914400"/>
              <a:gd name="connsiteY2" fmla="*/ 66907 h 594731"/>
              <a:gd name="connsiteX3" fmla="*/ 542693 w 914400"/>
              <a:gd name="connsiteY3" fmla="*/ 394009 h 594731"/>
              <a:gd name="connsiteX4" fmla="*/ 446049 w 914400"/>
              <a:gd name="connsiteY4" fmla="*/ 483219 h 594731"/>
              <a:gd name="connsiteX5" fmla="*/ 0 w 914400"/>
              <a:gd name="connsiteY5" fmla="*/ 594731 h 594731"/>
              <a:gd name="connsiteX0" fmla="*/ 0 w 914400"/>
              <a:gd name="connsiteY0" fmla="*/ 594731 h 594731"/>
              <a:gd name="connsiteX1" fmla="*/ 230459 w 914400"/>
              <a:gd name="connsiteY1" fmla="*/ 0 h 594731"/>
              <a:gd name="connsiteX2" fmla="*/ 914400 w 914400"/>
              <a:gd name="connsiteY2" fmla="*/ 66907 h 594731"/>
              <a:gd name="connsiteX3" fmla="*/ 542693 w 914400"/>
              <a:gd name="connsiteY3" fmla="*/ 394009 h 594731"/>
              <a:gd name="connsiteX4" fmla="*/ 431181 w 914400"/>
              <a:gd name="connsiteY4" fmla="*/ 475785 h 594731"/>
              <a:gd name="connsiteX5" fmla="*/ 0 w 914400"/>
              <a:gd name="connsiteY5" fmla="*/ 594731 h 594731"/>
              <a:gd name="connsiteX0" fmla="*/ 0 w 914400"/>
              <a:gd name="connsiteY0" fmla="*/ 594731 h 594731"/>
              <a:gd name="connsiteX1" fmla="*/ 230459 w 914400"/>
              <a:gd name="connsiteY1" fmla="*/ 0 h 594731"/>
              <a:gd name="connsiteX2" fmla="*/ 914400 w 914400"/>
              <a:gd name="connsiteY2" fmla="*/ 66907 h 594731"/>
              <a:gd name="connsiteX3" fmla="*/ 542693 w 914400"/>
              <a:gd name="connsiteY3" fmla="*/ 394009 h 594731"/>
              <a:gd name="connsiteX4" fmla="*/ 431181 w 914400"/>
              <a:gd name="connsiteY4" fmla="*/ 475785 h 594731"/>
              <a:gd name="connsiteX5" fmla="*/ 0 w 914400"/>
              <a:gd name="connsiteY5" fmla="*/ 594731 h 594731"/>
              <a:gd name="connsiteX0" fmla="*/ 0 w 914400"/>
              <a:gd name="connsiteY0" fmla="*/ 602165 h 602165"/>
              <a:gd name="connsiteX1" fmla="*/ 230459 w 914400"/>
              <a:gd name="connsiteY1" fmla="*/ 0 h 602165"/>
              <a:gd name="connsiteX2" fmla="*/ 914400 w 914400"/>
              <a:gd name="connsiteY2" fmla="*/ 66907 h 602165"/>
              <a:gd name="connsiteX3" fmla="*/ 542693 w 914400"/>
              <a:gd name="connsiteY3" fmla="*/ 394009 h 602165"/>
              <a:gd name="connsiteX4" fmla="*/ 431181 w 914400"/>
              <a:gd name="connsiteY4" fmla="*/ 475785 h 602165"/>
              <a:gd name="connsiteX5" fmla="*/ 0 w 914400"/>
              <a:gd name="connsiteY5" fmla="*/ 602165 h 602165"/>
              <a:gd name="connsiteX0" fmla="*/ 0 w 959005"/>
              <a:gd name="connsiteY0" fmla="*/ 602165 h 602165"/>
              <a:gd name="connsiteX1" fmla="*/ 230459 w 959005"/>
              <a:gd name="connsiteY1" fmla="*/ 0 h 602165"/>
              <a:gd name="connsiteX2" fmla="*/ 959005 w 959005"/>
              <a:gd name="connsiteY2" fmla="*/ 66907 h 602165"/>
              <a:gd name="connsiteX3" fmla="*/ 542693 w 959005"/>
              <a:gd name="connsiteY3" fmla="*/ 394009 h 602165"/>
              <a:gd name="connsiteX4" fmla="*/ 431181 w 959005"/>
              <a:gd name="connsiteY4" fmla="*/ 475785 h 602165"/>
              <a:gd name="connsiteX5" fmla="*/ 0 w 959005"/>
              <a:gd name="connsiteY5" fmla="*/ 602165 h 602165"/>
              <a:gd name="connsiteX0" fmla="*/ 0 w 959005"/>
              <a:gd name="connsiteY0" fmla="*/ 602165 h 602165"/>
              <a:gd name="connsiteX1" fmla="*/ 230459 w 959005"/>
              <a:gd name="connsiteY1" fmla="*/ 0 h 602165"/>
              <a:gd name="connsiteX2" fmla="*/ 959005 w 959005"/>
              <a:gd name="connsiteY2" fmla="*/ 66907 h 602165"/>
              <a:gd name="connsiteX3" fmla="*/ 542693 w 959005"/>
              <a:gd name="connsiteY3" fmla="*/ 394009 h 602165"/>
              <a:gd name="connsiteX4" fmla="*/ 419267 w 959005"/>
              <a:gd name="connsiteY4" fmla="*/ 460892 h 602165"/>
              <a:gd name="connsiteX5" fmla="*/ 0 w 959005"/>
              <a:gd name="connsiteY5" fmla="*/ 602165 h 602165"/>
              <a:gd name="connsiteX0" fmla="*/ 0 w 959005"/>
              <a:gd name="connsiteY0" fmla="*/ 602165 h 602165"/>
              <a:gd name="connsiteX1" fmla="*/ 230459 w 959005"/>
              <a:gd name="connsiteY1" fmla="*/ 0 h 602165"/>
              <a:gd name="connsiteX2" fmla="*/ 959005 w 959005"/>
              <a:gd name="connsiteY2" fmla="*/ 66907 h 602165"/>
              <a:gd name="connsiteX3" fmla="*/ 536736 w 959005"/>
              <a:gd name="connsiteY3" fmla="*/ 388052 h 602165"/>
              <a:gd name="connsiteX4" fmla="*/ 419267 w 959005"/>
              <a:gd name="connsiteY4" fmla="*/ 460892 h 602165"/>
              <a:gd name="connsiteX5" fmla="*/ 0 w 959005"/>
              <a:gd name="connsiteY5" fmla="*/ 602165 h 602165"/>
              <a:gd name="connsiteX0" fmla="*/ 0 w 959005"/>
              <a:gd name="connsiteY0" fmla="*/ 602165 h 602165"/>
              <a:gd name="connsiteX1" fmla="*/ 230459 w 959005"/>
              <a:gd name="connsiteY1" fmla="*/ 0 h 602165"/>
              <a:gd name="connsiteX2" fmla="*/ 959005 w 959005"/>
              <a:gd name="connsiteY2" fmla="*/ 66907 h 602165"/>
              <a:gd name="connsiteX3" fmla="*/ 536736 w 959005"/>
              <a:gd name="connsiteY3" fmla="*/ 388052 h 602165"/>
              <a:gd name="connsiteX4" fmla="*/ 419267 w 959005"/>
              <a:gd name="connsiteY4" fmla="*/ 460892 h 602165"/>
              <a:gd name="connsiteX5" fmla="*/ 0 w 959005"/>
              <a:gd name="connsiteY5" fmla="*/ 602165 h 602165"/>
              <a:gd name="connsiteX0" fmla="*/ 0 w 959005"/>
              <a:gd name="connsiteY0" fmla="*/ 602165 h 602165"/>
              <a:gd name="connsiteX1" fmla="*/ 230459 w 959005"/>
              <a:gd name="connsiteY1" fmla="*/ 0 h 602165"/>
              <a:gd name="connsiteX2" fmla="*/ 959005 w 959005"/>
              <a:gd name="connsiteY2" fmla="*/ 66907 h 602165"/>
              <a:gd name="connsiteX3" fmla="*/ 536736 w 959005"/>
              <a:gd name="connsiteY3" fmla="*/ 388052 h 602165"/>
              <a:gd name="connsiteX4" fmla="*/ 419267 w 959005"/>
              <a:gd name="connsiteY4" fmla="*/ 457913 h 602165"/>
              <a:gd name="connsiteX5" fmla="*/ 0 w 959005"/>
              <a:gd name="connsiteY5" fmla="*/ 602165 h 602165"/>
              <a:gd name="connsiteX0" fmla="*/ 0 w 959005"/>
              <a:gd name="connsiteY0" fmla="*/ 599187 h 599187"/>
              <a:gd name="connsiteX1" fmla="*/ 230459 w 959005"/>
              <a:gd name="connsiteY1" fmla="*/ 0 h 599187"/>
              <a:gd name="connsiteX2" fmla="*/ 959005 w 959005"/>
              <a:gd name="connsiteY2" fmla="*/ 66907 h 599187"/>
              <a:gd name="connsiteX3" fmla="*/ 536736 w 959005"/>
              <a:gd name="connsiteY3" fmla="*/ 388052 h 599187"/>
              <a:gd name="connsiteX4" fmla="*/ 419267 w 959005"/>
              <a:gd name="connsiteY4" fmla="*/ 457913 h 599187"/>
              <a:gd name="connsiteX5" fmla="*/ 0 w 959005"/>
              <a:gd name="connsiteY5" fmla="*/ 599187 h 599187"/>
              <a:gd name="connsiteX0" fmla="*/ 0 w 959005"/>
              <a:gd name="connsiteY0" fmla="*/ 599187 h 599187"/>
              <a:gd name="connsiteX1" fmla="*/ 230459 w 959005"/>
              <a:gd name="connsiteY1" fmla="*/ 0 h 599187"/>
              <a:gd name="connsiteX2" fmla="*/ 959005 w 959005"/>
              <a:gd name="connsiteY2" fmla="*/ 66907 h 599187"/>
              <a:gd name="connsiteX3" fmla="*/ 527801 w 959005"/>
              <a:gd name="connsiteY3" fmla="*/ 385074 h 599187"/>
              <a:gd name="connsiteX4" fmla="*/ 419267 w 959005"/>
              <a:gd name="connsiteY4" fmla="*/ 457913 h 599187"/>
              <a:gd name="connsiteX5" fmla="*/ 0 w 959005"/>
              <a:gd name="connsiteY5" fmla="*/ 599187 h 599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9005" h="599187">
                <a:moveTo>
                  <a:pt x="0" y="599187"/>
                </a:moveTo>
                <a:lnTo>
                  <a:pt x="230459" y="0"/>
                </a:lnTo>
                <a:lnTo>
                  <a:pt x="959005" y="66907"/>
                </a:lnTo>
                <a:lnTo>
                  <a:pt x="527801" y="385074"/>
                </a:lnTo>
                <a:cubicBezTo>
                  <a:pt x="485667" y="412332"/>
                  <a:pt x="458423" y="433633"/>
                  <a:pt x="419267" y="457913"/>
                </a:cubicBezTo>
                <a:lnTo>
                  <a:pt x="0" y="599187"/>
                </a:lnTo>
                <a:close/>
              </a:path>
            </a:pathLst>
          </a:custGeom>
          <a:solidFill>
            <a:srgbClr val="8FC52D">
              <a:alpha val="80000"/>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88" fontAlgn="auto">
              <a:spcBef>
                <a:spcPts val="0"/>
              </a:spcBef>
              <a:spcAft>
                <a:spcPts val="0"/>
              </a:spcAft>
            </a:pPr>
            <a:endParaRPr lang="ja-JP" altLang="en-US">
              <a:solidFill>
                <a:prstClr val="white"/>
              </a:solidFill>
            </a:endParaRPr>
          </a:p>
        </p:txBody>
      </p:sp>
      <p:sp>
        <p:nvSpPr>
          <p:cNvPr id="11" name="フリーフォーム 25"/>
          <p:cNvSpPr/>
          <p:nvPr/>
        </p:nvSpPr>
        <p:spPr>
          <a:xfrm>
            <a:off x="1547665" y="3933056"/>
            <a:ext cx="1524396" cy="936104"/>
          </a:xfrm>
          <a:custGeom>
            <a:avLst/>
            <a:gdLst>
              <a:gd name="connsiteX0" fmla="*/ 1390185 w 2059258"/>
              <a:gd name="connsiteY0" fmla="*/ 0 h 1234069"/>
              <a:gd name="connsiteX1" fmla="*/ 0 w 2059258"/>
              <a:gd name="connsiteY1" fmla="*/ 431181 h 1234069"/>
              <a:gd name="connsiteX2" fmla="*/ 267629 w 2059258"/>
              <a:gd name="connsiteY2" fmla="*/ 475786 h 1234069"/>
              <a:gd name="connsiteX3" fmla="*/ 423746 w 2059258"/>
              <a:gd name="connsiteY3" fmla="*/ 550127 h 1234069"/>
              <a:gd name="connsiteX4" fmla="*/ 475785 w 2059258"/>
              <a:gd name="connsiteY4" fmla="*/ 624469 h 1234069"/>
              <a:gd name="connsiteX5" fmla="*/ 490653 w 2059258"/>
              <a:gd name="connsiteY5" fmla="*/ 669074 h 1234069"/>
              <a:gd name="connsiteX6" fmla="*/ 230458 w 2059258"/>
              <a:gd name="connsiteY6" fmla="*/ 765718 h 1234069"/>
              <a:gd name="connsiteX7" fmla="*/ 572429 w 2059258"/>
              <a:gd name="connsiteY7" fmla="*/ 1234069 h 1234069"/>
              <a:gd name="connsiteX8" fmla="*/ 2059258 w 2059258"/>
              <a:gd name="connsiteY8" fmla="*/ 721113 h 1234069"/>
              <a:gd name="connsiteX9" fmla="*/ 1390185 w 2059258"/>
              <a:gd name="connsiteY9" fmla="*/ 0 h 1234069"/>
              <a:gd name="connsiteX0" fmla="*/ 1390185 w 2059258"/>
              <a:gd name="connsiteY0" fmla="*/ 0 h 1234069"/>
              <a:gd name="connsiteX1" fmla="*/ 0 w 2059258"/>
              <a:gd name="connsiteY1" fmla="*/ 431181 h 1234069"/>
              <a:gd name="connsiteX2" fmla="*/ 267629 w 2059258"/>
              <a:gd name="connsiteY2" fmla="*/ 475786 h 1234069"/>
              <a:gd name="connsiteX3" fmla="*/ 379141 w 2059258"/>
              <a:gd name="connsiteY3" fmla="*/ 602166 h 1234069"/>
              <a:gd name="connsiteX4" fmla="*/ 475785 w 2059258"/>
              <a:gd name="connsiteY4" fmla="*/ 624469 h 1234069"/>
              <a:gd name="connsiteX5" fmla="*/ 490653 w 2059258"/>
              <a:gd name="connsiteY5" fmla="*/ 669074 h 1234069"/>
              <a:gd name="connsiteX6" fmla="*/ 230458 w 2059258"/>
              <a:gd name="connsiteY6" fmla="*/ 765718 h 1234069"/>
              <a:gd name="connsiteX7" fmla="*/ 572429 w 2059258"/>
              <a:gd name="connsiteY7" fmla="*/ 1234069 h 1234069"/>
              <a:gd name="connsiteX8" fmla="*/ 2059258 w 2059258"/>
              <a:gd name="connsiteY8" fmla="*/ 721113 h 1234069"/>
              <a:gd name="connsiteX9" fmla="*/ 1390185 w 2059258"/>
              <a:gd name="connsiteY9" fmla="*/ 0 h 1234069"/>
              <a:gd name="connsiteX0" fmla="*/ 1390185 w 2059258"/>
              <a:gd name="connsiteY0" fmla="*/ 0 h 1234069"/>
              <a:gd name="connsiteX1" fmla="*/ 0 w 2059258"/>
              <a:gd name="connsiteY1" fmla="*/ 431181 h 1234069"/>
              <a:gd name="connsiteX2" fmla="*/ 267629 w 2059258"/>
              <a:gd name="connsiteY2" fmla="*/ 475786 h 1234069"/>
              <a:gd name="connsiteX3" fmla="*/ 386575 w 2059258"/>
              <a:gd name="connsiteY3" fmla="*/ 579864 h 1234069"/>
              <a:gd name="connsiteX4" fmla="*/ 475785 w 2059258"/>
              <a:gd name="connsiteY4" fmla="*/ 624469 h 1234069"/>
              <a:gd name="connsiteX5" fmla="*/ 490653 w 2059258"/>
              <a:gd name="connsiteY5" fmla="*/ 669074 h 1234069"/>
              <a:gd name="connsiteX6" fmla="*/ 230458 w 2059258"/>
              <a:gd name="connsiteY6" fmla="*/ 765718 h 1234069"/>
              <a:gd name="connsiteX7" fmla="*/ 572429 w 2059258"/>
              <a:gd name="connsiteY7" fmla="*/ 1234069 h 1234069"/>
              <a:gd name="connsiteX8" fmla="*/ 2059258 w 2059258"/>
              <a:gd name="connsiteY8" fmla="*/ 721113 h 1234069"/>
              <a:gd name="connsiteX9" fmla="*/ 1390185 w 2059258"/>
              <a:gd name="connsiteY9" fmla="*/ 0 h 1234069"/>
              <a:gd name="connsiteX0" fmla="*/ 1390185 w 2059258"/>
              <a:gd name="connsiteY0" fmla="*/ 0 h 1234069"/>
              <a:gd name="connsiteX1" fmla="*/ 0 w 2059258"/>
              <a:gd name="connsiteY1" fmla="*/ 431181 h 1234069"/>
              <a:gd name="connsiteX2" fmla="*/ 252761 w 2059258"/>
              <a:gd name="connsiteY2" fmla="*/ 483220 h 1234069"/>
              <a:gd name="connsiteX3" fmla="*/ 386575 w 2059258"/>
              <a:gd name="connsiteY3" fmla="*/ 579864 h 1234069"/>
              <a:gd name="connsiteX4" fmla="*/ 475785 w 2059258"/>
              <a:gd name="connsiteY4" fmla="*/ 624469 h 1234069"/>
              <a:gd name="connsiteX5" fmla="*/ 490653 w 2059258"/>
              <a:gd name="connsiteY5" fmla="*/ 669074 h 1234069"/>
              <a:gd name="connsiteX6" fmla="*/ 230458 w 2059258"/>
              <a:gd name="connsiteY6" fmla="*/ 765718 h 1234069"/>
              <a:gd name="connsiteX7" fmla="*/ 572429 w 2059258"/>
              <a:gd name="connsiteY7" fmla="*/ 1234069 h 1234069"/>
              <a:gd name="connsiteX8" fmla="*/ 2059258 w 2059258"/>
              <a:gd name="connsiteY8" fmla="*/ 721113 h 1234069"/>
              <a:gd name="connsiteX9" fmla="*/ 1390185 w 2059258"/>
              <a:gd name="connsiteY9" fmla="*/ 0 h 1234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59258" h="1234069">
                <a:moveTo>
                  <a:pt x="1390185" y="0"/>
                </a:moveTo>
                <a:lnTo>
                  <a:pt x="0" y="431181"/>
                </a:lnTo>
                <a:lnTo>
                  <a:pt x="252761" y="483220"/>
                </a:lnTo>
                <a:lnTo>
                  <a:pt x="386575" y="579864"/>
                </a:lnTo>
                <a:lnTo>
                  <a:pt x="475785" y="624469"/>
                </a:lnTo>
                <a:lnTo>
                  <a:pt x="490653" y="669074"/>
                </a:lnTo>
                <a:lnTo>
                  <a:pt x="230458" y="765718"/>
                </a:lnTo>
                <a:lnTo>
                  <a:pt x="572429" y="1234069"/>
                </a:lnTo>
                <a:lnTo>
                  <a:pt x="2059258" y="721113"/>
                </a:lnTo>
                <a:lnTo>
                  <a:pt x="1390185" y="0"/>
                </a:lnTo>
                <a:close/>
              </a:path>
            </a:pathLst>
          </a:custGeom>
          <a:solidFill>
            <a:srgbClr val="8FC52D">
              <a:alpha val="80000"/>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88" fontAlgn="auto">
              <a:spcBef>
                <a:spcPts val="0"/>
              </a:spcBef>
              <a:spcAft>
                <a:spcPts val="0"/>
              </a:spcAft>
            </a:pPr>
            <a:endParaRPr lang="ja-JP" altLang="en-US">
              <a:solidFill>
                <a:prstClr val="white"/>
              </a:solidFill>
            </a:endParaRPr>
          </a:p>
        </p:txBody>
      </p:sp>
      <p:sp>
        <p:nvSpPr>
          <p:cNvPr id="13" name="フリーフォーム 37"/>
          <p:cNvSpPr/>
          <p:nvPr/>
        </p:nvSpPr>
        <p:spPr>
          <a:xfrm>
            <a:off x="3780000" y="4896000"/>
            <a:ext cx="979422" cy="936105"/>
          </a:xfrm>
          <a:custGeom>
            <a:avLst/>
            <a:gdLst>
              <a:gd name="connsiteX0" fmla="*/ 0 w 1308409"/>
              <a:gd name="connsiteY0" fmla="*/ 185853 h 1211766"/>
              <a:gd name="connsiteX1" fmla="*/ 44605 w 1308409"/>
              <a:gd name="connsiteY1" fmla="*/ 74341 h 1211766"/>
              <a:gd name="connsiteX2" fmla="*/ 289931 w 1308409"/>
              <a:gd name="connsiteY2" fmla="*/ 0 h 1211766"/>
              <a:gd name="connsiteX3" fmla="*/ 460917 w 1308409"/>
              <a:gd name="connsiteY3" fmla="*/ 200722 h 1211766"/>
              <a:gd name="connsiteX4" fmla="*/ 698809 w 1308409"/>
              <a:gd name="connsiteY4" fmla="*/ 96644 h 1211766"/>
              <a:gd name="connsiteX5" fmla="*/ 713678 w 1308409"/>
              <a:gd name="connsiteY5" fmla="*/ 81775 h 1211766"/>
              <a:gd name="connsiteX6" fmla="*/ 869795 w 1308409"/>
              <a:gd name="connsiteY6" fmla="*/ 133814 h 1211766"/>
              <a:gd name="connsiteX7" fmla="*/ 944136 w 1308409"/>
              <a:gd name="connsiteY7" fmla="*/ 163551 h 1211766"/>
              <a:gd name="connsiteX8" fmla="*/ 973873 w 1308409"/>
              <a:gd name="connsiteY8" fmla="*/ 163551 h 1211766"/>
              <a:gd name="connsiteX9" fmla="*/ 1055648 w 1308409"/>
              <a:gd name="connsiteY9" fmla="*/ 275063 h 1211766"/>
              <a:gd name="connsiteX10" fmla="*/ 1040780 w 1308409"/>
              <a:gd name="connsiteY10" fmla="*/ 319668 h 1211766"/>
              <a:gd name="connsiteX11" fmla="*/ 1211766 w 1308409"/>
              <a:gd name="connsiteY11" fmla="*/ 446048 h 1211766"/>
              <a:gd name="connsiteX12" fmla="*/ 1308409 w 1308409"/>
              <a:gd name="connsiteY12" fmla="*/ 594731 h 1211766"/>
              <a:gd name="connsiteX13" fmla="*/ 1070517 w 1308409"/>
              <a:gd name="connsiteY13" fmla="*/ 691375 h 1211766"/>
              <a:gd name="connsiteX14" fmla="*/ 1174595 w 1308409"/>
              <a:gd name="connsiteY14" fmla="*/ 810322 h 1211766"/>
              <a:gd name="connsiteX15" fmla="*/ 1182029 w 1308409"/>
              <a:gd name="connsiteY15" fmla="*/ 840058 h 1211766"/>
              <a:gd name="connsiteX16" fmla="*/ 1174595 w 1308409"/>
              <a:gd name="connsiteY16" fmla="*/ 981307 h 1211766"/>
              <a:gd name="connsiteX17" fmla="*/ 973873 w 1308409"/>
              <a:gd name="connsiteY17" fmla="*/ 1048214 h 1211766"/>
              <a:gd name="connsiteX18" fmla="*/ 936702 w 1308409"/>
              <a:gd name="connsiteY18" fmla="*/ 1070517 h 1211766"/>
              <a:gd name="connsiteX19" fmla="*/ 646770 w 1308409"/>
              <a:gd name="connsiteY19" fmla="*/ 1211766 h 1211766"/>
              <a:gd name="connsiteX20" fmla="*/ 356839 w 1308409"/>
              <a:gd name="connsiteY20" fmla="*/ 906966 h 1211766"/>
              <a:gd name="connsiteX21" fmla="*/ 356839 w 1308409"/>
              <a:gd name="connsiteY21" fmla="*/ 788019 h 1211766"/>
              <a:gd name="connsiteX22" fmla="*/ 631902 w 1308409"/>
              <a:gd name="connsiteY22" fmla="*/ 669073 h 1211766"/>
              <a:gd name="connsiteX23" fmla="*/ 371707 w 1308409"/>
              <a:gd name="connsiteY23" fmla="*/ 401444 h 1211766"/>
              <a:gd name="connsiteX24" fmla="*/ 252761 w 1308409"/>
              <a:gd name="connsiteY24" fmla="*/ 453483 h 1211766"/>
              <a:gd name="connsiteX25" fmla="*/ 170985 w 1308409"/>
              <a:gd name="connsiteY25" fmla="*/ 446048 h 1211766"/>
              <a:gd name="connsiteX26" fmla="*/ 148683 w 1308409"/>
              <a:gd name="connsiteY26" fmla="*/ 423746 h 1211766"/>
              <a:gd name="connsiteX27" fmla="*/ 0 w 1308409"/>
              <a:gd name="connsiteY27" fmla="*/ 185853 h 1211766"/>
              <a:gd name="connsiteX0" fmla="*/ 0 w 1323277"/>
              <a:gd name="connsiteY0" fmla="*/ 215590 h 1211766"/>
              <a:gd name="connsiteX1" fmla="*/ 59473 w 1323277"/>
              <a:gd name="connsiteY1" fmla="*/ 74341 h 1211766"/>
              <a:gd name="connsiteX2" fmla="*/ 304799 w 1323277"/>
              <a:gd name="connsiteY2" fmla="*/ 0 h 1211766"/>
              <a:gd name="connsiteX3" fmla="*/ 475785 w 1323277"/>
              <a:gd name="connsiteY3" fmla="*/ 200722 h 1211766"/>
              <a:gd name="connsiteX4" fmla="*/ 713677 w 1323277"/>
              <a:gd name="connsiteY4" fmla="*/ 96644 h 1211766"/>
              <a:gd name="connsiteX5" fmla="*/ 728546 w 1323277"/>
              <a:gd name="connsiteY5" fmla="*/ 81775 h 1211766"/>
              <a:gd name="connsiteX6" fmla="*/ 884663 w 1323277"/>
              <a:gd name="connsiteY6" fmla="*/ 133814 h 1211766"/>
              <a:gd name="connsiteX7" fmla="*/ 959004 w 1323277"/>
              <a:gd name="connsiteY7" fmla="*/ 163551 h 1211766"/>
              <a:gd name="connsiteX8" fmla="*/ 988741 w 1323277"/>
              <a:gd name="connsiteY8" fmla="*/ 163551 h 1211766"/>
              <a:gd name="connsiteX9" fmla="*/ 1070516 w 1323277"/>
              <a:gd name="connsiteY9" fmla="*/ 275063 h 1211766"/>
              <a:gd name="connsiteX10" fmla="*/ 1055648 w 1323277"/>
              <a:gd name="connsiteY10" fmla="*/ 319668 h 1211766"/>
              <a:gd name="connsiteX11" fmla="*/ 1226634 w 1323277"/>
              <a:gd name="connsiteY11" fmla="*/ 446048 h 1211766"/>
              <a:gd name="connsiteX12" fmla="*/ 1323277 w 1323277"/>
              <a:gd name="connsiteY12" fmla="*/ 594731 h 1211766"/>
              <a:gd name="connsiteX13" fmla="*/ 1085385 w 1323277"/>
              <a:gd name="connsiteY13" fmla="*/ 691375 h 1211766"/>
              <a:gd name="connsiteX14" fmla="*/ 1189463 w 1323277"/>
              <a:gd name="connsiteY14" fmla="*/ 810322 h 1211766"/>
              <a:gd name="connsiteX15" fmla="*/ 1196897 w 1323277"/>
              <a:gd name="connsiteY15" fmla="*/ 840058 h 1211766"/>
              <a:gd name="connsiteX16" fmla="*/ 1189463 w 1323277"/>
              <a:gd name="connsiteY16" fmla="*/ 981307 h 1211766"/>
              <a:gd name="connsiteX17" fmla="*/ 988741 w 1323277"/>
              <a:gd name="connsiteY17" fmla="*/ 1048214 h 1211766"/>
              <a:gd name="connsiteX18" fmla="*/ 951570 w 1323277"/>
              <a:gd name="connsiteY18" fmla="*/ 1070517 h 1211766"/>
              <a:gd name="connsiteX19" fmla="*/ 661638 w 1323277"/>
              <a:gd name="connsiteY19" fmla="*/ 1211766 h 1211766"/>
              <a:gd name="connsiteX20" fmla="*/ 371707 w 1323277"/>
              <a:gd name="connsiteY20" fmla="*/ 906966 h 1211766"/>
              <a:gd name="connsiteX21" fmla="*/ 371707 w 1323277"/>
              <a:gd name="connsiteY21" fmla="*/ 788019 h 1211766"/>
              <a:gd name="connsiteX22" fmla="*/ 646770 w 1323277"/>
              <a:gd name="connsiteY22" fmla="*/ 669073 h 1211766"/>
              <a:gd name="connsiteX23" fmla="*/ 386575 w 1323277"/>
              <a:gd name="connsiteY23" fmla="*/ 401444 h 1211766"/>
              <a:gd name="connsiteX24" fmla="*/ 267629 w 1323277"/>
              <a:gd name="connsiteY24" fmla="*/ 453483 h 1211766"/>
              <a:gd name="connsiteX25" fmla="*/ 185853 w 1323277"/>
              <a:gd name="connsiteY25" fmla="*/ 446048 h 1211766"/>
              <a:gd name="connsiteX26" fmla="*/ 163551 w 1323277"/>
              <a:gd name="connsiteY26" fmla="*/ 423746 h 1211766"/>
              <a:gd name="connsiteX27" fmla="*/ 0 w 1323277"/>
              <a:gd name="connsiteY27" fmla="*/ 215590 h 1211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23277" h="1211766">
                <a:moveTo>
                  <a:pt x="0" y="215590"/>
                </a:moveTo>
                <a:lnTo>
                  <a:pt x="59473" y="74341"/>
                </a:lnTo>
                <a:lnTo>
                  <a:pt x="304799" y="0"/>
                </a:lnTo>
                <a:lnTo>
                  <a:pt x="475785" y="200722"/>
                </a:lnTo>
                <a:lnTo>
                  <a:pt x="713677" y="96644"/>
                </a:lnTo>
                <a:lnTo>
                  <a:pt x="728546" y="81775"/>
                </a:lnTo>
                <a:lnTo>
                  <a:pt x="884663" y="133814"/>
                </a:lnTo>
                <a:lnTo>
                  <a:pt x="959004" y="163551"/>
                </a:lnTo>
                <a:lnTo>
                  <a:pt x="988741" y="163551"/>
                </a:lnTo>
                <a:lnTo>
                  <a:pt x="1070516" y="275063"/>
                </a:lnTo>
                <a:lnTo>
                  <a:pt x="1055648" y="319668"/>
                </a:lnTo>
                <a:lnTo>
                  <a:pt x="1226634" y="446048"/>
                </a:lnTo>
                <a:lnTo>
                  <a:pt x="1323277" y="594731"/>
                </a:lnTo>
                <a:lnTo>
                  <a:pt x="1085385" y="691375"/>
                </a:lnTo>
                <a:lnTo>
                  <a:pt x="1189463" y="810322"/>
                </a:lnTo>
                <a:lnTo>
                  <a:pt x="1196897" y="840058"/>
                </a:lnTo>
                <a:lnTo>
                  <a:pt x="1189463" y="981307"/>
                </a:lnTo>
                <a:lnTo>
                  <a:pt x="988741" y="1048214"/>
                </a:lnTo>
                <a:lnTo>
                  <a:pt x="951570" y="1070517"/>
                </a:lnTo>
                <a:lnTo>
                  <a:pt x="661638" y="1211766"/>
                </a:lnTo>
                <a:lnTo>
                  <a:pt x="371707" y="906966"/>
                </a:lnTo>
                <a:lnTo>
                  <a:pt x="371707" y="788019"/>
                </a:lnTo>
                <a:lnTo>
                  <a:pt x="646770" y="669073"/>
                </a:lnTo>
                <a:lnTo>
                  <a:pt x="386575" y="401444"/>
                </a:lnTo>
                <a:lnTo>
                  <a:pt x="267629" y="453483"/>
                </a:lnTo>
                <a:lnTo>
                  <a:pt x="185853" y="446048"/>
                </a:lnTo>
                <a:lnTo>
                  <a:pt x="163551" y="423746"/>
                </a:lnTo>
                <a:lnTo>
                  <a:pt x="0" y="215590"/>
                </a:lnTo>
                <a:close/>
              </a:path>
            </a:pathLst>
          </a:custGeom>
          <a:solidFill>
            <a:srgbClr val="DE1470">
              <a:alpha val="40000"/>
            </a:srgbClr>
          </a:solidFill>
          <a:ln w="19050" cap="flat" cmpd="sng" algn="ctr">
            <a:solidFill>
              <a:srgbClr val="DE1470"/>
            </a:solidFill>
            <a:prstDash val="solid"/>
            <a:round/>
          </a:ln>
          <a:effectLst/>
        </p:spPr>
        <p:txBody>
          <a:bodyPr rtlCol="0" anchor="ctr"/>
          <a:lstStyle/>
          <a:p>
            <a:pPr marL="0" marR="0" lvl="0" indent="0" algn="ctr" defTabSz="914088"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Segoe UI"/>
              <a:ea typeface="メイリオ"/>
              <a:cs typeface="+mn-cs"/>
            </a:endParaRPr>
          </a:p>
        </p:txBody>
      </p:sp>
      <p:cxnSp>
        <p:nvCxnSpPr>
          <p:cNvPr id="17" name="直線矢印コネクタ 16"/>
          <p:cNvCxnSpPr>
            <a:stCxn id="9" idx="4"/>
          </p:cNvCxnSpPr>
          <p:nvPr/>
        </p:nvCxnSpPr>
        <p:spPr>
          <a:xfrm>
            <a:off x="4862934" y="2675540"/>
            <a:ext cx="1542545" cy="1270015"/>
          </a:xfrm>
          <a:prstGeom prst="straightConnector1">
            <a:avLst/>
          </a:prstGeom>
          <a:noFill/>
          <a:ln w="38100" cap="flat" cmpd="sng" algn="ctr">
            <a:solidFill>
              <a:sysClr val="window" lastClr="FFFFFF"/>
            </a:solidFill>
            <a:prstDash val="solid"/>
            <a:miter lim="800000"/>
            <a:headEnd type="stealth"/>
            <a:tailEnd type="stealth"/>
          </a:ln>
          <a:effectLst>
            <a:outerShdw blurRad="50800" dist="38100" dir="2700000" algn="tl" rotWithShape="0">
              <a:prstClr val="black">
                <a:alpha val="40000"/>
              </a:prstClr>
            </a:outerShdw>
          </a:effectLst>
        </p:spPr>
      </p:cxnSp>
      <p:cxnSp>
        <p:nvCxnSpPr>
          <p:cNvPr id="18" name="直線矢印コネクタ 17"/>
          <p:cNvCxnSpPr/>
          <p:nvPr/>
        </p:nvCxnSpPr>
        <p:spPr>
          <a:xfrm flipV="1">
            <a:off x="3885134" y="2088000"/>
            <a:ext cx="3672000" cy="2052000"/>
          </a:xfrm>
          <a:prstGeom prst="straightConnector1">
            <a:avLst/>
          </a:prstGeom>
          <a:noFill/>
          <a:ln w="38100" cap="flat" cmpd="sng" algn="ctr">
            <a:solidFill>
              <a:sysClr val="window" lastClr="FFFFFF"/>
            </a:solidFill>
            <a:prstDash val="solid"/>
            <a:miter lim="800000"/>
            <a:headEnd type="stealth"/>
            <a:tailEnd type="stealth"/>
          </a:ln>
          <a:effectLst>
            <a:outerShdw blurRad="50800" dist="38100" dir="2700000" algn="tl" rotWithShape="0">
              <a:prstClr val="black">
                <a:alpha val="40000"/>
              </a:prstClr>
            </a:outerShdw>
          </a:effectLst>
        </p:spPr>
      </p:cxnSp>
      <p:sp>
        <p:nvSpPr>
          <p:cNvPr id="21" name="テキスト ボックス 20"/>
          <p:cNvSpPr txBox="1"/>
          <p:nvPr/>
        </p:nvSpPr>
        <p:spPr>
          <a:xfrm>
            <a:off x="3562327" y="5204380"/>
            <a:ext cx="1467839" cy="369332"/>
          </a:xfrm>
          <a:prstGeom prst="rect">
            <a:avLst/>
          </a:prstGeom>
          <a:solidFill>
            <a:srgbClr val="262626">
              <a:alpha val="60000"/>
            </a:srgbClr>
          </a:solidFill>
        </p:spPr>
        <p:txBody>
          <a:bodyPr wrap="none" rtlCol="0">
            <a:spAutoFit/>
          </a:bodyPr>
          <a:lstStyle/>
          <a:p>
            <a:pPr marL="0" marR="0" lvl="0" indent="0" algn="ctr" defTabSz="914088"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prstClr val="white"/>
                </a:solidFill>
                <a:effectLst/>
                <a:uLnTx/>
                <a:uFillTx/>
                <a:latin typeface="Segoe UI"/>
                <a:ea typeface="メイリオ"/>
              </a:rPr>
              <a:t>Sapporo Sta.</a:t>
            </a:r>
            <a:endParaRPr kumimoji="0" lang="ja-JP" altLang="en-US" sz="1800" b="0" i="0" u="none" strike="noStrike" kern="0" cap="none" spc="0" normalizeH="0" baseline="0" noProof="0" dirty="0">
              <a:ln>
                <a:noFill/>
              </a:ln>
              <a:solidFill>
                <a:prstClr val="white"/>
              </a:solidFill>
              <a:effectLst/>
              <a:uLnTx/>
              <a:uFillTx/>
              <a:latin typeface="Segoe UI"/>
              <a:ea typeface="メイリオ"/>
            </a:endParaRPr>
          </a:p>
        </p:txBody>
      </p:sp>
      <p:sp>
        <p:nvSpPr>
          <p:cNvPr id="22" name="テキスト ボックス 21"/>
          <p:cNvSpPr txBox="1"/>
          <p:nvPr/>
        </p:nvSpPr>
        <p:spPr>
          <a:xfrm>
            <a:off x="1525577" y="4140218"/>
            <a:ext cx="1568571" cy="338554"/>
          </a:xfrm>
          <a:prstGeom prst="rect">
            <a:avLst/>
          </a:prstGeom>
          <a:solidFill>
            <a:srgbClr val="262626">
              <a:alpha val="60000"/>
            </a:srgbClr>
          </a:solidFill>
        </p:spPr>
        <p:txBody>
          <a:bodyPr wrap="none" rtlCol="0">
            <a:spAutoFit/>
          </a:bodyPr>
          <a:lstStyle/>
          <a:p>
            <a:pPr marL="0" marR="0" lvl="0" indent="0" algn="ctr" defTabSz="914088"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prstClr val="white"/>
                </a:solidFill>
                <a:effectLst/>
                <a:uLnTx/>
                <a:uFillTx/>
                <a:latin typeface="Segoe UI"/>
                <a:ea typeface="メイリオ"/>
              </a:rPr>
              <a:t>Botanic Garden</a:t>
            </a:r>
            <a:endParaRPr kumimoji="0" lang="ja-JP" altLang="en-US" sz="1600" b="0" i="0" u="none" strike="noStrike" kern="0" cap="none" spc="0" normalizeH="0" baseline="0" noProof="0" dirty="0">
              <a:ln>
                <a:noFill/>
              </a:ln>
              <a:solidFill>
                <a:prstClr val="white"/>
              </a:solidFill>
              <a:effectLst/>
              <a:uLnTx/>
              <a:uFillTx/>
              <a:latin typeface="Segoe UI"/>
              <a:ea typeface="メイリオ"/>
            </a:endParaRPr>
          </a:p>
        </p:txBody>
      </p:sp>
      <p:sp>
        <p:nvSpPr>
          <p:cNvPr id="23" name="テキスト ボックス 22"/>
          <p:cNvSpPr txBox="1"/>
          <p:nvPr/>
        </p:nvSpPr>
        <p:spPr>
          <a:xfrm>
            <a:off x="5550943" y="5367474"/>
            <a:ext cx="1114216" cy="338554"/>
          </a:xfrm>
          <a:prstGeom prst="rect">
            <a:avLst/>
          </a:prstGeom>
          <a:solidFill>
            <a:srgbClr val="262626">
              <a:alpha val="60000"/>
            </a:srgbClr>
          </a:solidFill>
        </p:spPr>
        <p:txBody>
          <a:bodyPr wrap="none" rtlCol="0">
            <a:spAutoFit/>
          </a:bodyPr>
          <a:lstStyle/>
          <a:p>
            <a:pPr marL="0" marR="0" lvl="0" indent="0" algn="ctr" defTabSz="914088"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prstClr val="white"/>
                </a:solidFill>
                <a:effectLst/>
                <a:uLnTx/>
                <a:uFillTx/>
                <a:latin typeface="Segoe UI"/>
                <a:ea typeface="メイリオ"/>
              </a:rPr>
              <a:t>Dormitory</a:t>
            </a:r>
            <a:endParaRPr kumimoji="0" lang="ja-JP" altLang="en-US" sz="1600" b="0" i="0" u="none" strike="noStrike" kern="0" cap="none" spc="0" normalizeH="0" baseline="0" noProof="0" dirty="0">
              <a:ln>
                <a:noFill/>
              </a:ln>
              <a:solidFill>
                <a:prstClr val="white"/>
              </a:solidFill>
              <a:effectLst/>
              <a:uLnTx/>
              <a:uFillTx/>
              <a:latin typeface="Segoe UI"/>
              <a:ea typeface="メイリオ"/>
            </a:endParaRPr>
          </a:p>
        </p:txBody>
      </p:sp>
      <p:sp>
        <p:nvSpPr>
          <p:cNvPr id="24" name="テキスト ボックス 23"/>
          <p:cNvSpPr txBox="1"/>
          <p:nvPr/>
        </p:nvSpPr>
        <p:spPr>
          <a:xfrm>
            <a:off x="3276000" y="2952000"/>
            <a:ext cx="1114216" cy="338554"/>
          </a:xfrm>
          <a:prstGeom prst="rect">
            <a:avLst/>
          </a:prstGeom>
          <a:solidFill>
            <a:srgbClr val="262626">
              <a:alpha val="60000"/>
            </a:srgbClr>
          </a:solidFill>
        </p:spPr>
        <p:txBody>
          <a:bodyPr wrap="none" rtlCol="0">
            <a:spAutoFit/>
          </a:bodyPr>
          <a:lstStyle/>
          <a:p>
            <a:pPr marL="0" marR="0" lvl="0" indent="0" algn="ctr" defTabSz="914088"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prstClr val="white"/>
                </a:solidFill>
                <a:effectLst/>
                <a:uLnTx/>
                <a:uFillTx/>
                <a:latin typeface="Segoe UI"/>
                <a:ea typeface="メイリオ"/>
              </a:rPr>
              <a:t>Dormitory</a:t>
            </a:r>
            <a:endParaRPr kumimoji="0" lang="ja-JP" altLang="en-US" sz="1600" b="0" i="0" u="none" strike="noStrike" kern="0" cap="none" spc="0" normalizeH="0" baseline="0" noProof="0" dirty="0">
              <a:ln>
                <a:noFill/>
              </a:ln>
              <a:solidFill>
                <a:prstClr val="white"/>
              </a:solidFill>
              <a:effectLst/>
              <a:uLnTx/>
              <a:uFillTx/>
              <a:latin typeface="Segoe UI"/>
              <a:ea typeface="メイリオ"/>
            </a:endParaRPr>
          </a:p>
        </p:txBody>
      </p:sp>
      <p:sp>
        <p:nvSpPr>
          <p:cNvPr id="25" name="テキスト ボックス 24"/>
          <p:cNvSpPr txBox="1"/>
          <p:nvPr/>
        </p:nvSpPr>
        <p:spPr>
          <a:xfrm>
            <a:off x="6593327" y="1650286"/>
            <a:ext cx="1114216" cy="338554"/>
          </a:xfrm>
          <a:prstGeom prst="rect">
            <a:avLst/>
          </a:prstGeom>
          <a:solidFill>
            <a:srgbClr val="262626">
              <a:alpha val="60000"/>
            </a:srgbClr>
          </a:solidFill>
        </p:spPr>
        <p:txBody>
          <a:bodyPr wrap="none" rtlCol="0">
            <a:spAutoFit/>
          </a:bodyPr>
          <a:lstStyle/>
          <a:p>
            <a:pPr marL="0" marR="0" lvl="0" indent="0" algn="ctr" defTabSz="914088"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prstClr val="white"/>
                </a:solidFill>
                <a:effectLst/>
                <a:uLnTx/>
                <a:uFillTx/>
                <a:latin typeface="Segoe UI"/>
                <a:ea typeface="メイリオ"/>
              </a:rPr>
              <a:t>Dormitory</a:t>
            </a:r>
            <a:endParaRPr kumimoji="0" lang="ja-JP" altLang="en-US" sz="1600" b="0" i="0" u="none" strike="noStrike" kern="0" cap="none" spc="0" normalizeH="0" baseline="0" noProof="0" dirty="0">
              <a:ln>
                <a:noFill/>
              </a:ln>
              <a:solidFill>
                <a:prstClr val="white"/>
              </a:solidFill>
              <a:effectLst/>
              <a:uLnTx/>
              <a:uFillTx/>
              <a:latin typeface="Segoe UI"/>
              <a:ea typeface="メイリオ"/>
            </a:endParaRPr>
          </a:p>
        </p:txBody>
      </p:sp>
      <p:sp>
        <p:nvSpPr>
          <p:cNvPr id="26" name="テキスト ボックス 25"/>
          <p:cNvSpPr txBox="1"/>
          <p:nvPr/>
        </p:nvSpPr>
        <p:spPr>
          <a:xfrm rot="2318080">
            <a:off x="5789013" y="3273187"/>
            <a:ext cx="720069" cy="360000"/>
          </a:xfrm>
          <a:prstGeom prst="rect">
            <a:avLst/>
          </a:prstGeom>
          <a:solidFill>
            <a:srgbClr val="262626">
              <a:alpha val="70000"/>
            </a:srgbClr>
          </a:solidFill>
        </p:spPr>
        <p:txBody>
          <a:bodyPr wrap="none" rtlCol="0">
            <a:spAutoFit/>
          </a:bodyPr>
          <a:lstStyle/>
          <a:p>
            <a:pPr marL="0" marR="0" lvl="0" indent="0" algn="ctr" defTabSz="914088" eaLnBrk="1" fontAlgn="auto" latinLnBrk="0" hangingPunct="1">
              <a:lnSpc>
                <a:spcPct val="100000"/>
              </a:lnSpc>
              <a:spcBef>
                <a:spcPts val="0"/>
              </a:spcBef>
              <a:spcAft>
                <a:spcPts val="0"/>
              </a:spcAft>
              <a:buClrTx/>
              <a:buSzTx/>
              <a:buFontTx/>
              <a:buNone/>
              <a:tabLst/>
              <a:defRPr/>
            </a:pPr>
            <a:r>
              <a:rPr kumimoji="0" lang="en-US" altLang="ja-JP" sz="2200" b="0" i="0" u="none" strike="noStrike" kern="0" cap="none" spc="0" normalizeH="0" baseline="0" noProof="0" dirty="0">
                <a:ln>
                  <a:noFill/>
                </a:ln>
                <a:solidFill>
                  <a:prstClr val="white"/>
                </a:solidFill>
                <a:effectLst/>
                <a:uLnTx/>
                <a:uFillTx/>
                <a:latin typeface="Segoe UI"/>
                <a:ea typeface="メイリオ"/>
              </a:rPr>
              <a:t>1km</a:t>
            </a:r>
            <a:endParaRPr kumimoji="0" lang="ja-JP" altLang="en-US" sz="2200" b="0" i="0" u="none" strike="noStrike" kern="0" cap="none" spc="0" normalizeH="0" baseline="0" noProof="0" dirty="0">
              <a:ln>
                <a:noFill/>
              </a:ln>
              <a:solidFill>
                <a:prstClr val="white"/>
              </a:solidFill>
              <a:effectLst/>
              <a:uLnTx/>
              <a:uFillTx/>
              <a:latin typeface="Segoe UI"/>
              <a:ea typeface="メイリオ"/>
            </a:endParaRPr>
          </a:p>
        </p:txBody>
      </p:sp>
      <p:sp>
        <p:nvSpPr>
          <p:cNvPr id="27" name="テキスト ボックス 26"/>
          <p:cNvSpPr txBox="1"/>
          <p:nvPr/>
        </p:nvSpPr>
        <p:spPr>
          <a:xfrm rot="19824938">
            <a:off x="4151121" y="3301792"/>
            <a:ext cx="933269" cy="360000"/>
          </a:xfrm>
          <a:prstGeom prst="rect">
            <a:avLst/>
          </a:prstGeom>
          <a:solidFill>
            <a:srgbClr val="262626">
              <a:alpha val="70000"/>
            </a:srgbClr>
          </a:solidFill>
        </p:spPr>
        <p:txBody>
          <a:bodyPr wrap="none" rtlCol="0">
            <a:spAutoFit/>
          </a:bodyPr>
          <a:lstStyle/>
          <a:p>
            <a:pPr marL="0" marR="0" lvl="0" indent="0" algn="ctr" defTabSz="914088" eaLnBrk="1" fontAlgn="auto" latinLnBrk="0" hangingPunct="1">
              <a:lnSpc>
                <a:spcPct val="100000"/>
              </a:lnSpc>
              <a:spcBef>
                <a:spcPts val="0"/>
              </a:spcBef>
              <a:spcAft>
                <a:spcPts val="0"/>
              </a:spcAft>
              <a:buClrTx/>
              <a:buSzTx/>
              <a:buFontTx/>
              <a:buNone/>
              <a:tabLst/>
              <a:defRPr/>
            </a:pPr>
            <a:r>
              <a:rPr kumimoji="0" lang="en-US" altLang="ja-JP" sz="2200" b="0" i="0" u="none" strike="noStrike" kern="0" cap="none" spc="0" normalizeH="0" baseline="0" noProof="0" dirty="0">
                <a:ln>
                  <a:noFill/>
                </a:ln>
                <a:solidFill>
                  <a:prstClr val="white"/>
                </a:solidFill>
                <a:effectLst/>
                <a:uLnTx/>
                <a:uFillTx/>
                <a:latin typeface="Segoe UI"/>
                <a:ea typeface="メイリオ"/>
              </a:rPr>
              <a:t>2.4km</a:t>
            </a:r>
            <a:endParaRPr kumimoji="0" lang="ja-JP" altLang="en-US" sz="2200" b="0" i="0" u="none" strike="noStrike" kern="0" cap="none" spc="0" normalizeH="0" baseline="0" noProof="0" dirty="0">
              <a:ln>
                <a:noFill/>
              </a:ln>
              <a:solidFill>
                <a:prstClr val="white"/>
              </a:solidFill>
              <a:effectLst/>
              <a:uLnTx/>
              <a:uFillTx/>
              <a:latin typeface="Segoe UI"/>
              <a:ea typeface="メイリオ"/>
            </a:endParaRPr>
          </a:p>
        </p:txBody>
      </p:sp>
      <p:pic>
        <p:nvPicPr>
          <p:cNvPr id="15" name="図 14"/>
          <p:cNvPicPr>
            <a:picLocks noChangeAspect="1"/>
          </p:cNvPicPr>
          <p:nvPr/>
        </p:nvPicPr>
        <p:blipFill>
          <a:blip r:embed="rId5"/>
          <a:stretch>
            <a:fillRect/>
          </a:stretch>
        </p:blipFill>
        <p:spPr>
          <a:xfrm>
            <a:off x="4968000" y="2088000"/>
            <a:ext cx="1140051" cy="432854"/>
          </a:xfrm>
          <a:prstGeom prst="rect">
            <a:avLst/>
          </a:prstGeom>
        </p:spPr>
      </p:pic>
      <p:sp>
        <p:nvSpPr>
          <p:cNvPr id="14" name="円/楕円 19"/>
          <p:cNvSpPr/>
          <p:nvPr/>
        </p:nvSpPr>
        <p:spPr>
          <a:xfrm>
            <a:off x="6984000" y="1944000"/>
            <a:ext cx="288000" cy="288000"/>
          </a:xfrm>
          <a:prstGeom prst="ellipse">
            <a:avLst/>
          </a:prstGeom>
          <a:solidFill>
            <a:srgbClr val="DE1470">
              <a:alpha val="60000"/>
            </a:srgbClr>
          </a:solidFill>
          <a:ln w="12700" cap="flat" cmpd="sng" algn="ctr">
            <a:solidFill>
              <a:sysClr val="window" lastClr="FFFFFF"/>
            </a:solidFill>
            <a:prstDash val="solid"/>
            <a:miter lim="800000"/>
          </a:ln>
          <a:effectLst/>
        </p:spPr>
        <p:txBody>
          <a:bodyPr rtlCol="0" anchor="ctr"/>
          <a:lstStyle/>
          <a:p>
            <a:pPr marL="0" marR="0" lvl="0" indent="0" algn="ctr" defTabSz="914088"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Segoe UI"/>
              <a:ea typeface="メイリオ"/>
              <a:cs typeface="+mn-cs"/>
            </a:endParaRPr>
          </a:p>
        </p:txBody>
      </p:sp>
      <p:pic>
        <p:nvPicPr>
          <p:cNvPr id="5" name="図 4"/>
          <p:cNvPicPr>
            <a:picLocks noChangeAspect="1"/>
          </p:cNvPicPr>
          <p:nvPr/>
        </p:nvPicPr>
        <p:blipFill>
          <a:blip r:embed="rId6"/>
          <a:stretch>
            <a:fillRect/>
          </a:stretch>
        </p:blipFill>
        <p:spPr>
          <a:xfrm>
            <a:off x="5357347" y="2420888"/>
            <a:ext cx="298730" cy="298730"/>
          </a:xfrm>
          <a:prstGeom prst="rect">
            <a:avLst/>
          </a:prstGeom>
        </p:spPr>
      </p:pic>
      <p:pic>
        <p:nvPicPr>
          <p:cNvPr id="3" name="図 2"/>
          <p:cNvPicPr>
            <a:picLocks noChangeAspect="1"/>
          </p:cNvPicPr>
          <p:nvPr/>
        </p:nvPicPr>
        <p:blipFill>
          <a:blip r:embed="rId6"/>
          <a:stretch>
            <a:fillRect/>
          </a:stretch>
        </p:blipFill>
        <p:spPr>
          <a:xfrm>
            <a:off x="3647554" y="3255081"/>
            <a:ext cx="298730" cy="298730"/>
          </a:xfrm>
          <a:prstGeom prst="rect">
            <a:avLst/>
          </a:prstGeom>
        </p:spPr>
      </p:pic>
      <p:pic>
        <p:nvPicPr>
          <p:cNvPr id="4" name="図 3"/>
          <p:cNvPicPr>
            <a:picLocks noChangeAspect="1"/>
          </p:cNvPicPr>
          <p:nvPr/>
        </p:nvPicPr>
        <p:blipFill>
          <a:blip r:embed="rId6"/>
          <a:stretch>
            <a:fillRect/>
          </a:stretch>
        </p:blipFill>
        <p:spPr>
          <a:xfrm>
            <a:off x="5959994" y="5682740"/>
            <a:ext cx="298730" cy="298730"/>
          </a:xfrm>
          <a:prstGeom prst="rect">
            <a:avLst/>
          </a:prstGeom>
        </p:spPr>
      </p:pic>
    </p:spTree>
    <p:extLst>
      <p:ext uri="{BB962C8B-B14F-4D97-AF65-F5344CB8AC3E}">
        <p14:creationId xmlns:p14="http://schemas.microsoft.com/office/powerpoint/2010/main" val="17654834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番号プレースホルダー 3"/>
          <p:cNvSpPr>
            <a:spLocks noGrp="1"/>
          </p:cNvSpPr>
          <p:nvPr>
            <p:ph type="sldNum" sz="quarter" idx="10"/>
          </p:nvPr>
        </p:nvSpPr>
        <p:spPr>
          <a:noFill/>
        </p:spPr>
        <p:txBody>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fld id="{0304B402-4D99-4A1C-A1DA-378E6C353045}" type="slidenum">
              <a:rPr kumimoji="1" lang="en-US" altLang="ja-JP" b="0" i="0" u="none" strike="noStrike" kern="0" cap="none" spc="0" normalizeH="0" baseline="0" noProof="0" smtClean="0">
                <a:ln>
                  <a:noFill/>
                </a:ln>
                <a:solidFill>
                  <a:schemeClr val="bg1"/>
                </a:solidFill>
                <a:effectLst/>
                <a:uLnTx/>
                <a:uFillTx/>
                <a:latin typeface="Arial" panose="020B0604020202020204" pitchFamily="34" charset="0"/>
                <a:ea typeface="ＭＳ Ｐゴシック" panose="020B0600070205080204" pitchFamily="50" charset="-128"/>
              </a:rPr>
              <a:pPr marL="0" marR="0" lvl="0" indent="0" algn="r" defTabSz="914400" eaLnBrk="1" fontAlgn="auto" latinLnBrk="0" hangingPunct="1">
                <a:lnSpc>
                  <a:spcPct val="100000"/>
                </a:lnSpc>
                <a:spcBef>
                  <a:spcPts val="0"/>
                </a:spcBef>
                <a:spcAft>
                  <a:spcPts val="0"/>
                </a:spcAft>
                <a:buClrTx/>
                <a:buSzTx/>
                <a:buFontTx/>
                <a:buNone/>
                <a:tabLst/>
                <a:defRPr/>
              </a:pPr>
              <a:t>8</a:t>
            </a:fld>
            <a:endParaRPr kumimoji="1" lang="en-US" altLang="ja-JP"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pic>
        <p:nvPicPr>
          <p:cNvPr id="5123" name="Picture 6" descr="tmp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88" y="549275"/>
            <a:ext cx="8223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2"/>
          <p:cNvSpPr>
            <a:spLocks noGrp="1" noChangeArrowheads="1"/>
          </p:cNvSpPr>
          <p:nvPr>
            <p:ph type="title"/>
          </p:nvPr>
        </p:nvSpPr>
        <p:spPr>
          <a:xfrm>
            <a:off x="323850" y="765175"/>
            <a:ext cx="8496300" cy="509588"/>
          </a:xfrm>
        </p:spPr>
        <p:txBody>
          <a:bodyPr/>
          <a:lstStyle/>
          <a:p>
            <a:pPr eaLnBrk="1" hangingPunct="1"/>
            <a:r>
              <a:rPr lang="en-US" altLang="ja-JP" dirty="0">
                <a:solidFill>
                  <a:srgbClr val="23651C"/>
                </a:solidFill>
              </a:rPr>
              <a:t>Basic Data</a:t>
            </a:r>
          </a:p>
        </p:txBody>
      </p:sp>
      <p:sp>
        <p:nvSpPr>
          <p:cNvPr id="5126" name="Text Box 4"/>
          <p:cNvSpPr txBox="1">
            <a:spLocks noChangeArrowheads="1"/>
          </p:cNvSpPr>
          <p:nvPr/>
        </p:nvSpPr>
        <p:spPr bwMode="auto">
          <a:xfrm>
            <a:off x="4427538" y="185738"/>
            <a:ext cx="42322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kumimoji="1">
                <a:solidFill>
                  <a:schemeClr val="tx1"/>
                </a:solidFill>
                <a:latin typeface="Arial" panose="020B0604020202020204" pitchFamily="34" charset="0"/>
                <a:ea typeface="ＭＳ Ｐゴシック" panose="020B0600070205080204" pitchFamily="50" charset="-128"/>
              </a:defRPr>
            </a:lvl1pPr>
            <a:lvl2pPr marL="742950" indent="-285750" algn="r">
              <a:defRPr kumimoji="1">
                <a:solidFill>
                  <a:schemeClr val="tx1"/>
                </a:solidFill>
                <a:latin typeface="Arial" panose="020B0604020202020204" pitchFamily="34" charset="0"/>
                <a:ea typeface="ＭＳ Ｐゴシック" panose="020B0600070205080204" pitchFamily="50" charset="-128"/>
              </a:defRPr>
            </a:lvl2pPr>
            <a:lvl3pPr marL="1143000" indent="-228600" algn="r">
              <a:defRPr kumimoji="1">
                <a:solidFill>
                  <a:schemeClr val="tx1"/>
                </a:solidFill>
                <a:latin typeface="Arial" panose="020B0604020202020204" pitchFamily="34" charset="0"/>
                <a:ea typeface="ＭＳ Ｐゴシック" panose="020B0600070205080204" pitchFamily="50" charset="-128"/>
              </a:defRPr>
            </a:lvl3pPr>
            <a:lvl4pPr marL="1600200" indent="-228600" algn="r">
              <a:defRPr kumimoji="1">
                <a:solidFill>
                  <a:schemeClr val="tx1"/>
                </a:solidFill>
                <a:latin typeface="Arial" panose="020B0604020202020204" pitchFamily="34" charset="0"/>
                <a:ea typeface="ＭＳ Ｐゴシック" panose="020B0600070205080204" pitchFamily="50" charset="-128"/>
              </a:defRPr>
            </a:lvl4pPr>
            <a:lvl5pPr marL="2057400" indent="-228600" algn="r">
              <a:defRPr kumimoji="1">
                <a:solidFill>
                  <a:schemeClr val="tx1"/>
                </a:solidFill>
                <a:latin typeface="Arial" panose="020B0604020202020204" pitchFamily="34" charset="0"/>
                <a:ea typeface="ＭＳ Ｐゴシック" panose="020B0600070205080204" pitchFamily="50" charset="-128"/>
              </a:defRPr>
            </a:lvl5pPr>
            <a:lvl6pPr marL="25146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1" fontAlgn="auto" latinLnBrk="0" hangingPunct="1">
              <a:lnSpc>
                <a:spcPct val="100000"/>
              </a:lnSpc>
              <a:spcBef>
                <a:spcPct val="50000"/>
              </a:spcBef>
              <a:spcAft>
                <a:spcPts val="0"/>
              </a:spcAft>
              <a:buClrTx/>
              <a:buSzTx/>
              <a:buFontTx/>
              <a:buNone/>
              <a:tabLst/>
              <a:defRPr/>
            </a:pPr>
            <a:endParaRPr kumimoji="1" lang="en-US" altLang="ja-JP" sz="1200" b="0" i="0" u="none" strike="noStrike" kern="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endParaRPr>
          </a:p>
        </p:txBody>
      </p:sp>
      <p:pic>
        <p:nvPicPr>
          <p:cNvPr id="12" name="Picture 3" descr="C:\Users\innovation\Desktop\いろいろ\20151105_長島先生GR関係\クラーク.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099" b="4636"/>
          <a:stretch/>
        </p:blipFill>
        <p:spPr bwMode="auto">
          <a:xfrm>
            <a:off x="1703933" y="3829728"/>
            <a:ext cx="1783544" cy="211955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4" descr="C:\Users\innovation\Desktop\いろいろ\20151105_長島先生GR関係\新しいフォルダー\ポプラ並木.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2241" y="3224011"/>
            <a:ext cx="1889479" cy="283183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2" descr="C:\Users\innovation\Desktop\いろいろ\20151105_長島先生GR関係\ライラック.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3030" b="10819"/>
          <a:stretch/>
        </p:blipFill>
        <p:spPr bwMode="auto">
          <a:xfrm>
            <a:off x="1403648" y="1744392"/>
            <a:ext cx="2065895" cy="193010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6" descr="農学部"/>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9792" y="1593677"/>
            <a:ext cx="1449879" cy="144987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aphicFrame>
        <p:nvGraphicFramePr>
          <p:cNvPr id="14" name="表 8"/>
          <p:cNvGraphicFramePr>
            <a:graphicFrameLocks noGrp="1"/>
          </p:cNvGraphicFramePr>
          <p:nvPr>
            <p:extLst>
              <p:ext uri="{D42A27DB-BD31-4B8C-83A1-F6EECF244321}">
                <p14:modId xmlns:p14="http://schemas.microsoft.com/office/powerpoint/2010/main" val="1928117716"/>
              </p:ext>
            </p:extLst>
          </p:nvPr>
        </p:nvGraphicFramePr>
        <p:xfrm>
          <a:off x="3635896" y="1636456"/>
          <a:ext cx="5400154" cy="4419394"/>
        </p:xfrm>
        <a:graphic>
          <a:graphicData uri="http://schemas.openxmlformats.org/drawingml/2006/table">
            <a:tbl>
              <a:tblPr/>
              <a:tblGrid>
                <a:gridCol w="1800200">
                  <a:extLst>
                    <a:ext uri="{9D8B030D-6E8A-4147-A177-3AD203B41FA5}">
                      <a16:colId xmlns:a16="http://schemas.microsoft.com/office/drawing/2014/main" xmlns="" val="20000"/>
                    </a:ext>
                  </a:extLst>
                </a:gridCol>
                <a:gridCol w="2016224">
                  <a:extLst>
                    <a:ext uri="{9D8B030D-6E8A-4147-A177-3AD203B41FA5}">
                      <a16:colId xmlns:a16="http://schemas.microsoft.com/office/drawing/2014/main" xmlns="" val="20001"/>
                    </a:ext>
                  </a:extLst>
                </a:gridCol>
                <a:gridCol w="1583730">
                  <a:extLst>
                    <a:ext uri="{9D8B030D-6E8A-4147-A177-3AD203B41FA5}">
                      <a16:colId xmlns:a16="http://schemas.microsoft.com/office/drawing/2014/main" xmlns="" val="20002"/>
                    </a:ext>
                  </a:extLst>
                </a:gridCol>
              </a:tblGrid>
              <a:tr h="282089">
                <a:tc gridSpan="2">
                  <a:txBody>
                    <a:bodyPr/>
                    <a:lstStyle>
                      <a:lvl1pPr marL="0" algn="l" defTabSz="914400" rtl="0" eaLnBrk="1" latinLnBrk="0" hangingPunct="1">
                        <a:defRPr kumimoji="1" sz="1800" kern="1200">
                          <a:solidFill>
                            <a:schemeClr val="tx1"/>
                          </a:solidFill>
                          <a:latin typeface="Segoe UI"/>
                          <a:ea typeface="メイリオ"/>
                        </a:defRPr>
                      </a:lvl1pPr>
                      <a:lvl2pPr marL="457200" algn="l" defTabSz="914400" rtl="0" eaLnBrk="1" latinLnBrk="0" hangingPunct="1">
                        <a:defRPr kumimoji="1" sz="1800" kern="1200">
                          <a:solidFill>
                            <a:schemeClr val="tx1"/>
                          </a:solidFill>
                          <a:latin typeface="Segoe UI"/>
                          <a:ea typeface="メイリオ"/>
                        </a:defRPr>
                      </a:lvl2pPr>
                      <a:lvl3pPr marL="914400" algn="l" defTabSz="914400" rtl="0" eaLnBrk="1" latinLnBrk="0" hangingPunct="1">
                        <a:defRPr kumimoji="1" sz="1800" kern="1200">
                          <a:solidFill>
                            <a:schemeClr val="tx1"/>
                          </a:solidFill>
                          <a:latin typeface="Segoe UI"/>
                          <a:ea typeface="メイリオ"/>
                        </a:defRPr>
                      </a:lvl3pPr>
                      <a:lvl4pPr marL="1371600" algn="l" defTabSz="914400" rtl="0" eaLnBrk="1" latinLnBrk="0" hangingPunct="1">
                        <a:defRPr kumimoji="1" sz="1800" kern="1200">
                          <a:solidFill>
                            <a:schemeClr val="tx1"/>
                          </a:solidFill>
                          <a:latin typeface="Segoe UI"/>
                          <a:ea typeface="メイリオ"/>
                        </a:defRPr>
                      </a:lvl4pPr>
                      <a:lvl5pPr marL="1828800" algn="l" defTabSz="914400" rtl="0" eaLnBrk="1" latinLnBrk="0" hangingPunct="1">
                        <a:defRPr kumimoji="1" sz="1800" kern="1200">
                          <a:solidFill>
                            <a:schemeClr val="tx1"/>
                          </a:solidFill>
                          <a:latin typeface="Segoe UI"/>
                          <a:ea typeface="メイリオ"/>
                        </a:defRPr>
                      </a:lvl5pPr>
                      <a:lvl6pPr marL="2286000" algn="l" defTabSz="914400" rtl="0" eaLnBrk="1" latinLnBrk="0" hangingPunct="1">
                        <a:defRPr kumimoji="1" sz="1800" kern="1200">
                          <a:solidFill>
                            <a:schemeClr val="tx1"/>
                          </a:solidFill>
                          <a:latin typeface="Segoe UI"/>
                          <a:ea typeface="メイリオ"/>
                        </a:defRPr>
                      </a:lvl6pPr>
                      <a:lvl7pPr marL="2743200" algn="l" defTabSz="914400" rtl="0" eaLnBrk="1" latinLnBrk="0" hangingPunct="1">
                        <a:defRPr kumimoji="1" sz="1800" kern="1200">
                          <a:solidFill>
                            <a:schemeClr val="tx1"/>
                          </a:solidFill>
                          <a:latin typeface="Segoe UI"/>
                          <a:ea typeface="メイリオ"/>
                        </a:defRPr>
                      </a:lvl7pPr>
                      <a:lvl8pPr marL="3200400" algn="l" defTabSz="914400" rtl="0" eaLnBrk="1" latinLnBrk="0" hangingPunct="1">
                        <a:defRPr kumimoji="1" sz="1800" kern="1200">
                          <a:solidFill>
                            <a:schemeClr val="tx1"/>
                          </a:solidFill>
                          <a:latin typeface="Segoe UI"/>
                          <a:ea typeface="メイリオ"/>
                        </a:defRPr>
                      </a:lvl8pPr>
                      <a:lvl9pPr marL="3657600" algn="l" defTabSz="914400" rtl="0" eaLnBrk="1" latinLnBrk="0" hangingPunct="1">
                        <a:defRPr kumimoji="1" sz="1800" kern="1200">
                          <a:solidFill>
                            <a:schemeClr val="tx1"/>
                          </a:solidFill>
                          <a:latin typeface="Segoe UI"/>
                          <a:ea typeface="メイリオ"/>
                        </a:defRPr>
                      </a:lvl9pPr>
                    </a:lstStyle>
                    <a:p>
                      <a:pPr>
                        <a:lnSpc>
                          <a:spcPct val="100000"/>
                        </a:lnSpc>
                      </a:pPr>
                      <a:r>
                        <a:rPr kumimoji="1" lang="en-US" altLang="ja-JP" sz="1100" dirty="0">
                          <a:solidFill>
                            <a:schemeClr val="bg1"/>
                          </a:solidFill>
                        </a:rPr>
                        <a:t>Undergraduate</a:t>
                      </a:r>
                      <a:r>
                        <a:rPr kumimoji="1" lang="en-US" altLang="ja-JP" sz="1100" baseline="0" dirty="0">
                          <a:solidFill>
                            <a:schemeClr val="bg1"/>
                          </a:solidFill>
                        </a:rPr>
                        <a:t> Schools</a:t>
                      </a:r>
                      <a:endParaRPr kumimoji="1" lang="ja-JP" altLang="en-US" sz="1100" dirty="0">
                        <a:solidFill>
                          <a:schemeClr val="bg1"/>
                        </a:solidFill>
                      </a:endParaRPr>
                    </a:p>
                  </a:txBody>
                  <a:tcPr marL="84406" marR="84406">
                    <a:lnL>
                      <a:noFill/>
                    </a:lnL>
                    <a:lnR>
                      <a:noFill/>
                    </a:lnR>
                    <a:lnT w="190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777777"/>
                    </a:solidFill>
                  </a:tcPr>
                </a:tc>
                <a:tc hMerge="1">
                  <a:txBody>
                    <a:bodyPr/>
                    <a:lstStyle/>
                    <a:p>
                      <a:endParaRPr kumimoji="1" lang="ja-JP" altLang="en-US"/>
                    </a:p>
                  </a:txBody>
                  <a:tcPr/>
                </a:tc>
                <a:tc>
                  <a:txBody>
                    <a:bodyPr/>
                    <a:lstStyle>
                      <a:lvl1pPr marL="0" algn="l" defTabSz="914400" rtl="0" eaLnBrk="1" latinLnBrk="0" hangingPunct="1">
                        <a:defRPr kumimoji="1" sz="1800" kern="1200">
                          <a:solidFill>
                            <a:schemeClr val="tx1"/>
                          </a:solidFill>
                          <a:latin typeface="Segoe UI"/>
                          <a:ea typeface="メイリオ"/>
                        </a:defRPr>
                      </a:lvl1pPr>
                      <a:lvl2pPr marL="457200" algn="l" defTabSz="914400" rtl="0" eaLnBrk="1" latinLnBrk="0" hangingPunct="1">
                        <a:defRPr kumimoji="1" sz="1800" kern="1200">
                          <a:solidFill>
                            <a:schemeClr val="tx1"/>
                          </a:solidFill>
                          <a:latin typeface="Segoe UI"/>
                          <a:ea typeface="メイリオ"/>
                        </a:defRPr>
                      </a:lvl2pPr>
                      <a:lvl3pPr marL="914400" algn="l" defTabSz="914400" rtl="0" eaLnBrk="1" latinLnBrk="0" hangingPunct="1">
                        <a:defRPr kumimoji="1" sz="1800" kern="1200">
                          <a:solidFill>
                            <a:schemeClr val="tx1"/>
                          </a:solidFill>
                          <a:latin typeface="Segoe UI"/>
                          <a:ea typeface="メイリオ"/>
                        </a:defRPr>
                      </a:lvl3pPr>
                      <a:lvl4pPr marL="1371600" algn="l" defTabSz="914400" rtl="0" eaLnBrk="1" latinLnBrk="0" hangingPunct="1">
                        <a:defRPr kumimoji="1" sz="1800" kern="1200">
                          <a:solidFill>
                            <a:schemeClr val="tx1"/>
                          </a:solidFill>
                          <a:latin typeface="Segoe UI"/>
                          <a:ea typeface="メイリオ"/>
                        </a:defRPr>
                      </a:lvl4pPr>
                      <a:lvl5pPr marL="1828800" algn="l" defTabSz="914400" rtl="0" eaLnBrk="1" latinLnBrk="0" hangingPunct="1">
                        <a:defRPr kumimoji="1" sz="1800" kern="1200">
                          <a:solidFill>
                            <a:schemeClr val="tx1"/>
                          </a:solidFill>
                          <a:latin typeface="Segoe UI"/>
                          <a:ea typeface="メイリオ"/>
                        </a:defRPr>
                      </a:lvl5pPr>
                      <a:lvl6pPr marL="2286000" algn="l" defTabSz="914400" rtl="0" eaLnBrk="1" latinLnBrk="0" hangingPunct="1">
                        <a:defRPr kumimoji="1" sz="1800" kern="1200">
                          <a:solidFill>
                            <a:schemeClr val="tx1"/>
                          </a:solidFill>
                          <a:latin typeface="Segoe UI"/>
                          <a:ea typeface="メイリオ"/>
                        </a:defRPr>
                      </a:lvl6pPr>
                      <a:lvl7pPr marL="2743200" algn="l" defTabSz="914400" rtl="0" eaLnBrk="1" latinLnBrk="0" hangingPunct="1">
                        <a:defRPr kumimoji="1" sz="1800" kern="1200">
                          <a:solidFill>
                            <a:schemeClr val="tx1"/>
                          </a:solidFill>
                          <a:latin typeface="Segoe UI"/>
                          <a:ea typeface="メイリオ"/>
                        </a:defRPr>
                      </a:lvl7pPr>
                      <a:lvl8pPr marL="3200400" algn="l" defTabSz="914400" rtl="0" eaLnBrk="1" latinLnBrk="0" hangingPunct="1">
                        <a:defRPr kumimoji="1" sz="1800" kern="1200">
                          <a:solidFill>
                            <a:schemeClr val="tx1"/>
                          </a:solidFill>
                          <a:latin typeface="Segoe UI"/>
                          <a:ea typeface="メイリオ"/>
                        </a:defRPr>
                      </a:lvl8pPr>
                      <a:lvl9pPr marL="3657600" algn="l" defTabSz="914400" rtl="0" eaLnBrk="1" latinLnBrk="0" hangingPunct="1">
                        <a:defRPr kumimoji="1" sz="1800" kern="1200">
                          <a:solidFill>
                            <a:schemeClr val="tx1"/>
                          </a:solidFill>
                          <a:latin typeface="Segoe UI"/>
                          <a:ea typeface="メイリオ"/>
                        </a:defRPr>
                      </a:lvl9pPr>
                    </a:lstStyle>
                    <a:p>
                      <a:pPr marL="360000" algn="r" defTabSz="850900">
                        <a:lnSpc>
                          <a:spcPct val="100000"/>
                        </a:lnSpc>
                        <a:tabLst/>
                      </a:pPr>
                      <a:r>
                        <a:rPr kumimoji="1" lang="en-US" altLang="ja-JP" sz="1100" b="0" dirty="0">
                          <a:solidFill>
                            <a:schemeClr val="bg1"/>
                          </a:solidFill>
                        </a:rPr>
                        <a:t>                12</a:t>
                      </a:r>
                      <a:endParaRPr kumimoji="1" lang="ja-JP" altLang="en-US" sz="1100" b="0" dirty="0">
                        <a:solidFill>
                          <a:schemeClr val="bg1"/>
                        </a:solidFill>
                      </a:endParaRPr>
                    </a:p>
                  </a:txBody>
                  <a:tcPr marL="84406" marR="84406">
                    <a:lnL>
                      <a:noFill/>
                    </a:lnL>
                    <a:lnR>
                      <a:noFill/>
                    </a:lnR>
                    <a:lnT w="190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777777"/>
                    </a:solidFill>
                  </a:tcPr>
                </a:tc>
                <a:extLst>
                  <a:ext uri="{0D108BD9-81ED-4DB2-BD59-A6C34878D82A}">
                    <a16:rowId xmlns:a16="http://schemas.microsoft.com/office/drawing/2014/main" xmlns="" val="10000"/>
                  </a:ext>
                </a:extLst>
              </a:tr>
              <a:tr h="282089">
                <a:tc gridSpan="2">
                  <a:txBody>
                    <a:bodyPr/>
                    <a:lstStyle>
                      <a:lvl1pPr marL="0" algn="l" defTabSz="914400" rtl="0" eaLnBrk="1" latinLnBrk="0" hangingPunct="1">
                        <a:defRPr kumimoji="1" sz="1800" kern="1200">
                          <a:solidFill>
                            <a:schemeClr val="tx1"/>
                          </a:solidFill>
                          <a:latin typeface="Segoe UI"/>
                          <a:ea typeface="メイリオ"/>
                        </a:defRPr>
                      </a:lvl1pPr>
                      <a:lvl2pPr marL="457200" algn="l" defTabSz="914400" rtl="0" eaLnBrk="1" latinLnBrk="0" hangingPunct="1">
                        <a:defRPr kumimoji="1" sz="1800" kern="1200">
                          <a:solidFill>
                            <a:schemeClr val="tx1"/>
                          </a:solidFill>
                          <a:latin typeface="Segoe UI"/>
                          <a:ea typeface="メイリオ"/>
                        </a:defRPr>
                      </a:lvl2pPr>
                      <a:lvl3pPr marL="914400" algn="l" defTabSz="914400" rtl="0" eaLnBrk="1" latinLnBrk="0" hangingPunct="1">
                        <a:defRPr kumimoji="1" sz="1800" kern="1200">
                          <a:solidFill>
                            <a:schemeClr val="tx1"/>
                          </a:solidFill>
                          <a:latin typeface="Segoe UI"/>
                          <a:ea typeface="メイリオ"/>
                        </a:defRPr>
                      </a:lvl3pPr>
                      <a:lvl4pPr marL="1371600" algn="l" defTabSz="914400" rtl="0" eaLnBrk="1" latinLnBrk="0" hangingPunct="1">
                        <a:defRPr kumimoji="1" sz="1800" kern="1200">
                          <a:solidFill>
                            <a:schemeClr val="tx1"/>
                          </a:solidFill>
                          <a:latin typeface="Segoe UI"/>
                          <a:ea typeface="メイリオ"/>
                        </a:defRPr>
                      </a:lvl4pPr>
                      <a:lvl5pPr marL="1828800" algn="l" defTabSz="914400" rtl="0" eaLnBrk="1" latinLnBrk="0" hangingPunct="1">
                        <a:defRPr kumimoji="1" sz="1800" kern="1200">
                          <a:solidFill>
                            <a:schemeClr val="tx1"/>
                          </a:solidFill>
                          <a:latin typeface="Segoe UI"/>
                          <a:ea typeface="メイリオ"/>
                        </a:defRPr>
                      </a:lvl5pPr>
                      <a:lvl6pPr marL="2286000" algn="l" defTabSz="914400" rtl="0" eaLnBrk="1" latinLnBrk="0" hangingPunct="1">
                        <a:defRPr kumimoji="1" sz="1800" kern="1200">
                          <a:solidFill>
                            <a:schemeClr val="tx1"/>
                          </a:solidFill>
                          <a:latin typeface="Segoe UI"/>
                          <a:ea typeface="メイリオ"/>
                        </a:defRPr>
                      </a:lvl6pPr>
                      <a:lvl7pPr marL="2743200" algn="l" defTabSz="914400" rtl="0" eaLnBrk="1" latinLnBrk="0" hangingPunct="1">
                        <a:defRPr kumimoji="1" sz="1800" kern="1200">
                          <a:solidFill>
                            <a:schemeClr val="tx1"/>
                          </a:solidFill>
                          <a:latin typeface="Segoe UI"/>
                          <a:ea typeface="メイリオ"/>
                        </a:defRPr>
                      </a:lvl7pPr>
                      <a:lvl8pPr marL="3200400" algn="l" defTabSz="914400" rtl="0" eaLnBrk="1" latinLnBrk="0" hangingPunct="1">
                        <a:defRPr kumimoji="1" sz="1800" kern="1200">
                          <a:solidFill>
                            <a:schemeClr val="tx1"/>
                          </a:solidFill>
                          <a:latin typeface="Segoe UI"/>
                          <a:ea typeface="メイリオ"/>
                        </a:defRPr>
                      </a:lvl8pPr>
                      <a:lvl9pPr marL="3657600" algn="l" defTabSz="914400" rtl="0" eaLnBrk="1" latinLnBrk="0" hangingPunct="1">
                        <a:defRPr kumimoji="1" sz="1800" kern="1200">
                          <a:solidFill>
                            <a:schemeClr val="tx1"/>
                          </a:solidFill>
                          <a:latin typeface="Segoe UI"/>
                          <a:ea typeface="メイリオ"/>
                        </a:defRPr>
                      </a:lvl9pPr>
                    </a:lstStyle>
                    <a:p>
                      <a:pPr>
                        <a:lnSpc>
                          <a:spcPct val="100000"/>
                        </a:lnSpc>
                      </a:pPr>
                      <a:r>
                        <a:rPr kumimoji="1" lang="en-US" altLang="ja-JP" sz="1100" dirty="0">
                          <a:solidFill>
                            <a:schemeClr val="bg1"/>
                          </a:solidFill>
                        </a:rPr>
                        <a:t>Graduate Schools</a:t>
                      </a:r>
                      <a:endParaRPr kumimoji="1" lang="ja-JP" altLang="en-US" sz="1100" dirty="0">
                        <a:solidFill>
                          <a:schemeClr val="bg1"/>
                        </a:solidFill>
                      </a:endParaRPr>
                    </a:p>
                  </a:txBody>
                  <a:tcPr marL="84406" marR="84406">
                    <a:lnL>
                      <a:noFill/>
                    </a:lnL>
                    <a:lnR>
                      <a:noFill/>
                    </a:lnR>
                    <a:lnT>
                      <a:noFill/>
                    </a:lnT>
                    <a:lnB>
                      <a:noFill/>
                    </a:lnB>
                    <a:lnTlToBr w="12700" cmpd="sng">
                      <a:noFill/>
                      <a:prstDash val="solid"/>
                    </a:lnTlToBr>
                    <a:lnBlToTr w="12700" cmpd="sng">
                      <a:noFill/>
                      <a:prstDash val="solid"/>
                    </a:lnBlToTr>
                    <a:solidFill>
                      <a:srgbClr val="777777"/>
                    </a:solidFill>
                  </a:tcPr>
                </a:tc>
                <a:tc hMerge="1">
                  <a:txBody>
                    <a:bodyPr/>
                    <a:lstStyle/>
                    <a:p>
                      <a:endParaRPr kumimoji="1" lang="ja-JP" altLang="en-US"/>
                    </a:p>
                  </a:txBody>
                  <a:tcPr/>
                </a:tc>
                <a:tc>
                  <a:txBody>
                    <a:bodyPr/>
                    <a:lstStyle>
                      <a:lvl1pPr marL="0" algn="l" defTabSz="914400" rtl="0" eaLnBrk="1" latinLnBrk="0" hangingPunct="1">
                        <a:defRPr kumimoji="1" sz="1800" kern="1200">
                          <a:solidFill>
                            <a:schemeClr val="tx1"/>
                          </a:solidFill>
                          <a:latin typeface="Segoe UI"/>
                          <a:ea typeface="メイリオ"/>
                        </a:defRPr>
                      </a:lvl1pPr>
                      <a:lvl2pPr marL="457200" algn="l" defTabSz="914400" rtl="0" eaLnBrk="1" latinLnBrk="0" hangingPunct="1">
                        <a:defRPr kumimoji="1" sz="1800" kern="1200">
                          <a:solidFill>
                            <a:schemeClr val="tx1"/>
                          </a:solidFill>
                          <a:latin typeface="Segoe UI"/>
                          <a:ea typeface="メイリオ"/>
                        </a:defRPr>
                      </a:lvl2pPr>
                      <a:lvl3pPr marL="914400" algn="l" defTabSz="914400" rtl="0" eaLnBrk="1" latinLnBrk="0" hangingPunct="1">
                        <a:defRPr kumimoji="1" sz="1800" kern="1200">
                          <a:solidFill>
                            <a:schemeClr val="tx1"/>
                          </a:solidFill>
                          <a:latin typeface="Segoe UI"/>
                          <a:ea typeface="メイリオ"/>
                        </a:defRPr>
                      </a:lvl3pPr>
                      <a:lvl4pPr marL="1371600" algn="l" defTabSz="914400" rtl="0" eaLnBrk="1" latinLnBrk="0" hangingPunct="1">
                        <a:defRPr kumimoji="1" sz="1800" kern="1200">
                          <a:solidFill>
                            <a:schemeClr val="tx1"/>
                          </a:solidFill>
                          <a:latin typeface="Segoe UI"/>
                          <a:ea typeface="メイリオ"/>
                        </a:defRPr>
                      </a:lvl4pPr>
                      <a:lvl5pPr marL="1828800" algn="l" defTabSz="914400" rtl="0" eaLnBrk="1" latinLnBrk="0" hangingPunct="1">
                        <a:defRPr kumimoji="1" sz="1800" kern="1200">
                          <a:solidFill>
                            <a:schemeClr val="tx1"/>
                          </a:solidFill>
                          <a:latin typeface="Segoe UI"/>
                          <a:ea typeface="メイリオ"/>
                        </a:defRPr>
                      </a:lvl5pPr>
                      <a:lvl6pPr marL="2286000" algn="l" defTabSz="914400" rtl="0" eaLnBrk="1" latinLnBrk="0" hangingPunct="1">
                        <a:defRPr kumimoji="1" sz="1800" kern="1200">
                          <a:solidFill>
                            <a:schemeClr val="tx1"/>
                          </a:solidFill>
                          <a:latin typeface="Segoe UI"/>
                          <a:ea typeface="メイリオ"/>
                        </a:defRPr>
                      </a:lvl6pPr>
                      <a:lvl7pPr marL="2743200" algn="l" defTabSz="914400" rtl="0" eaLnBrk="1" latinLnBrk="0" hangingPunct="1">
                        <a:defRPr kumimoji="1" sz="1800" kern="1200">
                          <a:solidFill>
                            <a:schemeClr val="tx1"/>
                          </a:solidFill>
                          <a:latin typeface="Segoe UI"/>
                          <a:ea typeface="メイリオ"/>
                        </a:defRPr>
                      </a:lvl7pPr>
                      <a:lvl8pPr marL="3200400" algn="l" defTabSz="914400" rtl="0" eaLnBrk="1" latinLnBrk="0" hangingPunct="1">
                        <a:defRPr kumimoji="1" sz="1800" kern="1200">
                          <a:solidFill>
                            <a:schemeClr val="tx1"/>
                          </a:solidFill>
                          <a:latin typeface="Segoe UI"/>
                          <a:ea typeface="メイリオ"/>
                        </a:defRPr>
                      </a:lvl8pPr>
                      <a:lvl9pPr marL="3657600" algn="l" defTabSz="914400" rtl="0" eaLnBrk="1" latinLnBrk="0" hangingPunct="1">
                        <a:defRPr kumimoji="1" sz="1800" kern="1200">
                          <a:solidFill>
                            <a:schemeClr val="tx1"/>
                          </a:solidFill>
                          <a:latin typeface="Segoe UI"/>
                          <a:ea typeface="メイリオ"/>
                        </a:defRPr>
                      </a:lvl9pPr>
                    </a:lstStyle>
                    <a:p>
                      <a:pPr marL="360000" algn="r">
                        <a:lnSpc>
                          <a:spcPct val="100000"/>
                        </a:lnSpc>
                      </a:pPr>
                      <a:r>
                        <a:rPr kumimoji="1" lang="en-US" altLang="ja-JP" sz="1100" b="0" dirty="0">
                          <a:solidFill>
                            <a:schemeClr val="bg1"/>
                          </a:solidFill>
                        </a:rPr>
                        <a:t>                21</a:t>
                      </a:r>
                      <a:endParaRPr kumimoji="1" lang="ja-JP" altLang="en-US" sz="1100" b="0" dirty="0">
                        <a:solidFill>
                          <a:schemeClr val="bg1"/>
                        </a:solidFill>
                      </a:endParaRPr>
                    </a:p>
                  </a:txBody>
                  <a:tcPr marL="84406" marR="84406">
                    <a:lnL>
                      <a:noFill/>
                    </a:lnL>
                    <a:lnR>
                      <a:noFill/>
                    </a:lnR>
                    <a:lnT>
                      <a:noFill/>
                    </a:lnT>
                    <a:lnB>
                      <a:noFill/>
                    </a:lnB>
                    <a:lnTlToBr w="12700" cmpd="sng">
                      <a:noFill/>
                      <a:prstDash val="solid"/>
                    </a:lnTlToBr>
                    <a:lnBlToTr w="12700" cmpd="sng">
                      <a:noFill/>
                      <a:prstDash val="solid"/>
                    </a:lnBlToTr>
                    <a:solidFill>
                      <a:srgbClr val="777777"/>
                    </a:solidFill>
                  </a:tcPr>
                </a:tc>
                <a:extLst>
                  <a:ext uri="{0D108BD9-81ED-4DB2-BD59-A6C34878D82A}">
                    <a16:rowId xmlns:a16="http://schemas.microsoft.com/office/drawing/2014/main" xmlns="" val="10001"/>
                  </a:ext>
                </a:extLst>
              </a:tr>
              <a:tr h="282089">
                <a:tc gridSpan="2">
                  <a:txBody>
                    <a:bodyPr/>
                    <a:lstStyle>
                      <a:lvl1pPr marL="0" algn="l" defTabSz="914400" rtl="0" eaLnBrk="1" latinLnBrk="0" hangingPunct="1">
                        <a:defRPr kumimoji="1" sz="1800" kern="1200">
                          <a:solidFill>
                            <a:schemeClr val="tx1"/>
                          </a:solidFill>
                          <a:latin typeface="Segoe UI"/>
                          <a:ea typeface="メイリオ"/>
                        </a:defRPr>
                      </a:lvl1pPr>
                      <a:lvl2pPr marL="457200" algn="l" defTabSz="914400" rtl="0" eaLnBrk="1" latinLnBrk="0" hangingPunct="1">
                        <a:defRPr kumimoji="1" sz="1800" kern="1200">
                          <a:solidFill>
                            <a:schemeClr val="tx1"/>
                          </a:solidFill>
                          <a:latin typeface="Segoe UI"/>
                          <a:ea typeface="メイリオ"/>
                        </a:defRPr>
                      </a:lvl2pPr>
                      <a:lvl3pPr marL="914400" algn="l" defTabSz="914400" rtl="0" eaLnBrk="1" latinLnBrk="0" hangingPunct="1">
                        <a:defRPr kumimoji="1" sz="1800" kern="1200">
                          <a:solidFill>
                            <a:schemeClr val="tx1"/>
                          </a:solidFill>
                          <a:latin typeface="Segoe UI"/>
                          <a:ea typeface="メイリオ"/>
                        </a:defRPr>
                      </a:lvl3pPr>
                      <a:lvl4pPr marL="1371600" algn="l" defTabSz="914400" rtl="0" eaLnBrk="1" latinLnBrk="0" hangingPunct="1">
                        <a:defRPr kumimoji="1" sz="1800" kern="1200">
                          <a:solidFill>
                            <a:schemeClr val="tx1"/>
                          </a:solidFill>
                          <a:latin typeface="Segoe UI"/>
                          <a:ea typeface="メイリオ"/>
                        </a:defRPr>
                      </a:lvl4pPr>
                      <a:lvl5pPr marL="1828800" algn="l" defTabSz="914400" rtl="0" eaLnBrk="1" latinLnBrk="0" hangingPunct="1">
                        <a:defRPr kumimoji="1" sz="1800" kern="1200">
                          <a:solidFill>
                            <a:schemeClr val="tx1"/>
                          </a:solidFill>
                          <a:latin typeface="Segoe UI"/>
                          <a:ea typeface="メイリオ"/>
                        </a:defRPr>
                      </a:lvl5pPr>
                      <a:lvl6pPr marL="2286000" algn="l" defTabSz="914400" rtl="0" eaLnBrk="1" latinLnBrk="0" hangingPunct="1">
                        <a:defRPr kumimoji="1" sz="1800" kern="1200">
                          <a:solidFill>
                            <a:schemeClr val="tx1"/>
                          </a:solidFill>
                          <a:latin typeface="Segoe UI"/>
                          <a:ea typeface="メイリオ"/>
                        </a:defRPr>
                      </a:lvl6pPr>
                      <a:lvl7pPr marL="2743200" algn="l" defTabSz="914400" rtl="0" eaLnBrk="1" latinLnBrk="0" hangingPunct="1">
                        <a:defRPr kumimoji="1" sz="1800" kern="1200">
                          <a:solidFill>
                            <a:schemeClr val="tx1"/>
                          </a:solidFill>
                          <a:latin typeface="Segoe UI"/>
                          <a:ea typeface="メイリオ"/>
                        </a:defRPr>
                      </a:lvl7pPr>
                      <a:lvl8pPr marL="3200400" algn="l" defTabSz="914400" rtl="0" eaLnBrk="1" latinLnBrk="0" hangingPunct="1">
                        <a:defRPr kumimoji="1" sz="1800" kern="1200">
                          <a:solidFill>
                            <a:schemeClr val="tx1"/>
                          </a:solidFill>
                          <a:latin typeface="Segoe UI"/>
                          <a:ea typeface="メイリオ"/>
                        </a:defRPr>
                      </a:lvl8pPr>
                      <a:lvl9pPr marL="3657600" algn="l" defTabSz="914400" rtl="0" eaLnBrk="1" latinLnBrk="0" hangingPunct="1">
                        <a:defRPr kumimoji="1" sz="1800" kern="1200">
                          <a:solidFill>
                            <a:schemeClr val="tx1"/>
                          </a:solidFill>
                          <a:latin typeface="Segoe UI"/>
                          <a:ea typeface="メイリオ"/>
                        </a:defRPr>
                      </a:lvl9pPr>
                    </a:lstStyle>
                    <a:p>
                      <a:pPr>
                        <a:lnSpc>
                          <a:spcPct val="100000"/>
                        </a:lnSpc>
                      </a:pPr>
                      <a:r>
                        <a:rPr kumimoji="1" lang="en-US" altLang="ja-JP" sz="1100" dirty="0">
                          <a:solidFill>
                            <a:schemeClr val="bg1"/>
                          </a:solidFill>
                        </a:rPr>
                        <a:t>Research Institutes</a:t>
                      </a:r>
                      <a:r>
                        <a:rPr kumimoji="1" lang="en-US" altLang="ja-JP" sz="1100" baseline="0" dirty="0">
                          <a:solidFill>
                            <a:schemeClr val="bg1"/>
                          </a:solidFill>
                        </a:rPr>
                        <a:t> / Centers</a:t>
                      </a:r>
                      <a:endParaRPr kumimoji="1" lang="ja-JP" altLang="en-US" sz="1100" dirty="0">
                        <a:solidFill>
                          <a:schemeClr val="bg1"/>
                        </a:solidFill>
                      </a:endParaRPr>
                    </a:p>
                  </a:txBody>
                  <a:tcPr marL="84406" marR="84406">
                    <a:lnL>
                      <a:noFill/>
                    </a:lnL>
                    <a:lnR>
                      <a:noFill/>
                    </a:lnR>
                    <a:lnT>
                      <a:noFill/>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77777"/>
                    </a:solidFill>
                  </a:tcPr>
                </a:tc>
                <a:tc hMerge="1">
                  <a:txBody>
                    <a:bodyPr/>
                    <a:lstStyle/>
                    <a:p>
                      <a:endParaRPr kumimoji="1" lang="ja-JP" altLang="en-US"/>
                    </a:p>
                  </a:txBody>
                  <a:tcPr/>
                </a:tc>
                <a:tc>
                  <a:txBody>
                    <a:bodyPr/>
                    <a:lstStyle>
                      <a:lvl1pPr marL="0" algn="l" defTabSz="914400" rtl="0" eaLnBrk="1" latinLnBrk="0" hangingPunct="1">
                        <a:defRPr kumimoji="1" sz="1800" kern="1200">
                          <a:solidFill>
                            <a:schemeClr val="tx1"/>
                          </a:solidFill>
                          <a:latin typeface="Segoe UI"/>
                          <a:ea typeface="メイリオ"/>
                        </a:defRPr>
                      </a:lvl1pPr>
                      <a:lvl2pPr marL="457200" algn="l" defTabSz="914400" rtl="0" eaLnBrk="1" latinLnBrk="0" hangingPunct="1">
                        <a:defRPr kumimoji="1" sz="1800" kern="1200">
                          <a:solidFill>
                            <a:schemeClr val="tx1"/>
                          </a:solidFill>
                          <a:latin typeface="Segoe UI"/>
                          <a:ea typeface="メイリオ"/>
                        </a:defRPr>
                      </a:lvl2pPr>
                      <a:lvl3pPr marL="914400" algn="l" defTabSz="914400" rtl="0" eaLnBrk="1" latinLnBrk="0" hangingPunct="1">
                        <a:defRPr kumimoji="1" sz="1800" kern="1200">
                          <a:solidFill>
                            <a:schemeClr val="tx1"/>
                          </a:solidFill>
                          <a:latin typeface="Segoe UI"/>
                          <a:ea typeface="メイリオ"/>
                        </a:defRPr>
                      </a:lvl3pPr>
                      <a:lvl4pPr marL="1371600" algn="l" defTabSz="914400" rtl="0" eaLnBrk="1" latinLnBrk="0" hangingPunct="1">
                        <a:defRPr kumimoji="1" sz="1800" kern="1200">
                          <a:solidFill>
                            <a:schemeClr val="tx1"/>
                          </a:solidFill>
                          <a:latin typeface="Segoe UI"/>
                          <a:ea typeface="メイリオ"/>
                        </a:defRPr>
                      </a:lvl4pPr>
                      <a:lvl5pPr marL="1828800" algn="l" defTabSz="914400" rtl="0" eaLnBrk="1" latinLnBrk="0" hangingPunct="1">
                        <a:defRPr kumimoji="1" sz="1800" kern="1200">
                          <a:solidFill>
                            <a:schemeClr val="tx1"/>
                          </a:solidFill>
                          <a:latin typeface="Segoe UI"/>
                          <a:ea typeface="メイリオ"/>
                        </a:defRPr>
                      </a:lvl5pPr>
                      <a:lvl6pPr marL="2286000" algn="l" defTabSz="914400" rtl="0" eaLnBrk="1" latinLnBrk="0" hangingPunct="1">
                        <a:defRPr kumimoji="1" sz="1800" kern="1200">
                          <a:solidFill>
                            <a:schemeClr val="tx1"/>
                          </a:solidFill>
                          <a:latin typeface="Segoe UI"/>
                          <a:ea typeface="メイリオ"/>
                        </a:defRPr>
                      </a:lvl6pPr>
                      <a:lvl7pPr marL="2743200" algn="l" defTabSz="914400" rtl="0" eaLnBrk="1" latinLnBrk="0" hangingPunct="1">
                        <a:defRPr kumimoji="1" sz="1800" kern="1200">
                          <a:solidFill>
                            <a:schemeClr val="tx1"/>
                          </a:solidFill>
                          <a:latin typeface="Segoe UI"/>
                          <a:ea typeface="メイリオ"/>
                        </a:defRPr>
                      </a:lvl7pPr>
                      <a:lvl8pPr marL="3200400" algn="l" defTabSz="914400" rtl="0" eaLnBrk="1" latinLnBrk="0" hangingPunct="1">
                        <a:defRPr kumimoji="1" sz="1800" kern="1200">
                          <a:solidFill>
                            <a:schemeClr val="tx1"/>
                          </a:solidFill>
                          <a:latin typeface="Segoe UI"/>
                          <a:ea typeface="メイリオ"/>
                        </a:defRPr>
                      </a:lvl8pPr>
                      <a:lvl9pPr marL="3657600" algn="l" defTabSz="914400" rtl="0" eaLnBrk="1" latinLnBrk="0" hangingPunct="1">
                        <a:defRPr kumimoji="1" sz="1800" kern="1200">
                          <a:solidFill>
                            <a:schemeClr val="tx1"/>
                          </a:solidFill>
                          <a:latin typeface="Segoe UI"/>
                          <a:ea typeface="メイリオ"/>
                        </a:defRPr>
                      </a:lvl9pPr>
                    </a:lstStyle>
                    <a:p>
                      <a:pPr marL="360000" algn="r">
                        <a:lnSpc>
                          <a:spcPct val="100000"/>
                        </a:lnSpc>
                      </a:pPr>
                      <a:r>
                        <a:rPr kumimoji="1" lang="en-US" altLang="ja-JP" sz="1100" b="0" dirty="0">
                          <a:solidFill>
                            <a:schemeClr val="bg1"/>
                          </a:solidFill>
                        </a:rPr>
                        <a:t>22</a:t>
                      </a:r>
                      <a:endParaRPr kumimoji="1" lang="ja-JP" altLang="en-US" sz="1100" b="0" dirty="0">
                        <a:solidFill>
                          <a:schemeClr val="bg1"/>
                        </a:solidFill>
                      </a:endParaRPr>
                    </a:p>
                  </a:txBody>
                  <a:tcPr marL="84406" marR="84406">
                    <a:lnL>
                      <a:noFill/>
                    </a:lnL>
                    <a:lnR>
                      <a:noFill/>
                    </a:lnR>
                    <a:lnT>
                      <a:noFill/>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77777"/>
                    </a:solidFill>
                  </a:tcPr>
                </a:tc>
                <a:extLst>
                  <a:ext uri="{0D108BD9-81ED-4DB2-BD59-A6C34878D82A}">
                    <a16:rowId xmlns:a16="http://schemas.microsoft.com/office/drawing/2014/main" xmlns="" val="10002"/>
                  </a:ext>
                </a:extLst>
              </a:tr>
              <a:tr h="282089">
                <a:tc>
                  <a:txBody>
                    <a:bodyPr/>
                    <a:lstStyle>
                      <a:lvl1pPr marL="0" algn="l" defTabSz="914400" rtl="0" eaLnBrk="1" latinLnBrk="0" hangingPunct="1">
                        <a:defRPr kumimoji="1" sz="1800" kern="1200">
                          <a:solidFill>
                            <a:schemeClr val="tx1"/>
                          </a:solidFill>
                          <a:latin typeface="Segoe UI"/>
                          <a:ea typeface="メイリオ"/>
                        </a:defRPr>
                      </a:lvl1pPr>
                      <a:lvl2pPr marL="457200" algn="l" defTabSz="914400" rtl="0" eaLnBrk="1" latinLnBrk="0" hangingPunct="1">
                        <a:defRPr kumimoji="1" sz="1800" kern="1200">
                          <a:solidFill>
                            <a:schemeClr val="tx1"/>
                          </a:solidFill>
                          <a:latin typeface="Segoe UI"/>
                          <a:ea typeface="メイリオ"/>
                        </a:defRPr>
                      </a:lvl2pPr>
                      <a:lvl3pPr marL="914400" algn="l" defTabSz="914400" rtl="0" eaLnBrk="1" latinLnBrk="0" hangingPunct="1">
                        <a:defRPr kumimoji="1" sz="1800" kern="1200">
                          <a:solidFill>
                            <a:schemeClr val="tx1"/>
                          </a:solidFill>
                          <a:latin typeface="Segoe UI"/>
                          <a:ea typeface="メイリオ"/>
                        </a:defRPr>
                      </a:lvl3pPr>
                      <a:lvl4pPr marL="1371600" algn="l" defTabSz="914400" rtl="0" eaLnBrk="1" latinLnBrk="0" hangingPunct="1">
                        <a:defRPr kumimoji="1" sz="1800" kern="1200">
                          <a:solidFill>
                            <a:schemeClr val="tx1"/>
                          </a:solidFill>
                          <a:latin typeface="Segoe UI"/>
                          <a:ea typeface="メイリオ"/>
                        </a:defRPr>
                      </a:lvl4pPr>
                      <a:lvl5pPr marL="1828800" algn="l" defTabSz="914400" rtl="0" eaLnBrk="1" latinLnBrk="0" hangingPunct="1">
                        <a:defRPr kumimoji="1" sz="1800" kern="1200">
                          <a:solidFill>
                            <a:schemeClr val="tx1"/>
                          </a:solidFill>
                          <a:latin typeface="Segoe UI"/>
                          <a:ea typeface="メイリオ"/>
                        </a:defRPr>
                      </a:lvl5pPr>
                      <a:lvl6pPr marL="2286000" algn="l" defTabSz="914400" rtl="0" eaLnBrk="1" latinLnBrk="0" hangingPunct="1">
                        <a:defRPr kumimoji="1" sz="1800" kern="1200">
                          <a:solidFill>
                            <a:schemeClr val="tx1"/>
                          </a:solidFill>
                          <a:latin typeface="Segoe UI"/>
                          <a:ea typeface="メイリオ"/>
                        </a:defRPr>
                      </a:lvl6pPr>
                      <a:lvl7pPr marL="2743200" algn="l" defTabSz="914400" rtl="0" eaLnBrk="1" latinLnBrk="0" hangingPunct="1">
                        <a:defRPr kumimoji="1" sz="1800" kern="1200">
                          <a:solidFill>
                            <a:schemeClr val="tx1"/>
                          </a:solidFill>
                          <a:latin typeface="Segoe UI"/>
                          <a:ea typeface="メイリオ"/>
                        </a:defRPr>
                      </a:lvl7pPr>
                      <a:lvl8pPr marL="3200400" algn="l" defTabSz="914400" rtl="0" eaLnBrk="1" latinLnBrk="0" hangingPunct="1">
                        <a:defRPr kumimoji="1" sz="1800" kern="1200">
                          <a:solidFill>
                            <a:schemeClr val="tx1"/>
                          </a:solidFill>
                          <a:latin typeface="Segoe UI"/>
                          <a:ea typeface="メイリオ"/>
                        </a:defRPr>
                      </a:lvl8pPr>
                      <a:lvl9pPr marL="3657600" algn="l" defTabSz="914400" rtl="0" eaLnBrk="1" latinLnBrk="0" hangingPunct="1">
                        <a:defRPr kumimoji="1" sz="1800" kern="1200">
                          <a:solidFill>
                            <a:schemeClr val="tx1"/>
                          </a:solidFill>
                          <a:latin typeface="Segoe UI"/>
                          <a:ea typeface="メイリオ"/>
                        </a:defRPr>
                      </a:lvl9pPr>
                    </a:lstStyle>
                    <a:p>
                      <a:pPr>
                        <a:lnSpc>
                          <a:spcPct val="100000"/>
                        </a:lnSpc>
                      </a:pPr>
                      <a:r>
                        <a:rPr kumimoji="1" lang="en-US" altLang="ja-JP" sz="1100" dirty="0">
                          <a:solidFill>
                            <a:schemeClr val="bg1"/>
                          </a:solidFill>
                        </a:rPr>
                        <a:t>Staff</a:t>
                      </a:r>
                      <a:endParaRPr kumimoji="1" lang="ja-JP" altLang="en-US" sz="1100" dirty="0">
                        <a:solidFill>
                          <a:schemeClr val="bg1"/>
                        </a:solidFill>
                      </a:endParaRPr>
                    </a:p>
                  </a:txBody>
                  <a:tcPr marL="84406" marR="84406">
                    <a:lnL>
                      <a:noFill/>
                    </a:lnL>
                    <a:lnR>
                      <a:noFill/>
                    </a:lnR>
                    <a:lnT w="6350" cap="flat" cmpd="sng" algn="ctr">
                      <a:solidFill>
                        <a:sysClr val="window" lastClr="FFFFFF"/>
                      </a:solidFill>
                      <a:prstDash val="solid"/>
                      <a:round/>
                      <a:headEnd type="none" w="med" len="med"/>
                      <a:tailEnd type="none" w="med" len="med"/>
                    </a:lnT>
                    <a:lnB>
                      <a:noFill/>
                    </a:lnB>
                    <a:lnTlToBr w="12700" cmpd="sng">
                      <a:noFill/>
                      <a:prstDash val="solid"/>
                    </a:lnTlToBr>
                    <a:lnBlToTr w="12700" cmpd="sng">
                      <a:noFill/>
                      <a:prstDash val="solid"/>
                    </a:lnBlToTr>
                    <a:solidFill>
                      <a:srgbClr val="777777"/>
                    </a:solidFill>
                  </a:tcPr>
                </a:tc>
                <a:tc>
                  <a:txBody>
                    <a:bodyPr/>
                    <a:lstStyle>
                      <a:lvl1pPr marL="0" algn="l" defTabSz="914400" rtl="0" eaLnBrk="1" latinLnBrk="0" hangingPunct="1">
                        <a:defRPr kumimoji="1" sz="1800" kern="1200">
                          <a:solidFill>
                            <a:schemeClr val="tx1"/>
                          </a:solidFill>
                          <a:latin typeface="Segoe UI"/>
                          <a:ea typeface="メイリオ"/>
                        </a:defRPr>
                      </a:lvl1pPr>
                      <a:lvl2pPr marL="457200" algn="l" defTabSz="914400" rtl="0" eaLnBrk="1" latinLnBrk="0" hangingPunct="1">
                        <a:defRPr kumimoji="1" sz="1800" kern="1200">
                          <a:solidFill>
                            <a:schemeClr val="tx1"/>
                          </a:solidFill>
                          <a:latin typeface="Segoe UI"/>
                          <a:ea typeface="メイリオ"/>
                        </a:defRPr>
                      </a:lvl2pPr>
                      <a:lvl3pPr marL="914400" algn="l" defTabSz="914400" rtl="0" eaLnBrk="1" latinLnBrk="0" hangingPunct="1">
                        <a:defRPr kumimoji="1" sz="1800" kern="1200">
                          <a:solidFill>
                            <a:schemeClr val="tx1"/>
                          </a:solidFill>
                          <a:latin typeface="Segoe UI"/>
                          <a:ea typeface="メイリオ"/>
                        </a:defRPr>
                      </a:lvl3pPr>
                      <a:lvl4pPr marL="1371600" algn="l" defTabSz="914400" rtl="0" eaLnBrk="1" latinLnBrk="0" hangingPunct="1">
                        <a:defRPr kumimoji="1" sz="1800" kern="1200">
                          <a:solidFill>
                            <a:schemeClr val="tx1"/>
                          </a:solidFill>
                          <a:latin typeface="Segoe UI"/>
                          <a:ea typeface="メイリオ"/>
                        </a:defRPr>
                      </a:lvl4pPr>
                      <a:lvl5pPr marL="1828800" algn="l" defTabSz="914400" rtl="0" eaLnBrk="1" latinLnBrk="0" hangingPunct="1">
                        <a:defRPr kumimoji="1" sz="1800" kern="1200">
                          <a:solidFill>
                            <a:schemeClr val="tx1"/>
                          </a:solidFill>
                          <a:latin typeface="Segoe UI"/>
                          <a:ea typeface="メイリオ"/>
                        </a:defRPr>
                      </a:lvl5pPr>
                      <a:lvl6pPr marL="2286000" algn="l" defTabSz="914400" rtl="0" eaLnBrk="1" latinLnBrk="0" hangingPunct="1">
                        <a:defRPr kumimoji="1" sz="1800" kern="1200">
                          <a:solidFill>
                            <a:schemeClr val="tx1"/>
                          </a:solidFill>
                          <a:latin typeface="Segoe UI"/>
                          <a:ea typeface="メイリオ"/>
                        </a:defRPr>
                      </a:lvl6pPr>
                      <a:lvl7pPr marL="2743200" algn="l" defTabSz="914400" rtl="0" eaLnBrk="1" latinLnBrk="0" hangingPunct="1">
                        <a:defRPr kumimoji="1" sz="1800" kern="1200">
                          <a:solidFill>
                            <a:schemeClr val="tx1"/>
                          </a:solidFill>
                          <a:latin typeface="Segoe UI"/>
                          <a:ea typeface="メイリオ"/>
                        </a:defRPr>
                      </a:lvl7pPr>
                      <a:lvl8pPr marL="3200400" algn="l" defTabSz="914400" rtl="0" eaLnBrk="1" latinLnBrk="0" hangingPunct="1">
                        <a:defRPr kumimoji="1" sz="1800" kern="1200">
                          <a:solidFill>
                            <a:schemeClr val="tx1"/>
                          </a:solidFill>
                          <a:latin typeface="Segoe UI"/>
                          <a:ea typeface="メイリオ"/>
                        </a:defRPr>
                      </a:lvl8pPr>
                      <a:lvl9pPr marL="3657600" algn="l" defTabSz="914400" rtl="0" eaLnBrk="1" latinLnBrk="0" hangingPunct="1">
                        <a:defRPr kumimoji="1" sz="1800" kern="1200">
                          <a:solidFill>
                            <a:schemeClr val="tx1"/>
                          </a:solidFill>
                          <a:latin typeface="Segoe UI"/>
                          <a:ea typeface="メイリオ"/>
                        </a:defRPr>
                      </a:lvl9pPr>
                    </a:lstStyle>
                    <a:p>
                      <a:pPr algn="r">
                        <a:lnSpc>
                          <a:spcPct val="100000"/>
                        </a:lnSpc>
                      </a:pPr>
                      <a:r>
                        <a:rPr kumimoji="1" lang="en-US" altLang="ja-JP" sz="1100" b="1" dirty="0">
                          <a:solidFill>
                            <a:schemeClr val="bg1"/>
                          </a:solidFill>
                        </a:rPr>
                        <a:t> </a:t>
                      </a:r>
                      <a:r>
                        <a:rPr kumimoji="1" lang="en-US" altLang="ja-JP" sz="1100" b="0" dirty="0">
                          <a:solidFill>
                            <a:schemeClr val="bg1"/>
                          </a:solidFill>
                        </a:rPr>
                        <a:t>Total</a:t>
                      </a:r>
                      <a:endParaRPr kumimoji="1" lang="ja-JP" altLang="en-US" sz="1100" b="0" dirty="0">
                        <a:solidFill>
                          <a:schemeClr val="bg1"/>
                        </a:solidFill>
                      </a:endParaRPr>
                    </a:p>
                  </a:txBody>
                  <a:tcPr marL="84406" marR="84406">
                    <a:lnL>
                      <a:noFill/>
                    </a:lnL>
                    <a:lnR>
                      <a:noFill/>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77777"/>
                    </a:solidFill>
                  </a:tcPr>
                </a:tc>
                <a:tc>
                  <a:txBody>
                    <a:bodyPr/>
                    <a:lstStyle>
                      <a:lvl1pPr marL="0" algn="l" defTabSz="914400" rtl="0" eaLnBrk="1" latinLnBrk="0" hangingPunct="1">
                        <a:defRPr kumimoji="1" sz="1800" kern="1200">
                          <a:solidFill>
                            <a:schemeClr val="tx1"/>
                          </a:solidFill>
                          <a:latin typeface="Segoe UI"/>
                          <a:ea typeface="メイリオ"/>
                        </a:defRPr>
                      </a:lvl1pPr>
                      <a:lvl2pPr marL="457200" algn="l" defTabSz="914400" rtl="0" eaLnBrk="1" latinLnBrk="0" hangingPunct="1">
                        <a:defRPr kumimoji="1" sz="1800" kern="1200">
                          <a:solidFill>
                            <a:schemeClr val="tx1"/>
                          </a:solidFill>
                          <a:latin typeface="Segoe UI"/>
                          <a:ea typeface="メイリオ"/>
                        </a:defRPr>
                      </a:lvl2pPr>
                      <a:lvl3pPr marL="914400" algn="l" defTabSz="914400" rtl="0" eaLnBrk="1" latinLnBrk="0" hangingPunct="1">
                        <a:defRPr kumimoji="1" sz="1800" kern="1200">
                          <a:solidFill>
                            <a:schemeClr val="tx1"/>
                          </a:solidFill>
                          <a:latin typeface="Segoe UI"/>
                          <a:ea typeface="メイリオ"/>
                        </a:defRPr>
                      </a:lvl3pPr>
                      <a:lvl4pPr marL="1371600" algn="l" defTabSz="914400" rtl="0" eaLnBrk="1" latinLnBrk="0" hangingPunct="1">
                        <a:defRPr kumimoji="1" sz="1800" kern="1200">
                          <a:solidFill>
                            <a:schemeClr val="tx1"/>
                          </a:solidFill>
                          <a:latin typeface="Segoe UI"/>
                          <a:ea typeface="メイリオ"/>
                        </a:defRPr>
                      </a:lvl4pPr>
                      <a:lvl5pPr marL="1828800" algn="l" defTabSz="914400" rtl="0" eaLnBrk="1" latinLnBrk="0" hangingPunct="1">
                        <a:defRPr kumimoji="1" sz="1800" kern="1200">
                          <a:solidFill>
                            <a:schemeClr val="tx1"/>
                          </a:solidFill>
                          <a:latin typeface="Segoe UI"/>
                          <a:ea typeface="メイリオ"/>
                        </a:defRPr>
                      </a:lvl5pPr>
                      <a:lvl6pPr marL="2286000" algn="l" defTabSz="914400" rtl="0" eaLnBrk="1" latinLnBrk="0" hangingPunct="1">
                        <a:defRPr kumimoji="1" sz="1800" kern="1200">
                          <a:solidFill>
                            <a:schemeClr val="tx1"/>
                          </a:solidFill>
                          <a:latin typeface="Segoe UI"/>
                          <a:ea typeface="メイリオ"/>
                        </a:defRPr>
                      </a:lvl6pPr>
                      <a:lvl7pPr marL="2743200" algn="l" defTabSz="914400" rtl="0" eaLnBrk="1" latinLnBrk="0" hangingPunct="1">
                        <a:defRPr kumimoji="1" sz="1800" kern="1200">
                          <a:solidFill>
                            <a:schemeClr val="tx1"/>
                          </a:solidFill>
                          <a:latin typeface="Segoe UI"/>
                          <a:ea typeface="メイリオ"/>
                        </a:defRPr>
                      </a:lvl7pPr>
                      <a:lvl8pPr marL="3200400" algn="l" defTabSz="914400" rtl="0" eaLnBrk="1" latinLnBrk="0" hangingPunct="1">
                        <a:defRPr kumimoji="1" sz="1800" kern="1200">
                          <a:solidFill>
                            <a:schemeClr val="tx1"/>
                          </a:solidFill>
                          <a:latin typeface="Segoe UI"/>
                          <a:ea typeface="メイリオ"/>
                        </a:defRPr>
                      </a:lvl8pPr>
                      <a:lvl9pPr marL="3657600" algn="l" defTabSz="914400" rtl="0" eaLnBrk="1" latinLnBrk="0" hangingPunct="1">
                        <a:defRPr kumimoji="1" sz="1800" kern="1200">
                          <a:solidFill>
                            <a:schemeClr val="tx1"/>
                          </a:solidFill>
                          <a:latin typeface="Segoe UI"/>
                          <a:ea typeface="メイリオ"/>
                        </a:defRPr>
                      </a:lvl9pPr>
                    </a:lstStyle>
                    <a:p>
                      <a:pPr marL="360000" algn="r">
                        <a:lnSpc>
                          <a:spcPct val="100000"/>
                        </a:lnSpc>
                      </a:pPr>
                      <a:r>
                        <a:rPr kumimoji="1" lang="en-US" altLang="ja-JP" sz="1100" b="0" dirty="0">
                          <a:solidFill>
                            <a:schemeClr val="bg1"/>
                          </a:solidFill>
                        </a:rPr>
                        <a:t>4,004</a:t>
                      </a:r>
                      <a:endParaRPr kumimoji="1" lang="ja-JP" altLang="en-US" sz="1100" b="0" dirty="0">
                        <a:solidFill>
                          <a:schemeClr val="bg1"/>
                        </a:solidFill>
                      </a:endParaRPr>
                    </a:p>
                  </a:txBody>
                  <a:tcPr marL="84406" marR="84406">
                    <a:lnL>
                      <a:noFill/>
                    </a:lnL>
                    <a:lnR>
                      <a:noFill/>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77777"/>
                    </a:solidFill>
                  </a:tcPr>
                </a:tc>
                <a:extLst>
                  <a:ext uri="{0D108BD9-81ED-4DB2-BD59-A6C34878D82A}">
                    <a16:rowId xmlns:a16="http://schemas.microsoft.com/office/drawing/2014/main" xmlns="" val="10003"/>
                  </a:ext>
                </a:extLst>
              </a:tr>
              <a:tr h="282089">
                <a:tc>
                  <a:txBody>
                    <a:bodyPr/>
                    <a:lstStyle/>
                    <a:p>
                      <a:pPr>
                        <a:lnSpc>
                          <a:spcPct val="100000"/>
                        </a:lnSpc>
                      </a:pPr>
                      <a:endParaRPr kumimoji="1" lang="ja-JP" altLang="en-US" sz="1100" dirty="0">
                        <a:solidFill>
                          <a:schemeClr val="bg1"/>
                        </a:solidFill>
                      </a:endParaRPr>
                    </a:p>
                  </a:txBody>
                  <a:tcPr marL="84406" marR="84406">
                    <a:lnL>
                      <a:noFill/>
                    </a:lnL>
                    <a:lnR>
                      <a:noFill/>
                    </a:lnR>
                    <a:lnT>
                      <a:noFill/>
                    </a:lnT>
                    <a:lnB>
                      <a:noFill/>
                    </a:lnB>
                    <a:lnTlToBr w="12700" cmpd="sng">
                      <a:noFill/>
                      <a:prstDash val="solid"/>
                    </a:lnTlToBr>
                    <a:lnBlToTr w="12700" cmpd="sng">
                      <a:noFill/>
                      <a:prstDash val="solid"/>
                    </a:lnBlToTr>
                    <a:solidFill>
                      <a:srgbClr val="777777"/>
                    </a:solidFill>
                  </a:tcPr>
                </a:tc>
                <a:tc>
                  <a:txBody>
                    <a:bodyPr/>
                    <a:lstStyle/>
                    <a:p>
                      <a:pPr algn="r">
                        <a:lnSpc>
                          <a:spcPct val="100000"/>
                        </a:lnSpc>
                      </a:pPr>
                      <a:r>
                        <a:rPr kumimoji="1" lang="en-US" altLang="ja-JP" sz="1100" b="0" spc="-10" baseline="0" dirty="0">
                          <a:solidFill>
                            <a:schemeClr val="bg1"/>
                          </a:solidFill>
                          <a:latin typeface="Segoe UI" panose="020B0502040204020203" pitchFamily="34" charset="0"/>
                          <a:ea typeface="Segoe UI" panose="020B0502040204020203" pitchFamily="34" charset="0"/>
                          <a:cs typeface="Segoe UI" panose="020B0502040204020203" pitchFamily="34" charset="0"/>
                        </a:rPr>
                        <a:t>Executives and Vice Presidents</a:t>
                      </a:r>
                      <a:endParaRPr kumimoji="1" lang="ja-JP" altLang="en-US" sz="1100" b="0" spc="-10" baseline="0" dirty="0">
                        <a:solidFill>
                          <a:schemeClr val="bg1"/>
                        </a:solidFill>
                        <a:latin typeface="Segoe UI" panose="020B0502040204020203" pitchFamily="34" charset="0"/>
                        <a:cs typeface="Segoe UI" panose="020B0502040204020203" pitchFamily="34" charset="0"/>
                      </a:endParaRPr>
                    </a:p>
                  </a:txBody>
                  <a:tcPr marL="84406" marR="84406">
                    <a:lnL>
                      <a:noFill/>
                    </a:lnL>
                    <a:lnR>
                      <a:noFill/>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77777"/>
                    </a:solidFill>
                  </a:tcPr>
                </a:tc>
                <a:tc>
                  <a:txBody>
                    <a:bodyPr/>
                    <a:lstStyle/>
                    <a:p>
                      <a:pPr marL="360000" algn="r">
                        <a:lnSpc>
                          <a:spcPct val="100000"/>
                        </a:lnSpc>
                      </a:pPr>
                      <a:r>
                        <a:rPr kumimoji="1" lang="en-US" altLang="ja-JP" sz="1100" dirty="0">
                          <a:solidFill>
                            <a:schemeClr val="bg1"/>
                          </a:solidFill>
                          <a:latin typeface="Segoe UI" panose="020B0502040204020203" pitchFamily="34" charset="0"/>
                          <a:ea typeface="Segoe UI" panose="020B0502040204020203" pitchFamily="34" charset="0"/>
                          <a:cs typeface="Segoe UI" panose="020B0502040204020203" pitchFamily="34" charset="0"/>
                        </a:rPr>
                        <a:t>8</a:t>
                      </a:r>
                      <a:endParaRPr kumimoji="1" lang="ja-JP" altLang="en-US" sz="1100" dirty="0">
                        <a:solidFill>
                          <a:schemeClr val="bg1"/>
                        </a:solidFill>
                        <a:latin typeface="Segoe UI" panose="020B0502040204020203" pitchFamily="34" charset="0"/>
                        <a:cs typeface="Segoe UI" panose="020B0502040204020203" pitchFamily="34" charset="0"/>
                      </a:endParaRPr>
                    </a:p>
                  </a:txBody>
                  <a:tcPr marL="84406" marR="84406">
                    <a:lnL>
                      <a:noFill/>
                    </a:lnL>
                    <a:lnR>
                      <a:noFill/>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77777"/>
                    </a:solidFill>
                  </a:tcPr>
                </a:tc>
                <a:extLst>
                  <a:ext uri="{0D108BD9-81ED-4DB2-BD59-A6C34878D82A}">
                    <a16:rowId xmlns:a16="http://schemas.microsoft.com/office/drawing/2014/main" xmlns="" val="727322846"/>
                  </a:ext>
                </a:extLst>
              </a:tr>
              <a:tr h="282089">
                <a:tc>
                  <a:txBody>
                    <a:bodyPr/>
                    <a:lstStyle>
                      <a:lvl1pPr marL="0" algn="l" defTabSz="914400" rtl="0" eaLnBrk="1" latinLnBrk="0" hangingPunct="1">
                        <a:defRPr kumimoji="1" sz="1800" kern="1200">
                          <a:solidFill>
                            <a:schemeClr val="tx1"/>
                          </a:solidFill>
                          <a:latin typeface="Segoe UI"/>
                          <a:ea typeface="メイリオ"/>
                        </a:defRPr>
                      </a:lvl1pPr>
                      <a:lvl2pPr marL="457200" algn="l" defTabSz="914400" rtl="0" eaLnBrk="1" latinLnBrk="0" hangingPunct="1">
                        <a:defRPr kumimoji="1" sz="1800" kern="1200">
                          <a:solidFill>
                            <a:schemeClr val="tx1"/>
                          </a:solidFill>
                          <a:latin typeface="Segoe UI"/>
                          <a:ea typeface="メイリオ"/>
                        </a:defRPr>
                      </a:lvl2pPr>
                      <a:lvl3pPr marL="914400" algn="l" defTabSz="914400" rtl="0" eaLnBrk="1" latinLnBrk="0" hangingPunct="1">
                        <a:defRPr kumimoji="1" sz="1800" kern="1200">
                          <a:solidFill>
                            <a:schemeClr val="tx1"/>
                          </a:solidFill>
                          <a:latin typeface="Segoe UI"/>
                          <a:ea typeface="メイリオ"/>
                        </a:defRPr>
                      </a:lvl3pPr>
                      <a:lvl4pPr marL="1371600" algn="l" defTabSz="914400" rtl="0" eaLnBrk="1" latinLnBrk="0" hangingPunct="1">
                        <a:defRPr kumimoji="1" sz="1800" kern="1200">
                          <a:solidFill>
                            <a:schemeClr val="tx1"/>
                          </a:solidFill>
                          <a:latin typeface="Segoe UI"/>
                          <a:ea typeface="メイリオ"/>
                        </a:defRPr>
                      </a:lvl4pPr>
                      <a:lvl5pPr marL="1828800" algn="l" defTabSz="914400" rtl="0" eaLnBrk="1" latinLnBrk="0" hangingPunct="1">
                        <a:defRPr kumimoji="1" sz="1800" kern="1200">
                          <a:solidFill>
                            <a:schemeClr val="tx1"/>
                          </a:solidFill>
                          <a:latin typeface="Segoe UI"/>
                          <a:ea typeface="メイリオ"/>
                        </a:defRPr>
                      </a:lvl5pPr>
                      <a:lvl6pPr marL="2286000" algn="l" defTabSz="914400" rtl="0" eaLnBrk="1" latinLnBrk="0" hangingPunct="1">
                        <a:defRPr kumimoji="1" sz="1800" kern="1200">
                          <a:solidFill>
                            <a:schemeClr val="tx1"/>
                          </a:solidFill>
                          <a:latin typeface="Segoe UI"/>
                          <a:ea typeface="メイリオ"/>
                        </a:defRPr>
                      </a:lvl6pPr>
                      <a:lvl7pPr marL="2743200" algn="l" defTabSz="914400" rtl="0" eaLnBrk="1" latinLnBrk="0" hangingPunct="1">
                        <a:defRPr kumimoji="1" sz="1800" kern="1200">
                          <a:solidFill>
                            <a:schemeClr val="tx1"/>
                          </a:solidFill>
                          <a:latin typeface="Segoe UI"/>
                          <a:ea typeface="メイリオ"/>
                        </a:defRPr>
                      </a:lvl7pPr>
                      <a:lvl8pPr marL="3200400" algn="l" defTabSz="914400" rtl="0" eaLnBrk="1" latinLnBrk="0" hangingPunct="1">
                        <a:defRPr kumimoji="1" sz="1800" kern="1200">
                          <a:solidFill>
                            <a:schemeClr val="tx1"/>
                          </a:solidFill>
                          <a:latin typeface="Segoe UI"/>
                          <a:ea typeface="メイリオ"/>
                        </a:defRPr>
                      </a:lvl8pPr>
                      <a:lvl9pPr marL="3657600" algn="l" defTabSz="914400" rtl="0" eaLnBrk="1" latinLnBrk="0" hangingPunct="1">
                        <a:defRPr kumimoji="1" sz="1800" kern="1200">
                          <a:solidFill>
                            <a:schemeClr val="tx1"/>
                          </a:solidFill>
                          <a:latin typeface="Segoe UI"/>
                          <a:ea typeface="メイリオ"/>
                        </a:defRPr>
                      </a:lvl9pPr>
                    </a:lstStyle>
                    <a:p>
                      <a:pPr>
                        <a:lnSpc>
                          <a:spcPct val="100000"/>
                        </a:lnSpc>
                      </a:pPr>
                      <a:r>
                        <a:rPr kumimoji="1" lang="en-US" altLang="ja-JP" sz="1100" dirty="0">
                          <a:solidFill>
                            <a:schemeClr val="bg1"/>
                          </a:solidFill>
                        </a:rPr>
                        <a:t> </a:t>
                      </a:r>
                      <a:endParaRPr kumimoji="1" lang="ja-JP" altLang="en-US" sz="1100" dirty="0">
                        <a:solidFill>
                          <a:schemeClr val="bg1"/>
                        </a:solidFill>
                      </a:endParaRPr>
                    </a:p>
                  </a:txBody>
                  <a:tcPr marL="84406" marR="84406">
                    <a:lnL>
                      <a:noFill/>
                    </a:lnL>
                    <a:lnR>
                      <a:noFill/>
                    </a:lnR>
                    <a:lnT>
                      <a:noFill/>
                    </a:lnT>
                    <a:lnB>
                      <a:noFill/>
                    </a:lnB>
                    <a:lnTlToBr w="12700" cmpd="sng">
                      <a:noFill/>
                      <a:prstDash val="solid"/>
                    </a:lnTlToBr>
                    <a:lnBlToTr w="12700" cmpd="sng">
                      <a:noFill/>
                      <a:prstDash val="solid"/>
                    </a:lnBlToTr>
                    <a:solidFill>
                      <a:srgbClr val="777777"/>
                    </a:solidFill>
                  </a:tcPr>
                </a:tc>
                <a:tc>
                  <a:txBody>
                    <a:bodyPr/>
                    <a:lstStyle>
                      <a:lvl1pPr marL="0" algn="l" defTabSz="914400" rtl="0" eaLnBrk="1" latinLnBrk="0" hangingPunct="1">
                        <a:defRPr kumimoji="1" sz="1800" kern="1200">
                          <a:solidFill>
                            <a:schemeClr val="tx1"/>
                          </a:solidFill>
                          <a:latin typeface="Segoe UI"/>
                          <a:ea typeface="メイリオ"/>
                        </a:defRPr>
                      </a:lvl1pPr>
                      <a:lvl2pPr marL="457200" algn="l" defTabSz="914400" rtl="0" eaLnBrk="1" latinLnBrk="0" hangingPunct="1">
                        <a:defRPr kumimoji="1" sz="1800" kern="1200">
                          <a:solidFill>
                            <a:schemeClr val="tx1"/>
                          </a:solidFill>
                          <a:latin typeface="Segoe UI"/>
                          <a:ea typeface="メイリオ"/>
                        </a:defRPr>
                      </a:lvl2pPr>
                      <a:lvl3pPr marL="914400" algn="l" defTabSz="914400" rtl="0" eaLnBrk="1" latinLnBrk="0" hangingPunct="1">
                        <a:defRPr kumimoji="1" sz="1800" kern="1200">
                          <a:solidFill>
                            <a:schemeClr val="tx1"/>
                          </a:solidFill>
                          <a:latin typeface="Segoe UI"/>
                          <a:ea typeface="メイリオ"/>
                        </a:defRPr>
                      </a:lvl3pPr>
                      <a:lvl4pPr marL="1371600" algn="l" defTabSz="914400" rtl="0" eaLnBrk="1" latinLnBrk="0" hangingPunct="1">
                        <a:defRPr kumimoji="1" sz="1800" kern="1200">
                          <a:solidFill>
                            <a:schemeClr val="tx1"/>
                          </a:solidFill>
                          <a:latin typeface="Segoe UI"/>
                          <a:ea typeface="メイリオ"/>
                        </a:defRPr>
                      </a:lvl4pPr>
                      <a:lvl5pPr marL="1828800" algn="l" defTabSz="914400" rtl="0" eaLnBrk="1" latinLnBrk="0" hangingPunct="1">
                        <a:defRPr kumimoji="1" sz="1800" kern="1200">
                          <a:solidFill>
                            <a:schemeClr val="tx1"/>
                          </a:solidFill>
                          <a:latin typeface="Segoe UI"/>
                          <a:ea typeface="メイリオ"/>
                        </a:defRPr>
                      </a:lvl5pPr>
                      <a:lvl6pPr marL="2286000" algn="l" defTabSz="914400" rtl="0" eaLnBrk="1" latinLnBrk="0" hangingPunct="1">
                        <a:defRPr kumimoji="1" sz="1800" kern="1200">
                          <a:solidFill>
                            <a:schemeClr val="tx1"/>
                          </a:solidFill>
                          <a:latin typeface="Segoe UI"/>
                          <a:ea typeface="メイリオ"/>
                        </a:defRPr>
                      </a:lvl6pPr>
                      <a:lvl7pPr marL="2743200" algn="l" defTabSz="914400" rtl="0" eaLnBrk="1" latinLnBrk="0" hangingPunct="1">
                        <a:defRPr kumimoji="1" sz="1800" kern="1200">
                          <a:solidFill>
                            <a:schemeClr val="tx1"/>
                          </a:solidFill>
                          <a:latin typeface="Segoe UI"/>
                          <a:ea typeface="メイリオ"/>
                        </a:defRPr>
                      </a:lvl7pPr>
                      <a:lvl8pPr marL="3200400" algn="l" defTabSz="914400" rtl="0" eaLnBrk="1" latinLnBrk="0" hangingPunct="1">
                        <a:defRPr kumimoji="1" sz="1800" kern="1200">
                          <a:solidFill>
                            <a:schemeClr val="tx1"/>
                          </a:solidFill>
                          <a:latin typeface="Segoe UI"/>
                          <a:ea typeface="メイリオ"/>
                        </a:defRPr>
                      </a:lvl8pPr>
                      <a:lvl9pPr marL="3657600" algn="l" defTabSz="914400" rtl="0" eaLnBrk="1" latinLnBrk="0" hangingPunct="1">
                        <a:defRPr kumimoji="1" sz="1800" kern="1200">
                          <a:solidFill>
                            <a:schemeClr val="tx1"/>
                          </a:solidFill>
                          <a:latin typeface="Segoe UI"/>
                          <a:ea typeface="メイリオ"/>
                        </a:defRPr>
                      </a:lvl9pPr>
                    </a:lstStyle>
                    <a:p>
                      <a:pPr algn="r">
                        <a:lnSpc>
                          <a:spcPct val="100000"/>
                        </a:lnSpc>
                      </a:pPr>
                      <a:r>
                        <a:rPr kumimoji="1" lang="en-US" altLang="ja-JP" sz="1100" dirty="0">
                          <a:solidFill>
                            <a:schemeClr val="bg1"/>
                          </a:solidFill>
                        </a:rPr>
                        <a:t>Academic</a:t>
                      </a:r>
                      <a:endParaRPr kumimoji="1" lang="ja-JP" altLang="en-US" sz="1100" dirty="0">
                        <a:solidFill>
                          <a:schemeClr val="bg1"/>
                        </a:solidFill>
                      </a:endParaRPr>
                    </a:p>
                  </a:txBody>
                  <a:tcPr marL="84406" marR="84406">
                    <a:lnL>
                      <a:noFill/>
                    </a:lnL>
                    <a:lnR>
                      <a:noFill/>
                    </a:lnR>
                    <a:lnT w="6350" cap="flat" cmpd="sng" algn="ctr">
                      <a:solidFill>
                        <a:sysClr val="window" lastClr="FFFFFF"/>
                      </a:solidFill>
                      <a:prstDash val="solid"/>
                      <a:round/>
                      <a:headEnd type="none" w="med" len="med"/>
                      <a:tailEnd type="none" w="med" len="med"/>
                    </a:lnT>
                    <a:lnB>
                      <a:noFill/>
                    </a:lnB>
                    <a:lnTlToBr w="12700" cmpd="sng">
                      <a:noFill/>
                      <a:prstDash val="solid"/>
                    </a:lnTlToBr>
                    <a:lnBlToTr w="12700" cmpd="sng">
                      <a:noFill/>
                      <a:prstDash val="solid"/>
                    </a:lnBlToTr>
                    <a:solidFill>
                      <a:srgbClr val="777777"/>
                    </a:solidFill>
                  </a:tcPr>
                </a:tc>
                <a:tc>
                  <a:txBody>
                    <a:bodyPr/>
                    <a:lstStyle>
                      <a:lvl1pPr marL="0" algn="l" defTabSz="914400" rtl="0" eaLnBrk="1" latinLnBrk="0" hangingPunct="1">
                        <a:defRPr kumimoji="1" sz="1800" kern="1200">
                          <a:solidFill>
                            <a:schemeClr val="tx1"/>
                          </a:solidFill>
                          <a:latin typeface="Segoe UI"/>
                          <a:ea typeface="メイリオ"/>
                        </a:defRPr>
                      </a:lvl1pPr>
                      <a:lvl2pPr marL="457200" algn="l" defTabSz="914400" rtl="0" eaLnBrk="1" latinLnBrk="0" hangingPunct="1">
                        <a:defRPr kumimoji="1" sz="1800" kern="1200">
                          <a:solidFill>
                            <a:schemeClr val="tx1"/>
                          </a:solidFill>
                          <a:latin typeface="Segoe UI"/>
                          <a:ea typeface="メイリオ"/>
                        </a:defRPr>
                      </a:lvl2pPr>
                      <a:lvl3pPr marL="914400" algn="l" defTabSz="914400" rtl="0" eaLnBrk="1" latinLnBrk="0" hangingPunct="1">
                        <a:defRPr kumimoji="1" sz="1800" kern="1200">
                          <a:solidFill>
                            <a:schemeClr val="tx1"/>
                          </a:solidFill>
                          <a:latin typeface="Segoe UI"/>
                          <a:ea typeface="メイリオ"/>
                        </a:defRPr>
                      </a:lvl3pPr>
                      <a:lvl4pPr marL="1371600" algn="l" defTabSz="914400" rtl="0" eaLnBrk="1" latinLnBrk="0" hangingPunct="1">
                        <a:defRPr kumimoji="1" sz="1800" kern="1200">
                          <a:solidFill>
                            <a:schemeClr val="tx1"/>
                          </a:solidFill>
                          <a:latin typeface="Segoe UI"/>
                          <a:ea typeface="メイリオ"/>
                        </a:defRPr>
                      </a:lvl4pPr>
                      <a:lvl5pPr marL="1828800" algn="l" defTabSz="914400" rtl="0" eaLnBrk="1" latinLnBrk="0" hangingPunct="1">
                        <a:defRPr kumimoji="1" sz="1800" kern="1200">
                          <a:solidFill>
                            <a:schemeClr val="tx1"/>
                          </a:solidFill>
                          <a:latin typeface="Segoe UI"/>
                          <a:ea typeface="メイリオ"/>
                        </a:defRPr>
                      </a:lvl5pPr>
                      <a:lvl6pPr marL="2286000" algn="l" defTabSz="914400" rtl="0" eaLnBrk="1" latinLnBrk="0" hangingPunct="1">
                        <a:defRPr kumimoji="1" sz="1800" kern="1200">
                          <a:solidFill>
                            <a:schemeClr val="tx1"/>
                          </a:solidFill>
                          <a:latin typeface="Segoe UI"/>
                          <a:ea typeface="メイリオ"/>
                        </a:defRPr>
                      </a:lvl6pPr>
                      <a:lvl7pPr marL="2743200" algn="l" defTabSz="914400" rtl="0" eaLnBrk="1" latinLnBrk="0" hangingPunct="1">
                        <a:defRPr kumimoji="1" sz="1800" kern="1200">
                          <a:solidFill>
                            <a:schemeClr val="tx1"/>
                          </a:solidFill>
                          <a:latin typeface="Segoe UI"/>
                          <a:ea typeface="メイリオ"/>
                        </a:defRPr>
                      </a:lvl7pPr>
                      <a:lvl8pPr marL="3200400" algn="l" defTabSz="914400" rtl="0" eaLnBrk="1" latinLnBrk="0" hangingPunct="1">
                        <a:defRPr kumimoji="1" sz="1800" kern="1200">
                          <a:solidFill>
                            <a:schemeClr val="tx1"/>
                          </a:solidFill>
                          <a:latin typeface="Segoe UI"/>
                          <a:ea typeface="メイリオ"/>
                        </a:defRPr>
                      </a:lvl8pPr>
                      <a:lvl9pPr marL="3657600" algn="l" defTabSz="914400" rtl="0" eaLnBrk="1" latinLnBrk="0" hangingPunct="1">
                        <a:defRPr kumimoji="1" sz="1800" kern="1200">
                          <a:solidFill>
                            <a:schemeClr val="tx1"/>
                          </a:solidFill>
                          <a:latin typeface="Segoe UI"/>
                          <a:ea typeface="メイリオ"/>
                        </a:defRPr>
                      </a:lvl9pPr>
                    </a:lstStyle>
                    <a:p>
                      <a:pPr marL="360000" algn="r">
                        <a:lnSpc>
                          <a:spcPct val="100000"/>
                        </a:lnSpc>
                      </a:pPr>
                      <a:r>
                        <a:rPr kumimoji="1" lang="en-US" altLang="ja-JP" sz="1100" dirty="0">
                          <a:solidFill>
                            <a:schemeClr val="bg1"/>
                          </a:solidFill>
                        </a:rPr>
                        <a:t>2,070</a:t>
                      </a:r>
                      <a:endParaRPr kumimoji="1" lang="ja-JP" altLang="en-US" sz="1100" dirty="0">
                        <a:solidFill>
                          <a:schemeClr val="bg1"/>
                        </a:solidFill>
                      </a:endParaRPr>
                    </a:p>
                  </a:txBody>
                  <a:tcPr marL="84406" marR="84406">
                    <a:lnL>
                      <a:noFill/>
                    </a:lnL>
                    <a:lnR>
                      <a:noFill/>
                    </a:lnR>
                    <a:lnT w="6350" cap="flat" cmpd="sng" algn="ctr">
                      <a:solidFill>
                        <a:sysClr val="window" lastClr="FFFFFF"/>
                      </a:solidFill>
                      <a:prstDash val="solid"/>
                      <a:round/>
                      <a:headEnd type="none" w="med" len="med"/>
                      <a:tailEnd type="none" w="med" len="med"/>
                    </a:lnT>
                    <a:lnB>
                      <a:noFill/>
                    </a:lnB>
                    <a:lnTlToBr w="12700" cmpd="sng">
                      <a:noFill/>
                      <a:prstDash val="solid"/>
                    </a:lnTlToBr>
                    <a:lnBlToTr w="12700" cmpd="sng">
                      <a:noFill/>
                      <a:prstDash val="solid"/>
                    </a:lnBlToTr>
                    <a:solidFill>
                      <a:srgbClr val="777777"/>
                    </a:solidFill>
                  </a:tcPr>
                </a:tc>
                <a:extLst>
                  <a:ext uri="{0D108BD9-81ED-4DB2-BD59-A6C34878D82A}">
                    <a16:rowId xmlns:a16="http://schemas.microsoft.com/office/drawing/2014/main" xmlns="" val="10004"/>
                  </a:ext>
                </a:extLst>
              </a:tr>
              <a:tr h="282089">
                <a:tc>
                  <a:txBody>
                    <a:bodyPr/>
                    <a:lstStyle>
                      <a:lvl1pPr marL="0" algn="l" defTabSz="914400" rtl="0" eaLnBrk="1" latinLnBrk="0" hangingPunct="1">
                        <a:defRPr kumimoji="1" sz="1800" kern="1200">
                          <a:solidFill>
                            <a:schemeClr val="tx1"/>
                          </a:solidFill>
                          <a:latin typeface="Segoe UI"/>
                          <a:ea typeface="メイリオ"/>
                        </a:defRPr>
                      </a:lvl1pPr>
                      <a:lvl2pPr marL="457200" algn="l" defTabSz="914400" rtl="0" eaLnBrk="1" latinLnBrk="0" hangingPunct="1">
                        <a:defRPr kumimoji="1" sz="1800" kern="1200">
                          <a:solidFill>
                            <a:schemeClr val="tx1"/>
                          </a:solidFill>
                          <a:latin typeface="Segoe UI"/>
                          <a:ea typeface="メイリオ"/>
                        </a:defRPr>
                      </a:lvl2pPr>
                      <a:lvl3pPr marL="914400" algn="l" defTabSz="914400" rtl="0" eaLnBrk="1" latinLnBrk="0" hangingPunct="1">
                        <a:defRPr kumimoji="1" sz="1800" kern="1200">
                          <a:solidFill>
                            <a:schemeClr val="tx1"/>
                          </a:solidFill>
                          <a:latin typeface="Segoe UI"/>
                          <a:ea typeface="メイリオ"/>
                        </a:defRPr>
                      </a:lvl3pPr>
                      <a:lvl4pPr marL="1371600" algn="l" defTabSz="914400" rtl="0" eaLnBrk="1" latinLnBrk="0" hangingPunct="1">
                        <a:defRPr kumimoji="1" sz="1800" kern="1200">
                          <a:solidFill>
                            <a:schemeClr val="tx1"/>
                          </a:solidFill>
                          <a:latin typeface="Segoe UI"/>
                          <a:ea typeface="メイリオ"/>
                        </a:defRPr>
                      </a:lvl4pPr>
                      <a:lvl5pPr marL="1828800" algn="l" defTabSz="914400" rtl="0" eaLnBrk="1" latinLnBrk="0" hangingPunct="1">
                        <a:defRPr kumimoji="1" sz="1800" kern="1200">
                          <a:solidFill>
                            <a:schemeClr val="tx1"/>
                          </a:solidFill>
                          <a:latin typeface="Segoe UI"/>
                          <a:ea typeface="メイリオ"/>
                        </a:defRPr>
                      </a:lvl5pPr>
                      <a:lvl6pPr marL="2286000" algn="l" defTabSz="914400" rtl="0" eaLnBrk="1" latinLnBrk="0" hangingPunct="1">
                        <a:defRPr kumimoji="1" sz="1800" kern="1200">
                          <a:solidFill>
                            <a:schemeClr val="tx1"/>
                          </a:solidFill>
                          <a:latin typeface="Segoe UI"/>
                          <a:ea typeface="メイリオ"/>
                        </a:defRPr>
                      </a:lvl6pPr>
                      <a:lvl7pPr marL="2743200" algn="l" defTabSz="914400" rtl="0" eaLnBrk="1" latinLnBrk="0" hangingPunct="1">
                        <a:defRPr kumimoji="1" sz="1800" kern="1200">
                          <a:solidFill>
                            <a:schemeClr val="tx1"/>
                          </a:solidFill>
                          <a:latin typeface="Segoe UI"/>
                          <a:ea typeface="メイリオ"/>
                        </a:defRPr>
                      </a:lvl7pPr>
                      <a:lvl8pPr marL="3200400" algn="l" defTabSz="914400" rtl="0" eaLnBrk="1" latinLnBrk="0" hangingPunct="1">
                        <a:defRPr kumimoji="1" sz="1800" kern="1200">
                          <a:solidFill>
                            <a:schemeClr val="tx1"/>
                          </a:solidFill>
                          <a:latin typeface="Segoe UI"/>
                          <a:ea typeface="メイリオ"/>
                        </a:defRPr>
                      </a:lvl8pPr>
                      <a:lvl9pPr marL="3657600" algn="l" defTabSz="914400" rtl="0" eaLnBrk="1" latinLnBrk="0" hangingPunct="1">
                        <a:defRPr kumimoji="1" sz="1800" kern="1200">
                          <a:solidFill>
                            <a:schemeClr val="tx1"/>
                          </a:solidFill>
                          <a:latin typeface="Segoe UI"/>
                          <a:ea typeface="メイリオ"/>
                        </a:defRPr>
                      </a:lvl9pPr>
                    </a:lstStyle>
                    <a:p>
                      <a:pPr>
                        <a:lnSpc>
                          <a:spcPct val="100000"/>
                        </a:lnSpc>
                      </a:pPr>
                      <a:r>
                        <a:rPr kumimoji="1" lang="en-US" altLang="ja-JP" sz="1100" dirty="0">
                          <a:solidFill>
                            <a:schemeClr val="bg1"/>
                          </a:solidFill>
                        </a:rPr>
                        <a:t> </a:t>
                      </a:r>
                      <a:endParaRPr kumimoji="1" lang="ja-JP" altLang="en-US" sz="1100" dirty="0">
                        <a:solidFill>
                          <a:schemeClr val="bg1"/>
                        </a:solidFill>
                      </a:endParaRPr>
                    </a:p>
                  </a:txBody>
                  <a:tcPr marL="84406" marR="84406">
                    <a:lnL>
                      <a:noFill/>
                    </a:lnL>
                    <a:lnR>
                      <a:noFill/>
                    </a:lnR>
                    <a:lnT>
                      <a:noFill/>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77777"/>
                    </a:solidFill>
                  </a:tcPr>
                </a:tc>
                <a:tc>
                  <a:txBody>
                    <a:bodyPr/>
                    <a:lstStyle>
                      <a:lvl1pPr marL="0" algn="l" defTabSz="914400" rtl="0" eaLnBrk="1" latinLnBrk="0" hangingPunct="1">
                        <a:defRPr kumimoji="1" sz="1800" kern="1200">
                          <a:solidFill>
                            <a:schemeClr val="tx1"/>
                          </a:solidFill>
                          <a:latin typeface="Segoe UI"/>
                          <a:ea typeface="メイリオ"/>
                        </a:defRPr>
                      </a:lvl1pPr>
                      <a:lvl2pPr marL="457200" algn="l" defTabSz="914400" rtl="0" eaLnBrk="1" latinLnBrk="0" hangingPunct="1">
                        <a:defRPr kumimoji="1" sz="1800" kern="1200">
                          <a:solidFill>
                            <a:schemeClr val="tx1"/>
                          </a:solidFill>
                          <a:latin typeface="Segoe UI"/>
                          <a:ea typeface="メイリオ"/>
                        </a:defRPr>
                      </a:lvl2pPr>
                      <a:lvl3pPr marL="914400" algn="l" defTabSz="914400" rtl="0" eaLnBrk="1" latinLnBrk="0" hangingPunct="1">
                        <a:defRPr kumimoji="1" sz="1800" kern="1200">
                          <a:solidFill>
                            <a:schemeClr val="tx1"/>
                          </a:solidFill>
                          <a:latin typeface="Segoe UI"/>
                          <a:ea typeface="メイリオ"/>
                        </a:defRPr>
                      </a:lvl3pPr>
                      <a:lvl4pPr marL="1371600" algn="l" defTabSz="914400" rtl="0" eaLnBrk="1" latinLnBrk="0" hangingPunct="1">
                        <a:defRPr kumimoji="1" sz="1800" kern="1200">
                          <a:solidFill>
                            <a:schemeClr val="tx1"/>
                          </a:solidFill>
                          <a:latin typeface="Segoe UI"/>
                          <a:ea typeface="メイリオ"/>
                        </a:defRPr>
                      </a:lvl4pPr>
                      <a:lvl5pPr marL="1828800" algn="l" defTabSz="914400" rtl="0" eaLnBrk="1" latinLnBrk="0" hangingPunct="1">
                        <a:defRPr kumimoji="1" sz="1800" kern="1200">
                          <a:solidFill>
                            <a:schemeClr val="tx1"/>
                          </a:solidFill>
                          <a:latin typeface="Segoe UI"/>
                          <a:ea typeface="メイリオ"/>
                        </a:defRPr>
                      </a:lvl5pPr>
                      <a:lvl6pPr marL="2286000" algn="l" defTabSz="914400" rtl="0" eaLnBrk="1" latinLnBrk="0" hangingPunct="1">
                        <a:defRPr kumimoji="1" sz="1800" kern="1200">
                          <a:solidFill>
                            <a:schemeClr val="tx1"/>
                          </a:solidFill>
                          <a:latin typeface="Segoe UI"/>
                          <a:ea typeface="メイリオ"/>
                        </a:defRPr>
                      </a:lvl6pPr>
                      <a:lvl7pPr marL="2743200" algn="l" defTabSz="914400" rtl="0" eaLnBrk="1" latinLnBrk="0" hangingPunct="1">
                        <a:defRPr kumimoji="1" sz="1800" kern="1200">
                          <a:solidFill>
                            <a:schemeClr val="tx1"/>
                          </a:solidFill>
                          <a:latin typeface="Segoe UI"/>
                          <a:ea typeface="メイリオ"/>
                        </a:defRPr>
                      </a:lvl7pPr>
                      <a:lvl8pPr marL="3200400" algn="l" defTabSz="914400" rtl="0" eaLnBrk="1" latinLnBrk="0" hangingPunct="1">
                        <a:defRPr kumimoji="1" sz="1800" kern="1200">
                          <a:solidFill>
                            <a:schemeClr val="tx1"/>
                          </a:solidFill>
                          <a:latin typeface="Segoe UI"/>
                          <a:ea typeface="メイリオ"/>
                        </a:defRPr>
                      </a:lvl8pPr>
                      <a:lvl9pPr marL="3657600" algn="l" defTabSz="914400" rtl="0" eaLnBrk="1" latinLnBrk="0" hangingPunct="1">
                        <a:defRPr kumimoji="1" sz="1800" kern="1200">
                          <a:solidFill>
                            <a:schemeClr val="tx1"/>
                          </a:solidFill>
                          <a:latin typeface="Segoe UI"/>
                          <a:ea typeface="メイリオ"/>
                        </a:defRPr>
                      </a:lvl9pPr>
                    </a:lstStyle>
                    <a:p>
                      <a:pPr algn="r">
                        <a:lnSpc>
                          <a:spcPct val="100000"/>
                        </a:lnSpc>
                      </a:pPr>
                      <a:r>
                        <a:rPr kumimoji="1" lang="en-US" altLang="ja-JP" sz="1100" dirty="0">
                          <a:solidFill>
                            <a:schemeClr val="bg1"/>
                          </a:solidFill>
                        </a:rPr>
                        <a:t>Admin./Technical</a:t>
                      </a:r>
                      <a:endParaRPr kumimoji="1" lang="ja-JP" altLang="en-US" sz="1100" dirty="0">
                        <a:solidFill>
                          <a:schemeClr val="bg1"/>
                        </a:solidFill>
                      </a:endParaRPr>
                    </a:p>
                  </a:txBody>
                  <a:tcPr marL="84406" marR="84406">
                    <a:lnL>
                      <a:noFill/>
                    </a:lnL>
                    <a:lnR>
                      <a:noFill/>
                    </a:lnR>
                    <a:lnT>
                      <a:noFill/>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77777"/>
                    </a:solidFill>
                  </a:tcPr>
                </a:tc>
                <a:tc>
                  <a:txBody>
                    <a:bodyPr/>
                    <a:lstStyle>
                      <a:lvl1pPr marL="0" algn="l" defTabSz="914400" rtl="0" eaLnBrk="1" latinLnBrk="0" hangingPunct="1">
                        <a:defRPr kumimoji="1" sz="1800" kern="1200">
                          <a:solidFill>
                            <a:schemeClr val="tx1"/>
                          </a:solidFill>
                          <a:latin typeface="Segoe UI"/>
                          <a:ea typeface="メイリオ"/>
                        </a:defRPr>
                      </a:lvl1pPr>
                      <a:lvl2pPr marL="457200" algn="l" defTabSz="914400" rtl="0" eaLnBrk="1" latinLnBrk="0" hangingPunct="1">
                        <a:defRPr kumimoji="1" sz="1800" kern="1200">
                          <a:solidFill>
                            <a:schemeClr val="tx1"/>
                          </a:solidFill>
                          <a:latin typeface="Segoe UI"/>
                          <a:ea typeface="メイリオ"/>
                        </a:defRPr>
                      </a:lvl2pPr>
                      <a:lvl3pPr marL="914400" algn="l" defTabSz="914400" rtl="0" eaLnBrk="1" latinLnBrk="0" hangingPunct="1">
                        <a:defRPr kumimoji="1" sz="1800" kern="1200">
                          <a:solidFill>
                            <a:schemeClr val="tx1"/>
                          </a:solidFill>
                          <a:latin typeface="Segoe UI"/>
                          <a:ea typeface="メイリオ"/>
                        </a:defRPr>
                      </a:lvl3pPr>
                      <a:lvl4pPr marL="1371600" algn="l" defTabSz="914400" rtl="0" eaLnBrk="1" latinLnBrk="0" hangingPunct="1">
                        <a:defRPr kumimoji="1" sz="1800" kern="1200">
                          <a:solidFill>
                            <a:schemeClr val="tx1"/>
                          </a:solidFill>
                          <a:latin typeface="Segoe UI"/>
                          <a:ea typeface="メイリオ"/>
                        </a:defRPr>
                      </a:lvl4pPr>
                      <a:lvl5pPr marL="1828800" algn="l" defTabSz="914400" rtl="0" eaLnBrk="1" latinLnBrk="0" hangingPunct="1">
                        <a:defRPr kumimoji="1" sz="1800" kern="1200">
                          <a:solidFill>
                            <a:schemeClr val="tx1"/>
                          </a:solidFill>
                          <a:latin typeface="Segoe UI"/>
                          <a:ea typeface="メイリオ"/>
                        </a:defRPr>
                      </a:lvl5pPr>
                      <a:lvl6pPr marL="2286000" algn="l" defTabSz="914400" rtl="0" eaLnBrk="1" latinLnBrk="0" hangingPunct="1">
                        <a:defRPr kumimoji="1" sz="1800" kern="1200">
                          <a:solidFill>
                            <a:schemeClr val="tx1"/>
                          </a:solidFill>
                          <a:latin typeface="Segoe UI"/>
                          <a:ea typeface="メイリオ"/>
                        </a:defRPr>
                      </a:lvl6pPr>
                      <a:lvl7pPr marL="2743200" algn="l" defTabSz="914400" rtl="0" eaLnBrk="1" latinLnBrk="0" hangingPunct="1">
                        <a:defRPr kumimoji="1" sz="1800" kern="1200">
                          <a:solidFill>
                            <a:schemeClr val="tx1"/>
                          </a:solidFill>
                          <a:latin typeface="Segoe UI"/>
                          <a:ea typeface="メイリオ"/>
                        </a:defRPr>
                      </a:lvl7pPr>
                      <a:lvl8pPr marL="3200400" algn="l" defTabSz="914400" rtl="0" eaLnBrk="1" latinLnBrk="0" hangingPunct="1">
                        <a:defRPr kumimoji="1" sz="1800" kern="1200">
                          <a:solidFill>
                            <a:schemeClr val="tx1"/>
                          </a:solidFill>
                          <a:latin typeface="Segoe UI"/>
                          <a:ea typeface="メイリオ"/>
                        </a:defRPr>
                      </a:lvl8pPr>
                      <a:lvl9pPr marL="3657600" algn="l" defTabSz="914400" rtl="0" eaLnBrk="1" latinLnBrk="0" hangingPunct="1">
                        <a:defRPr kumimoji="1" sz="1800" kern="1200">
                          <a:solidFill>
                            <a:schemeClr val="tx1"/>
                          </a:solidFill>
                          <a:latin typeface="Segoe UI"/>
                          <a:ea typeface="メイリオ"/>
                        </a:defRPr>
                      </a:lvl9pPr>
                    </a:lstStyle>
                    <a:p>
                      <a:pPr marL="360000" algn="r">
                        <a:lnSpc>
                          <a:spcPct val="100000"/>
                        </a:lnSpc>
                      </a:pPr>
                      <a:r>
                        <a:rPr kumimoji="1" lang="en-US" altLang="ja-JP" sz="1100" dirty="0">
                          <a:solidFill>
                            <a:schemeClr val="bg1"/>
                          </a:solidFill>
                        </a:rPr>
                        <a:t>1,926</a:t>
                      </a:r>
                      <a:endParaRPr kumimoji="1" lang="ja-JP" altLang="en-US" sz="1100" dirty="0">
                        <a:solidFill>
                          <a:schemeClr val="bg1"/>
                        </a:solidFill>
                      </a:endParaRPr>
                    </a:p>
                  </a:txBody>
                  <a:tcPr marL="84406" marR="84406">
                    <a:lnL>
                      <a:noFill/>
                    </a:lnL>
                    <a:lnR>
                      <a:noFill/>
                    </a:lnR>
                    <a:lnT>
                      <a:noFill/>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77777"/>
                    </a:solidFill>
                  </a:tcPr>
                </a:tc>
                <a:extLst>
                  <a:ext uri="{0D108BD9-81ED-4DB2-BD59-A6C34878D82A}">
                    <a16:rowId xmlns:a16="http://schemas.microsoft.com/office/drawing/2014/main" xmlns="" val="10005"/>
                  </a:ext>
                </a:extLst>
              </a:tr>
              <a:tr h="282089">
                <a:tc>
                  <a:txBody>
                    <a:bodyPr/>
                    <a:lstStyle>
                      <a:lvl1pPr marL="0" algn="l" defTabSz="914400" rtl="0" eaLnBrk="1" latinLnBrk="0" hangingPunct="1">
                        <a:defRPr kumimoji="1" sz="1800" kern="1200">
                          <a:solidFill>
                            <a:schemeClr val="tx1"/>
                          </a:solidFill>
                          <a:latin typeface="Segoe UI"/>
                          <a:ea typeface="メイリオ"/>
                        </a:defRPr>
                      </a:lvl1pPr>
                      <a:lvl2pPr marL="457200" algn="l" defTabSz="914400" rtl="0" eaLnBrk="1" latinLnBrk="0" hangingPunct="1">
                        <a:defRPr kumimoji="1" sz="1800" kern="1200">
                          <a:solidFill>
                            <a:schemeClr val="tx1"/>
                          </a:solidFill>
                          <a:latin typeface="Segoe UI"/>
                          <a:ea typeface="メイリオ"/>
                        </a:defRPr>
                      </a:lvl2pPr>
                      <a:lvl3pPr marL="914400" algn="l" defTabSz="914400" rtl="0" eaLnBrk="1" latinLnBrk="0" hangingPunct="1">
                        <a:defRPr kumimoji="1" sz="1800" kern="1200">
                          <a:solidFill>
                            <a:schemeClr val="tx1"/>
                          </a:solidFill>
                          <a:latin typeface="Segoe UI"/>
                          <a:ea typeface="メイリオ"/>
                        </a:defRPr>
                      </a:lvl3pPr>
                      <a:lvl4pPr marL="1371600" algn="l" defTabSz="914400" rtl="0" eaLnBrk="1" latinLnBrk="0" hangingPunct="1">
                        <a:defRPr kumimoji="1" sz="1800" kern="1200">
                          <a:solidFill>
                            <a:schemeClr val="tx1"/>
                          </a:solidFill>
                          <a:latin typeface="Segoe UI"/>
                          <a:ea typeface="メイリオ"/>
                        </a:defRPr>
                      </a:lvl4pPr>
                      <a:lvl5pPr marL="1828800" algn="l" defTabSz="914400" rtl="0" eaLnBrk="1" latinLnBrk="0" hangingPunct="1">
                        <a:defRPr kumimoji="1" sz="1800" kern="1200">
                          <a:solidFill>
                            <a:schemeClr val="tx1"/>
                          </a:solidFill>
                          <a:latin typeface="Segoe UI"/>
                          <a:ea typeface="メイリオ"/>
                        </a:defRPr>
                      </a:lvl5pPr>
                      <a:lvl6pPr marL="2286000" algn="l" defTabSz="914400" rtl="0" eaLnBrk="1" latinLnBrk="0" hangingPunct="1">
                        <a:defRPr kumimoji="1" sz="1800" kern="1200">
                          <a:solidFill>
                            <a:schemeClr val="tx1"/>
                          </a:solidFill>
                          <a:latin typeface="Segoe UI"/>
                          <a:ea typeface="メイリオ"/>
                        </a:defRPr>
                      </a:lvl6pPr>
                      <a:lvl7pPr marL="2743200" algn="l" defTabSz="914400" rtl="0" eaLnBrk="1" latinLnBrk="0" hangingPunct="1">
                        <a:defRPr kumimoji="1" sz="1800" kern="1200">
                          <a:solidFill>
                            <a:schemeClr val="tx1"/>
                          </a:solidFill>
                          <a:latin typeface="Segoe UI"/>
                          <a:ea typeface="メイリオ"/>
                        </a:defRPr>
                      </a:lvl7pPr>
                      <a:lvl8pPr marL="3200400" algn="l" defTabSz="914400" rtl="0" eaLnBrk="1" latinLnBrk="0" hangingPunct="1">
                        <a:defRPr kumimoji="1" sz="1800" kern="1200">
                          <a:solidFill>
                            <a:schemeClr val="tx1"/>
                          </a:solidFill>
                          <a:latin typeface="Segoe UI"/>
                          <a:ea typeface="メイリオ"/>
                        </a:defRPr>
                      </a:lvl8pPr>
                      <a:lvl9pPr marL="3657600" algn="l" defTabSz="914400" rtl="0" eaLnBrk="1" latinLnBrk="0" hangingPunct="1">
                        <a:defRPr kumimoji="1" sz="1800" kern="1200">
                          <a:solidFill>
                            <a:schemeClr val="tx1"/>
                          </a:solidFill>
                          <a:latin typeface="Segoe UI"/>
                          <a:ea typeface="メイリオ"/>
                        </a:defRPr>
                      </a:lvl9pPr>
                    </a:lstStyle>
                    <a:p>
                      <a:pPr>
                        <a:lnSpc>
                          <a:spcPct val="100000"/>
                        </a:lnSpc>
                      </a:pPr>
                      <a:r>
                        <a:rPr kumimoji="1" lang="en-US" altLang="ja-JP" sz="1100" dirty="0">
                          <a:solidFill>
                            <a:schemeClr val="bg1"/>
                          </a:solidFill>
                        </a:rPr>
                        <a:t>Students</a:t>
                      </a:r>
                      <a:endParaRPr kumimoji="1" lang="ja-JP" altLang="en-US" sz="1100" dirty="0">
                        <a:solidFill>
                          <a:schemeClr val="bg1"/>
                        </a:solidFill>
                      </a:endParaRPr>
                    </a:p>
                  </a:txBody>
                  <a:tcPr marL="84406" marR="84406">
                    <a:lnL>
                      <a:noFill/>
                    </a:lnL>
                    <a:lnR>
                      <a:noFill/>
                    </a:lnR>
                    <a:lnT w="6350" cap="flat" cmpd="sng" algn="ctr">
                      <a:solidFill>
                        <a:sysClr val="window" lastClr="FFFFFF"/>
                      </a:solidFill>
                      <a:prstDash val="solid"/>
                      <a:round/>
                      <a:headEnd type="none" w="med" len="med"/>
                      <a:tailEnd type="none" w="med" len="med"/>
                    </a:lnT>
                    <a:lnB>
                      <a:noFill/>
                    </a:lnB>
                    <a:lnTlToBr w="12700" cmpd="sng">
                      <a:noFill/>
                      <a:prstDash val="solid"/>
                    </a:lnTlToBr>
                    <a:lnBlToTr w="12700" cmpd="sng">
                      <a:noFill/>
                      <a:prstDash val="solid"/>
                    </a:lnBlToTr>
                    <a:solidFill>
                      <a:srgbClr val="777777"/>
                    </a:solidFill>
                  </a:tcPr>
                </a:tc>
                <a:tc>
                  <a:txBody>
                    <a:bodyPr/>
                    <a:lstStyle>
                      <a:lvl1pPr marL="0" algn="l" defTabSz="914400" rtl="0" eaLnBrk="1" latinLnBrk="0" hangingPunct="1">
                        <a:defRPr kumimoji="1" sz="1800" kern="1200">
                          <a:solidFill>
                            <a:schemeClr val="tx1"/>
                          </a:solidFill>
                          <a:latin typeface="Segoe UI"/>
                          <a:ea typeface="メイリオ"/>
                        </a:defRPr>
                      </a:lvl1pPr>
                      <a:lvl2pPr marL="457200" algn="l" defTabSz="914400" rtl="0" eaLnBrk="1" latinLnBrk="0" hangingPunct="1">
                        <a:defRPr kumimoji="1" sz="1800" kern="1200">
                          <a:solidFill>
                            <a:schemeClr val="tx1"/>
                          </a:solidFill>
                          <a:latin typeface="Segoe UI"/>
                          <a:ea typeface="メイリオ"/>
                        </a:defRPr>
                      </a:lvl2pPr>
                      <a:lvl3pPr marL="914400" algn="l" defTabSz="914400" rtl="0" eaLnBrk="1" latinLnBrk="0" hangingPunct="1">
                        <a:defRPr kumimoji="1" sz="1800" kern="1200">
                          <a:solidFill>
                            <a:schemeClr val="tx1"/>
                          </a:solidFill>
                          <a:latin typeface="Segoe UI"/>
                          <a:ea typeface="メイリオ"/>
                        </a:defRPr>
                      </a:lvl3pPr>
                      <a:lvl4pPr marL="1371600" algn="l" defTabSz="914400" rtl="0" eaLnBrk="1" latinLnBrk="0" hangingPunct="1">
                        <a:defRPr kumimoji="1" sz="1800" kern="1200">
                          <a:solidFill>
                            <a:schemeClr val="tx1"/>
                          </a:solidFill>
                          <a:latin typeface="Segoe UI"/>
                          <a:ea typeface="メイリオ"/>
                        </a:defRPr>
                      </a:lvl4pPr>
                      <a:lvl5pPr marL="1828800" algn="l" defTabSz="914400" rtl="0" eaLnBrk="1" latinLnBrk="0" hangingPunct="1">
                        <a:defRPr kumimoji="1" sz="1800" kern="1200">
                          <a:solidFill>
                            <a:schemeClr val="tx1"/>
                          </a:solidFill>
                          <a:latin typeface="Segoe UI"/>
                          <a:ea typeface="メイリオ"/>
                        </a:defRPr>
                      </a:lvl5pPr>
                      <a:lvl6pPr marL="2286000" algn="l" defTabSz="914400" rtl="0" eaLnBrk="1" latinLnBrk="0" hangingPunct="1">
                        <a:defRPr kumimoji="1" sz="1800" kern="1200">
                          <a:solidFill>
                            <a:schemeClr val="tx1"/>
                          </a:solidFill>
                          <a:latin typeface="Segoe UI"/>
                          <a:ea typeface="メイリオ"/>
                        </a:defRPr>
                      </a:lvl6pPr>
                      <a:lvl7pPr marL="2743200" algn="l" defTabSz="914400" rtl="0" eaLnBrk="1" latinLnBrk="0" hangingPunct="1">
                        <a:defRPr kumimoji="1" sz="1800" kern="1200">
                          <a:solidFill>
                            <a:schemeClr val="tx1"/>
                          </a:solidFill>
                          <a:latin typeface="Segoe UI"/>
                          <a:ea typeface="メイリオ"/>
                        </a:defRPr>
                      </a:lvl7pPr>
                      <a:lvl8pPr marL="3200400" algn="l" defTabSz="914400" rtl="0" eaLnBrk="1" latinLnBrk="0" hangingPunct="1">
                        <a:defRPr kumimoji="1" sz="1800" kern="1200">
                          <a:solidFill>
                            <a:schemeClr val="tx1"/>
                          </a:solidFill>
                          <a:latin typeface="Segoe UI"/>
                          <a:ea typeface="メイリオ"/>
                        </a:defRPr>
                      </a:lvl8pPr>
                      <a:lvl9pPr marL="3657600" algn="l" defTabSz="914400" rtl="0" eaLnBrk="1" latinLnBrk="0" hangingPunct="1">
                        <a:defRPr kumimoji="1" sz="1800" kern="1200">
                          <a:solidFill>
                            <a:schemeClr val="tx1"/>
                          </a:solidFill>
                          <a:latin typeface="Segoe UI"/>
                          <a:ea typeface="メイリオ"/>
                        </a:defRPr>
                      </a:lvl9pPr>
                    </a:lstStyle>
                    <a:p>
                      <a:pPr algn="r">
                        <a:lnSpc>
                          <a:spcPct val="100000"/>
                        </a:lnSpc>
                      </a:pPr>
                      <a:r>
                        <a:rPr kumimoji="1" lang="en-US" altLang="ja-JP" sz="1100" dirty="0">
                          <a:solidFill>
                            <a:schemeClr val="bg1"/>
                          </a:solidFill>
                        </a:rPr>
                        <a:t>Total</a:t>
                      </a:r>
                      <a:endParaRPr kumimoji="1" lang="ja-JP" altLang="en-US" sz="1100" dirty="0">
                        <a:solidFill>
                          <a:schemeClr val="bg1"/>
                        </a:solidFill>
                      </a:endParaRPr>
                    </a:p>
                  </a:txBody>
                  <a:tcPr marL="84406" marR="84406">
                    <a:lnL>
                      <a:noFill/>
                    </a:lnL>
                    <a:lnR>
                      <a:noFill/>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77777"/>
                    </a:solidFill>
                  </a:tcPr>
                </a:tc>
                <a:tc>
                  <a:txBody>
                    <a:bodyPr/>
                    <a:lstStyle>
                      <a:lvl1pPr marL="0" algn="l" defTabSz="914400" rtl="0" eaLnBrk="1" latinLnBrk="0" hangingPunct="1">
                        <a:defRPr kumimoji="1" sz="1800" kern="1200">
                          <a:solidFill>
                            <a:schemeClr val="tx1"/>
                          </a:solidFill>
                          <a:latin typeface="Segoe UI"/>
                          <a:ea typeface="メイリオ"/>
                        </a:defRPr>
                      </a:lvl1pPr>
                      <a:lvl2pPr marL="457200" algn="l" defTabSz="914400" rtl="0" eaLnBrk="1" latinLnBrk="0" hangingPunct="1">
                        <a:defRPr kumimoji="1" sz="1800" kern="1200">
                          <a:solidFill>
                            <a:schemeClr val="tx1"/>
                          </a:solidFill>
                          <a:latin typeface="Segoe UI"/>
                          <a:ea typeface="メイリオ"/>
                        </a:defRPr>
                      </a:lvl2pPr>
                      <a:lvl3pPr marL="914400" algn="l" defTabSz="914400" rtl="0" eaLnBrk="1" latinLnBrk="0" hangingPunct="1">
                        <a:defRPr kumimoji="1" sz="1800" kern="1200">
                          <a:solidFill>
                            <a:schemeClr val="tx1"/>
                          </a:solidFill>
                          <a:latin typeface="Segoe UI"/>
                          <a:ea typeface="メイリオ"/>
                        </a:defRPr>
                      </a:lvl3pPr>
                      <a:lvl4pPr marL="1371600" algn="l" defTabSz="914400" rtl="0" eaLnBrk="1" latinLnBrk="0" hangingPunct="1">
                        <a:defRPr kumimoji="1" sz="1800" kern="1200">
                          <a:solidFill>
                            <a:schemeClr val="tx1"/>
                          </a:solidFill>
                          <a:latin typeface="Segoe UI"/>
                          <a:ea typeface="メイリオ"/>
                        </a:defRPr>
                      </a:lvl4pPr>
                      <a:lvl5pPr marL="1828800" algn="l" defTabSz="914400" rtl="0" eaLnBrk="1" latinLnBrk="0" hangingPunct="1">
                        <a:defRPr kumimoji="1" sz="1800" kern="1200">
                          <a:solidFill>
                            <a:schemeClr val="tx1"/>
                          </a:solidFill>
                          <a:latin typeface="Segoe UI"/>
                          <a:ea typeface="メイリオ"/>
                        </a:defRPr>
                      </a:lvl5pPr>
                      <a:lvl6pPr marL="2286000" algn="l" defTabSz="914400" rtl="0" eaLnBrk="1" latinLnBrk="0" hangingPunct="1">
                        <a:defRPr kumimoji="1" sz="1800" kern="1200">
                          <a:solidFill>
                            <a:schemeClr val="tx1"/>
                          </a:solidFill>
                          <a:latin typeface="Segoe UI"/>
                          <a:ea typeface="メイリオ"/>
                        </a:defRPr>
                      </a:lvl6pPr>
                      <a:lvl7pPr marL="2743200" algn="l" defTabSz="914400" rtl="0" eaLnBrk="1" latinLnBrk="0" hangingPunct="1">
                        <a:defRPr kumimoji="1" sz="1800" kern="1200">
                          <a:solidFill>
                            <a:schemeClr val="tx1"/>
                          </a:solidFill>
                          <a:latin typeface="Segoe UI"/>
                          <a:ea typeface="メイリオ"/>
                        </a:defRPr>
                      </a:lvl7pPr>
                      <a:lvl8pPr marL="3200400" algn="l" defTabSz="914400" rtl="0" eaLnBrk="1" latinLnBrk="0" hangingPunct="1">
                        <a:defRPr kumimoji="1" sz="1800" kern="1200">
                          <a:solidFill>
                            <a:schemeClr val="tx1"/>
                          </a:solidFill>
                          <a:latin typeface="Segoe UI"/>
                          <a:ea typeface="メイリオ"/>
                        </a:defRPr>
                      </a:lvl8pPr>
                      <a:lvl9pPr marL="3657600" algn="l" defTabSz="914400" rtl="0" eaLnBrk="1" latinLnBrk="0" hangingPunct="1">
                        <a:defRPr kumimoji="1" sz="1800" kern="1200">
                          <a:solidFill>
                            <a:schemeClr val="tx1"/>
                          </a:solidFill>
                          <a:latin typeface="Segoe UI"/>
                          <a:ea typeface="メイリオ"/>
                        </a:defRPr>
                      </a:lvl9pPr>
                    </a:lstStyle>
                    <a:p>
                      <a:pPr algn="r">
                        <a:lnSpc>
                          <a:spcPct val="100000"/>
                        </a:lnSpc>
                      </a:pPr>
                      <a:r>
                        <a:rPr kumimoji="1" lang="en-US" altLang="ja-JP" sz="1100" b="0" dirty="0">
                          <a:solidFill>
                            <a:schemeClr val="bg1"/>
                          </a:solidFill>
                        </a:rPr>
                        <a:t>18,273</a:t>
                      </a:r>
                      <a:endParaRPr kumimoji="1" lang="ja-JP" altLang="en-US" sz="1100" b="0" dirty="0">
                        <a:solidFill>
                          <a:schemeClr val="bg1"/>
                        </a:solidFill>
                      </a:endParaRPr>
                    </a:p>
                  </a:txBody>
                  <a:tcPr marL="84406" marR="84406">
                    <a:lnL>
                      <a:noFill/>
                    </a:lnL>
                    <a:lnR>
                      <a:noFill/>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77777"/>
                    </a:solidFill>
                  </a:tcPr>
                </a:tc>
                <a:extLst>
                  <a:ext uri="{0D108BD9-81ED-4DB2-BD59-A6C34878D82A}">
                    <a16:rowId xmlns:a16="http://schemas.microsoft.com/office/drawing/2014/main" xmlns="" val="10006"/>
                  </a:ext>
                </a:extLst>
              </a:tr>
              <a:tr h="282089">
                <a:tc>
                  <a:txBody>
                    <a:bodyPr/>
                    <a:lstStyle>
                      <a:lvl1pPr marL="0" algn="l" defTabSz="914400" rtl="0" eaLnBrk="1" latinLnBrk="0" hangingPunct="1">
                        <a:defRPr kumimoji="1" sz="1800" kern="1200">
                          <a:solidFill>
                            <a:schemeClr val="tx1"/>
                          </a:solidFill>
                          <a:latin typeface="Segoe UI"/>
                          <a:ea typeface="メイリオ"/>
                        </a:defRPr>
                      </a:lvl1pPr>
                      <a:lvl2pPr marL="457200" algn="l" defTabSz="914400" rtl="0" eaLnBrk="1" latinLnBrk="0" hangingPunct="1">
                        <a:defRPr kumimoji="1" sz="1800" kern="1200">
                          <a:solidFill>
                            <a:schemeClr val="tx1"/>
                          </a:solidFill>
                          <a:latin typeface="Segoe UI"/>
                          <a:ea typeface="メイリオ"/>
                        </a:defRPr>
                      </a:lvl2pPr>
                      <a:lvl3pPr marL="914400" algn="l" defTabSz="914400" rtl="0" eaLnBrk="1" latinLnBrk="0" hangingPunct="1">
                        <a:defRPr kumimoji="1" sz="1800" kern="1200">
                          <a:solidFill>
                            <a:schemeClr val="tx1"/>
                          </a:solidFill>
                          <a:latin typeface="Segoe UI"/>
                          <a:ea typeface="メイリオ"/>
                        </a:defRPr>
                      </a:lvl3pPr>
                      <a:lvl4pPr marL="1371600" algn="l" defTabSz="914400" rtl="0" eaLnBrk="1" latinLnBrk="0" hangingPunct="1">
                        <a:defRPr kumimoji="1" sz="1800" kern="1200">
                          <a:solidFill>
                            <a:schemeClr val="tx1"/>
                          </a:solidFill>
                          <a:latin typeface="Segoe UI"/>
                          <a:ea typeface="メイリオ"/>
                        </a:defRPr>
                      </a:lvl4pPr>
                      <a:lvl5pPr marL="1828800" algn="l" defTabSz="914400" rtl="0" eaLnBrk="1" latinLnBrk="0" hangingPunct="1">
                        <a:defRPr kumimoji="1" sz="1800" kern="1200">
                          <a:solidFill>
                            <a:schemeClr val="tx1"/>
                          </a:solidFill>
                          <a:latin typeface="Segoe UI"/>
                          <a:ea typeface="メイリオ"/>
                        </a:defRPr>
                      </a:lvl5pPr>
                      <a:lvl6pPr marL="2286000" algn="l" defTabSz="914400" rtl="0" eaLnBrk="1" latinLnBrk="0" hangingPunct="1">
                        <a:defRPr kumimoji="1" sz="1800" kern="1200">
                          <a:solidFill>
                            <a:schemeClr val="tx1"/>
                          </a:solidFill>
                          <a:latin typeface="Segoe UI"/>
                          <a:ea typeface="メイリオ"/>
                        </a:defRPr>
                      </a:lvl6pPr>
                      <a:lvl7pPr marL="2743200" algn="l" defTabSz="914400" rtl="0" eaLnBrk="1" latinLnBrk="0" hangingPunct="1">
                        <a:defRPr kumimoji="1" sz="1800" kern="1200">
                          <a:solidFill>
                            <a:schemeClr val="tx1"/>
                          </a:solidFill>
                          <a:latin typeface="Segoe UI"/>
                          <a:ea typeface="メイリオ"/>
                        </a:defRPr>
                      </a:lvl7pPr>
                      <a:lvl8pPr marL="3200400" algn="l" defTabSz="914400" rtl="0" eaLnBrk="1" latinLnBrk="0" hangingPunct="1">
                        <a:defRPr kumimoji="1" sz="1800" kern="1200">
                          <a:solidFill>
                            <a:schemeClr val="tx1"/>
                          </a:solidFill>
                          <a:latin typeface="Segoe UI"/>
                          <a:ea typeface="メイリオ"/>
                        </a:defRPr>
                      </a:lvl8pPr>
                      <a:lvl9pPr marL="3657600" algn="l" defTabSz="914400" rtl="0" eaLnBrk="1" latinLnBrk="0" hangingPunct="1">
                        <a:defRPr kumimoji="1" sz="1800" kern="1200">
                          <a:solidFill>
                            <a:schemeClr val="tx1"/>
                          </a:solidFill>
                          <a:latin typeface="Segoe UI"/>
                          <a:ea typeface="メイリオ"/>
                        </a:defRPr>
                      </a:lvl9pPr>
                    </a:lstStyle>
                    <a:p>
                      <a:pPr>
                        <a:lnSpc>
                          <a:spcPct val="100000"/>
                        </a:lnSpc>
                      </a:pPr>
                      <a:r>
                        <a:rPr kumimoji="1" lang="en-US" altLang="ja-JP" sz="1100" dirty="0">
                          <a:solidFill>
                            <a:schemeClr val="bg1"/>
                          </a:solidFill>
                        </a:rPr>
                        <a:t> </a:t>
                      </a:r>
                      <a:endParaRPr kumimoji="1" lang="ja-JP" altLang="en-US" sz="1100" dirty="0">
                        <a:solidFill>
                          <a:schemeClr val="bg1"/>
                        </a:solidFill>
                      </a:endParaRPr>
                    </a:p>
                  </a:txBody>
                  <a:tcPr marL="84406" marR="84406">
                    <a:lnL>
                      <a:noFill/>
                    </a:lnL>
                    <a:lnR>
                      <a:noFill/>
                    </a:lnR>
                    <a:lnT>
                      <a:noFill/>
                    </a:lnT>
                    <a:lnB>
                      <a:noFill/>
                    </a:lnB>
                    <a:lnTlToBr w="12700" cmpd="sng">
                      <a:noFill/>
                      <a:prstDash val="solid"/>
                    </a:lnTlToBr>
                    <a:lnBlToTr w="12700" cmpd="sng">
                      <a:noFill/>
                      <a:prstDash val="solid"/>
                    </a:lnBlToTr>
                    <a:solidFill>
                      <a:srgbClr val="777777"/>
                    </a:solidFill>
                  </a:tcPr>
                </a:tc>
                <a:tc>
                  <a:txBody>
                    <a:bodyPr/>
                    <a:lstStyle>
                      <a:lvl1pPr marL="0" algn="l" defTabSz="914400" rtl="0" eaLnBrk="1" latinLnBrk="0" hangingPunct="1">
                        <a:defRPr kumimoji="1" sz="1800" kern="1200">
                          <a:solidFill>
                            <a:schemeClr val="tx1"/>
                          </a:solidFill>
                          <a:latin typeface="Segoe UI"/>
                          <a:ea typeface="メイリオ"/>
                        </a:defRPr>
                      </a:lvl1pPr>
                      <a:lvl2pPr marL="457200" algn="l" defTabSz="914400" rtl="0" eaLnBrk="1" latinLnBrk="0" hangingPunct="1">
                        <a:defRPr kumimoji="1" sz="1800" kern="1200">
                          <a:solidFill>
                            <a:schemeClr val="tx1"/>
                          </a:solidFill>
                          <a:latin typeface="Segoe UI"/>
                          <a:ea typeface="メイリオ"/>
                        </a:defRPr>
                      </a:lvl2pPr>
                      <a:lvl3pPr marL="914400" algn="l" defTabSz="914400" rtl="0" eaLnBrk="1" latinLnBrk="0" hangingPunct="1">
                        <a:defRPr kumimoji="1" sz="1800" kern="1200">
                          <a:solidFill>
                            <a:schemeClr val="tx1"/>
                          </a:solidFill>
                          <a:latin typeface="Segoe UI"/>
                          <a:ea typeface="メイリオ"/>
                        </a:defRPr>
                      </a:lvl3pPr>
                      <a:lvl4pPr marL="1371600" algn="l" defTabSz="914400" rtl="0" eaLnBrk="1" latinLnBrk="0" hangingPunct="1">
                        <a:defRPr kumimoji="1" sz="1800" kern="1200">
                          <a:solidFill>
                            <a:schemeClr val="tx1"/>
                          </a:solidFill>
                          <a:latin typeface="Segoe UI"/>
                          <a:ea typeface="メイリオ"/>
                        </a:defRPr>
                      </a:lvl4pPr>
                      <a:lvl5pPr marL="1828800" algn="l" defTabSz="914400" rtl="0" eaLnBrk="1" latinLnBrk="0" hangingPunct="1">
                        <a:defRPr kumimoji="1" sz="1800" kern="1200">
                          <a:solidFill>
                            <a:schemeClr val="tx1"/>
                          </a:solidFill>
                          <a:latin typeface="Segoe UI"/>
                          <a:ea typeface="メイリオ"/>
                        </a:defRPr>
                      </a:lvl5pPr>
                      <a:lvl6pPr marL="2286000" algn="l" defTabSz="914400" rtl="0" eaLnBrk="1" latinLnBrk="0" hangingPunct="1">
                        <a:defRPr kumimoji="1" sz="1800" kern="1200">
                          <a:solidFill>
                            <a:schemeClr val="tx1"/>
                          </a:solidFill>
                          <a:latin typeface="Segoe UI"/>
                          <a:ea typeface="メイリオ"/>
                        </a:defRPr>
                      </a:lvl6pPr>
                      <a:lvl7pPr marL="2743200" algn="l" defTabSz="914400" rtl="0" eaLnBrk="1" latinLnBrk="0" hangingPunct="1">
                        <a:defRPr kumimoji="1" sz="1800" kern="1200">
                          <a:solidFill>
                            <a:schemeClr val="tx1"/>
                          </a:solidFill>
                          <a:latin typeface="Segoe UI"/>
                          <a:ea typeface="メイリオ"/>
                        </a:defRPr>
                      </a:lvl7pPr>
                      <a:lvl8pPr marL="3200400" algn="l" defTabSz="914400" rtl="0" eaLnBrk="1" latinLnBrk="0" hangingPunct="1">
                        <a:defRPr kumimoji="1" sz="1800" kern="1200">
                          <a:solidFill>
                            <a:schemeClr val="tx1"/>
                          </a:solidFill>
                          <a:latin typeface="Segoe UI"/>
                          <a:ea typeface="メイリオ"/>
                        </a:defRPr>
                      </a:lvl8pPr>
                      <a:lvl9pPr marL="3657600" algn="l" defTabSz="914400" rtl="0" eaLnBrk="1" latinLnBrk="0" hangingPunct="1">
                        <a:defRPr kumimoji="1" sz="1800" kern="1200">
                          <a:solidFill>
                            <a:schemeClr val="tx1"/>
                          </a:solidFill>
                          <a:latin typeface="Segoe UI"/>
                          <a:ea typeface="メイリオ"/>
                        </a:defRPr>
                      </a:lvl9pPr>
                    </a:lstStyle>
                    <a:p>
                      <a:pPr algn="r">
                        <a:lnSpc>
                          <a:spcPct val="100000"/>
                        </a:lnSpc>
                      </a:pPr>
                      <a:r>
                        <a:rPr kumimoji="1" lang="en-US" altLang="ja-JP" sz="1100" dirty="0">
                          <a:solidFill>
                            <a:schemeClr val="bg1"/>
                          </a:solidFill>
                        </a:rPr>
                        <a:t>Undergraduate</a:t>
                      </a:r>
                      <a:endParaRPr kumimoji="1" lang="ja-JP" altLang="en-US" sz="1100" dirty="0">
                        <a:solidFill>
                          <a:schemeClr val="bg1"/>
                        </a:solidFill>
                      </a:endParaRPr>
                    </a:p>
                  </a:txBody>
                  <a:tcPr marL="84406" marR="84406">
                    <a:lnL>
                      <a:noFill/>
                    </a:lnL>
                    <a:lnR>
                      <a:noFill/>
                    </a:lnR>
                    <a:lnT w="6350" cap="flat" cmpd="sng" algn="ctr">
                      <a:solidFill>
                        <a:sysClr val="window" lastClr="FFFFFF"/>
                      </a:solidFill>
                      <a:prstDash val="solid"/>
                      <a:round/>
                      <a:headEnd type="none" w="med" len="med"/>
                      <a:tailEnd type="none" w="med" len="med"/>
                    </a:lnT>
                    <a:lnB>
                      <a:noFill/>
                    </a:lnB>
                    <a:lnTlToBr w="12700" cmpd="sng">
                      <a:noFill/>
                      <a:prstDash val="solid"/>
                    </a:lnTlToBr>
                    <a:lnBlToTr w="12700" cmpd="sng">
                      <a:noFill/>
                      <a:prstDash val="solid"/>
                    </a:lnBlToTr>
                    <a:solidFill>
                      <a:srgbClr val="777777"/>
                    </a:solidFill>
                  </a:tcPr>
                </a:tc>
                <a:tc>
                  <a:txBody>
                    <a:bodyPr/>
                    <a:lstStyle>
                      <a:lvl1pPr marL="0" algn="l" defTabSz="914400" rtl="0" eaLnBrk="1" latinLnBrk="0" hangingPunct="1">
                        <a:defRPr kumimoji="1" sz="1800" kern="1200">
                          <a:solidFill>
                            <a:schemeClr val="tx1"/>
                          </a:solidFill>
                          <a:latin typeface="Segoe UI"/>
                          <a:ea typeface="メイリオ"/>
                        </a:defRPr>
                      </a:lvl1pPr>
                      <a:lvl2pPr marL="457200" algn="l" defTabSz="914400" rtl="0" eaLnBrk="1" latinLnBrk="0" hangingPunct="1">
                        <a:defRPr kumimoji="1" sz="1800" kern="1200">
                          <a:solidFill>
                            <a:schemeClr val="tx1"/>
                          </a:solidFill>
                          <a:latin typeface="Segoe UI"/>
                          <a:ea typeface="メイリオ"/>
                        </a:defRPr>
                      </a:lvl2pPr>
                      <a:lvl3pPr marL="914400" algn="l" defTabSz="914400" rtl="0" eaLnBrk="1" latinLnBrk="0" hangingPunct="1">
                        <a:defRPr kumimoji="1" sz="1800" kern="1200">
                          <a:solidFill>
                            <a:schemeClr val="tx1"/>
                          </a:solidFill>
                          <a:latin typeface="Segoe UI"/>
                          <a:ea typeface="メイリオ"/>
                        </a:defRPr>
                      </a:lvl3pPr>
                      <a:lvl4pPr marL="1371600" algn="l" defTabSz="914400" rtl="0" eaLnBrk="1" latinLnBrk="0" hangingPunct="1">
                        <a:defRPr kumimoji="1" sz="1800" kern="1200">
                          <a:solidFill>
                            <a:schemeClr val="tx1"/>
                          </a:solidFill>
                          <a:latin typeface="Segoe UI"/>
                          <a:ea typeface="メイリオ"/>
                        </a:defRPr>
                      </a:lvl4pPr>
                      <a:lvl5pPr marL="1828800" algn="l" defTabSz="914400" rtl="0" eaLnBrk="1" latinLnBrk="0" hangingPunct="1">
                        <a:defRPr kumimoji="1" sz="1800" kern="1200">
                          <a:solidFill>
                            <a:schemeClr val="tx1"/>
                          </a:solidFill>
                          <a:latin typeface="Segoe UI"/>
                          <a:ea typeface="メイリオ"/>
                        </a:defRPr>
                      </a:lvl5pPr>
                      <a:lvl6pPr marL="2286000" algn="l" defTabSz="914400" rtl="0" eaLnBrk="1" latinLnBrk="0" hangingPunct="1">
                        <a:defRPr kumimoji="1" sz="1800" kern="1200">
                          <a:solidFill>
                            <a:schemeClr val="tx1"/>
                          </a:solidFill>
                          <a:latin typeface="Segoe UI"/>
                          <a:ea typeface="メイリオ"/>
                        </a:defRPr>
                      </a:lvl6pPr>
                      <a:lvl7pPr marL="2743200" algn="l" defTabSz="914400" rtl="0" eaLnBrk="1" latinLnBrk="0" hangingPunct="1">
                        <a:defRPr kumimoji="1" sz="1800" kern="1200">
                          <a:solidFill>
                            <a:schemeClr val="tx1"/>
                          </a:solidFill>
                          <a:latin typeface="Segoe UI"/>
                          <a:ea typeface="メイリオ"/>
                        </a:defRPr>
                      </a:lvl7pPr>
                      <a:lvl8pPr marL="3200400" algn="l" defTabSz="914400" rtl="0" eaLnBrk="1" latinLnBrk="0" hangingPunct="1">
                        <a:defRPr kumimoji="1" sz="1800" kern="1200">
                          <a:solidFill>
                            <a:schemeClr val="tx1"/>
                          </a:solidFill>
                          <a:latin typeface="Segoe UI"/>
                          <a:ea typeface="メイリオ"/>
                        </a:defRPr>
                      </a:lvl8pPr>
                      <a:lvl9pPr marL="3657600" algn="l" defTabSz="914400" rtl="0" eaLnBrk="1" latinLnBrk="0" hangingPunct="1">
                        <a:defRPr kumimoji="1" sz="1800" kern="1200">
                          <a:solidFill>
                            <a:schemeClr val="tx1"/>
                          </a:solidFill>
                          <a:latin typeface="Segoe UI"/>
                          <a:ea typeface="メイリオ"/>
                        </a:defRPr>
                      </a:lvl9pPr>
                    </a:lstStyle>
                    <a:p>
                      <a:pPr algn="r">
                        <a:lnSpc>
                          <a:spcPct val="100000"/>
                        </a:lnSpc>
                      </a:pPr>
                      <a:r>
                        <a:rPr kumimoji="1" lang="en-US" altLang="ja-JP" sz="1100" dirty="0">
                          <a:solidFill>
                            <a:schemeClr val="bg1"/>
                          </a:solidFill>
                        </a:rPr>
                        <a:t>11,935</a:t>
                      </a:r>
                      <a:endParaRPr kumimoji="1" lang="ja-JP" altLang="en-US" sz="1100" dirty="0">
                        <a:solidFill>
                          <a:schemeClr val="bg1"/>
                        </a:solidFill>
                      </a:endParaRPr>
                    </a:p>
                  </a:txBody>
                  <a:tcPr marL="84406" marR="84406">
                    <a:lnL>
                      <a:noFill/>
                    </a:lnL>
                    <a:lnR>
                      <a:noFill/>
                    </a:lnR>
                    <a:lnT w="6350" cap="flat" cmpd="sng" algn="ctr">
                      <a:solidFill>
                        <a:sysClr val="window" lastClr="FFFFFF"/>
                      </a:solidFill>
                      <a:prstDash val="solid"/>
                      <a:round/>
                      <a:headEnd type="none" w="med" len="med"/>
                      <a:tailEnd type="none" w="med" len="med"/>
                    </a:lnT>
                    <a:lnB>
                      <a:noFill/>
                    </a:lnB>
                    <a:lnTlToBr w="12700" cmpd="sng">
                      <a:noFill/>
                      <a:prstDash val="solid"/>
                    </a:lnTlToBr>
                    <a:lnBlToTr w="12700" cmpd="sng">
                      <a:noFill/>
                      <a:prstDash val="solid"/>
                    </a:lnBlToTr>
                    <a:solidFill>
                      <a:srgbClr val="777777"/>
                    </a:solidFill>
                  </a:tcPr>
                </a:tc>
                <a:extLst>
                  <a:ext uri="{0D108BD9-81ED-4DB2-BD59-A6C34878D82A}">
                    <a16:rowId xmlns:a16="http://schemas.microsoft.com/office/drawing/2014/main" xmlns="" val="10007"/>
                  </a:ext>
                </a:extLst>
              </a:tr>
              <a:tr h="282089">
                <a:tc>
                  <a:txBody>
                    <a:bodyPr/>
                    <a:lstStyle>
                      <a:lvl1pPr marL="0" algn="l" defTabSz="914400" rtl="0" eaLnBrk="1" latinLnBrk="0" hangingPunct="1">
                        <a:defRPr kumimoji="1" sz="1800" kern="1200">
                          <a:solidFill>
                            <a:schemeClr val="tx1"/>
                          </a:solidFill>
                          <a:latin typeface="Segoe UI"/>
                          <a:ea typeface="メイリオ"/>
                        </a:defRPr>
                      </a:lvl1pPr>
                      <a:lvl2pPr marL="457200" algn="l" defTabSz="914400" rtl="0" eaLnBrk="1" latinLnBrk="0" hangingPunct="1">
                        <a:defRPr kumimoji="1" sz="1800" kern="1200">
                          <a:solidFill>
                            <a:schemeClr val="tx1"/>
                          </a:solidFill>
                          <a:latin typeface="Segoe UI"/>
                          <a:ea typeface="メイリオ"/>
                        </a:defRPr>
                      </a:lvl2pPr>
                      <a:lvl3pPr marL="914400" algn="l" defTabSz="914400" rtl="0" eaLnBrk="1" latinLnBrk="0" hangingPunct="1">
                        <a:defRPr kumimoji="1" sz="1800" kern="1200">
                          <a:solidFill>
                            <a:schemeClr val="tx1"/>
                          </a:solidFill>
                          <a:latin typeface="Segoe UI"/>
                          <a:ea typeface="メイリオ"/>
                        </a:defRPr>
                      </a:lvl3pPr>
                      <a:lvl4pPr marL="1371600" algn="l" defTabSz="914400" rtl="0" eaLnBrk="1" latinLnBrk="0" hangingPunct="1">
                        <a:defRPr kumimoji="1" sz="1800" kern="1200">
                          <a:solidFill>
                            <a:schemeClr val="tx1"/>
                          </a:solidFill>
                          <a:latin typeface="Segoe UI"/>
                          <a:ea typeface="メイリオ"/>
                        </a:defRPr>
                      </a:lvl4pPr>
                      <a:lvl5pPr marL="1828800" algn="l" defTabSz="914400" rtl="0" eaLnBrk="1" latinLnBrk="0" hangingPunct="1">
                        <a:defRPr kumimoji="1" sz="1800" kern="1200">
                          <a:solidFill>
                            <a:schemeClr val="tx1"/>
                          </a:solidFill>
                          <a:latin typeface="Segoe UI"/>
                          <a:ea typeface="メイリオ"/>
                        </a:defRPr>
                      </a:lvl5pPr>
                      <a:lvl6pPr marL="2286000" algn="l" defTabSz="914400" rtl="0" eaLnBrk="1" latinLnBrk="0" hangingPunct="1">
                        <a:defRPr kumimoji="1" sz="1800" kern="1200">
                          <a:solidFill>
                            <a:schemeClr val="tx1"/>
                          </a:solidFill>
                          <a:latin typeface="Segoe UI"/>
                          <a:ea typeface="メイリオ"/>
                        </a:defRPr>
                      </a:lvl6pPr>
                      <a:lvl7pPr marL="2743200" algn="l" defTabSz="914400" rtl="0" eaLnBrk="1" latinLnBrk="0" hangingPunct="1">
                        <a:defRPr kumimoji="1" sz="1800" kern="1200">
                          <a:solidFill>
                            <a:schemeClr val="tx1"/>
                          </a:solidFill>
                          <a:latin typeface="Segoe UI"/>
                          <a:ea typeface="メイリオ"/>
                        </a:defRPr>
                      </a:lvl7pPr>
                      <a:lvl8pPr marL="3200400" algn="l" defTabSz="914400" rtl="0" eaLnBrk="1" latinLnBrk="0" hangingPunct="1">
                        <a:defRPr kumimoji="1" sz="1800" kern="1200">
                          <a:solidFill>
                            <a:schemeClr val="tx1"/>
                          </a:solidFill>
                          <a:latin typeface="Segoe UI"/>
                          <a:ea typeface="メイリオ"/>
                        </a:defRPr>
                      </a:lvl8pPr>
                      <a:lvl9pPr marL="3657600" algn="l" defTabSz="914400" rtl="0" eaLnBrk="1" latinLnBrk="0" hangingPunct="1">
                        <a:defRPr kumimoji="1" sz="1800" kern="1200">
                          <a:solidFill>
                            <a:schemeClr val="tx1"/>
                          </a:solidFill>
                          <a:latin typeface="Segoe UI"/>
                          <a:ea typeface="メイリオ"/>
                        </a:defRPr>
                      </a:lvl9pPr>
                    </a:lstStyle>
                    <a:p>
                      <a:pPr>
                        <a:lnSpc>
                          <a:spcPct val="100000"/>
                        </a:lnSpc>
                      </a:pPr>
                      <a:r>
                        <a:rPr kumimoji="1" lang="en-US" altLang="ja-JP" sz="1100" dirty="0">
                          <a:solidFill>
                            <a:schemeClr val="bg1"/>
                          </a:solidFill>
                        </a:rPr>
                        <a:t> </a:t>
                      </a:r>
                      <a:endParaRPr kumimoji="1" lang="ja-JP" altLang="en-US" sz="1100" dirty="0">
                        <a:solidFill>
                          <a:schemeClr val="bg1"/>
                        </a:solidFill>
                      </a:endParaRPr>
                    </a:p>
                  </a:txBody>
                  <a:tcPr marL="84406" marR="84406">
                    <a:lnL>
                      <a:noFill/>
                    </a:lnL>
                    <a:lnR>
                      <a:noFill/>
                    </a:lnR>
                    <a:lnT>
                      <a:noFill/>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77777"/>
                    </a:solidFill>
                  </a:tcPr>
                </a:tc>
                <a:tc>
                  <a:txBody>
                    <a:bodyPr/>
                    <a:lstStyle>
                      <a:lvl1pPr marL="0" algn="l" defTabSz="914400" rtl="0" eaLnBrk="1" latinLnBrk="0" hangingPunct="1">
                        <a:defRPr kumimoji="1" sz="1800" kern="1200">
                          <a:solidFill>
                            <a:schemeClr val="tx1"/>
                          </a:solidFill>
                          <a:latin typeface="Segoe UI"/>
                          <a:ea typeface="メイリオ"/>
                        </a:defRPr>
                      </a:lvl1pPr>
                      <a:lvl2pPr marL="457200" algn="l" defTabSz="914400" rtl="0" eaLnBrk="1" latinLnBrk="0" hangingPunct="1">
                        <a:defRPr kumimoji="1" sz="1800" kern="1200">
                          <a:solidFill>
                            <a:schemeClr val="tx1"/>
                          </a:solidFill>
                          <a:latin typeface="Segoe UI"/>
                          <a:ea typeface="メイリオ"/>
                        </a:defRPr>
                      </a:lvl2pPr>
                      <a:lvl3pPr marL="914400" algn="l" defTabSz="914400" rtl="0" eaLnBrk="1" latinLnBrk="0" hangingPunct="1">
                        <a:defRPr kumimoji="1" sz="1800" kern="1200">
                          <a:solidFill>
                            <a:schemeClr val="tx1"/>
                          </a:solidFill>
                          <a:latin typeface="Segoe UI"/>
                          <a:ea typeface="メイリオ"/>
                        </a:defRPr>
                      </a:lvl3pPr>
                      <a:lvl4pPr marL="1371600" algn="l" defTabSz="914400" rtl="0" eaLnBrk="1" latinLnBrk="0" hangingPunct="1">
                        <a:defRPr kumimoji="1" sz="1800" kern="1200">
                          <a:solidFill>
                            <a:schemeClr val="tx1"/>
                          </a:solidFill>
                          <a:latin typeface="Segoe UI"/>
                          <a:ea typeface="メイリオ"/>
                        </a:defRPr>
                      </a:lvl4pPr>
                      <a:lvl5pPr marL="1828800" algn="l" defTabSz="914400" rtl="0" eaLnBrk="1" latinLnBrk="0" hangingPunct="1">
                        <a:defRPr kumimoji="1" sz="1800" kern="1200">
                          <a:solidFill>
                            <a:schemeClr val="tx1"/>
                          </a:solidFill>
                          <a:latin typeface="Segoe UI"/>
                          <a:ea typeface="メイリオ"/>
                        </a:defRPr>
                      </a:lvl5pPr>
                      <a:lvl6pPr marL="2286000" algn="l" defTabSz="914400" rtl="0" eaLnBrk="1" latinLnBrk="0" hangingPunct="1">
                        <a:defRPr kumimoji="1" sz="1800" kern="1200">
                          <a:solidFill>
                            <a:schemeClr val="tx1"/>
                          </a:solidFill>
                          <a:latin typeface="Segoe UI"/>
                          <a:ea typeface="メイリオ"/>
                        </a:defRPr>
                      </a:lvl6pPr>
                      <a:lvl7pPr marL="2743200" algn="l" defTabSz="914400" rtl="0" eaLnBrk="1" latinLnBrk="0" hangingPunct="1">
                        <a:defRPr kumimoji="1" sz="1800" kern="1200">
                          <a:solidFill>
                            <a:schemeClr val="tx1"/>
                          </a:solidFill>
                          <a:latin typeface="Segoe UI"/>
                          <a:ea typeface="メイリオ"/>
                        </a:defRPr>
                      </a:lvl7pPr>
                      <a:lvl8pPr marL="3200400" algn="l" defTabSz="914400" rtl="0" eaLnBrk="1" latinLnBrk="0" hangingPunct="1">
                        <a:defRPr kumimoji="1" sz="1800" kern="1200">
                          <a:solidFill>
                            <a:schemeClr val="tx1"/>
                          </a:solidFill>
                          <a:latin typeface="Segoe UI"/>
                          <a:ea typeface="メイリオ"/>
                        </a:defRPr>
                      </a:lvl8pPr>
                      <a:lvl9pPr marL="3657600" algn="l" defTabSz="914400" rtl="0" eaLnBrk="1" latinLnBrk="0" hangingPunct="1">
                        <a:defRPr kumimoji="1" sz="1800" kern="1200">
                          <a:solidFill>
                            <a:schemeClr val="tx1"/>
                          </a:solidFill>
                          <a:latin typeface="Segoe UI"/>
                          <a:ea typeface="メイリオ"/>
                        </a:defRPr>
                      </a:lvl9pPr>
                    </a:lstStyle>
                    <a:p>
                      <a:pPr algn="r">
                        <a:lnSpc>
                          <a:spcPct val="100000"/>
                        </a:lnSpc>
                      </a:pPr>
                      <a:r>
                        <a:rPr kumimoji="1" lang="en-US" altLang="ja-JP" sz="1100" dirty="0">
                          <a:solidFill>
                            <a:schemeClr val="bg1"/>
                          </a:solidFill>
                        </a:rPr>
                        <a:t>Graduate</a:t>
                      </a:r>
                      <a:endParaRPr kumimoji="1" lang="ja-JP" altLang="en-US" sz="1100" dirty="0">
                        <a:solidFill>
                          <a:schemeClr val="bg1"/>
                        </a:solidFill>
                      </a:endParaRPr>
                    </a:p>
                  </a:txBody>
                  <a:tcPr marL="84406" marR="84406">
                    <a:lnL>
                      <a:noFill/>
                    </a:lnL>
                    <a:lnR>
                      <a:noFill/>
                    </a:lnR>
                    <a:lnT>
                      <a:noFill/>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77777"/>
                    </a:solidFill>
                  </a:tcPr>
                </a:tc>
                <a:tc>
                  <a:txBody>
                    <a:bodyPr/>
                    <a:lstStyle>
                      <a:lvl1pPr marL="0" algn="l" defTabSz="914400" rtl="0" eaLnBrk="1" latinLnBrk="0" hangingPunct="1">
                        <a:defRPr kumimoji="1" sz="1800" kern="1200">
                          <a:solidFill>
                            <a:schemeClr val="tx1"/>
                          </a:solidFill>
                          <a:latin typeface="Segoe UI"/>
                          <a:ea typeface="メイリオ"/>
                        </a:defRPr>
                      </a:lvl1pPr>
                      <a:lvl2pPr marL="457200" algn="l" defTabSz="914400" rtl="0" eaLnBrk="1" latinLnBrk="0" hangingPunct="1">
                        <a:defRPr kumimoji="1" sz="1800" kern="1200">
                          <a:solidFill>
                            <a:schemeClr val="tx1"/>
                          </a:solidFill>
                          <a:latin typeface="Segoe UI"/>
                          <a:ea typeface="メイリオ"/>
                        </a:defRPr>
                      </a:lvl2pPr>
                      <a:lvl3pPr marL="914400" algn="l" defTabSz="914400" rtl="0" eaLnBrk="1" latinLnBrk="0" hangingPunct="1">
                        <a:defRPr kumimoji="1" sz="1800" kern="1200">
                          <a:solidFill>
                            <a:schemeClr val="tx1"/>
                          </a:solidFill>
                          <a:latin typeface="Segoe UI"/>
                          <a:ea typeface="メイリオ"/>
                        </a:defRPr>
                      </a:lvl3pPr>
                      <a:lvl4pPr marL="1371600" algn="l" defTabSz="914400" rtl="0" eaLnBrk="1" latinLnBrk="0" hangingPunct="1">
                        <a:defRPr kumimoji="1" sz="1800" kern="1200">
                          <a:solidFill>
                            <a:schemeClr val="tx1"/>
                          </a:solidFill>
                          <a:latin typeface="Segoe UI"/>
                          <a:ea typeface="メイリオ"/>
                        </a:defRPr>
                      </a:lvl4pPr>
                      <a:lvl5pPr marL="1828800" algn="l" defTabSz="914400" rtl="0" eaLnBrk="1" latinLnBrk="0" hangingPunct="1">
                        <a:defRPr kumimoji="1" sz="1800" kern="1200">
                          <a:solidFill>
                            <a:schemeClr val="tx1"/>
                          </a:solidFill>
                          <a:latin typeface="Segoe UI"/>
                          <a:ea typeface="メイリオ"/>
                        </a:defRPr>
                      </a:lvl5pPr>
                      <a:lvl6pPr marL="2286000" algn="l" defTabSz="914400" rtl="0" eaLnBrk="1" latinLnBrk="0" hangingPunct="1">
                        <a:defRPr kumimoji="1" sz="1800" kern="1200">
                          <a:solidFill>
                            <a:schemeClr val="tx1"/>
                          </a:solidFill>
                          <a:latin typeface="Segoe UI"/>
                          <a:ea typeface="メイリオ"/>
                        </a:defRPr>
                      </a:lvl6pPr>
                      <a:lvl7pPr marL="2743200" algn="l" defTabSz="914400" rtl="0" eaLnBrk="1" latinLnBrk="0" hangingPunct="1">
                        <a:defRPr kumimoji="1" sz="1800" kern="1200">
                          <a:solidFill>
                            <a:schemeClr val="tx1"/>
                          </a:solidFill>
                          <a:latin typeface="Segoe UI"/>
                          <a:ea typeface="メイリオ"/>
                        </a:defRPr>
                      </a:lvl7pPr>
                      <a:lvl8pPr marL="3200400" algn="l" defTabSz="914400" rtl="0" eaLnBrk="1" latinLnBrk="0" hangingPunct="1">
                        <a:defRPr kumimoji="1" sz="1800" kern="1200">
                          <a:solidFill>
                            <a:schemeClr val="tx1"/>
                          </a:solidFill>
                          <a:latin typeface="Segoe UI"/>
                          <a:ea typeface="メイリオ"/>
                        </a:defRPr>
                      </a:lvl8pPr>
                      <a:lvl9pPr marL="3657600" algn="l" defTabSz="914400" rtl="0" eaLnBrk="1" latinLnBrk="0" hangingPunct="1">
                        <a:defRPr kumimoji="1" sz="1800" kern="1200">
                          <a:solidFill>
                            <a:schemeClr val="tx1"/>
                          </a:solidFill>
                          <a:latin typeface="Segoe UI"/>
                          <a:ea typeface="メイリオ"/>
                        </a:defRPr>
                      </a:lvl9pPr>
                    </a:lstStyle>
                    <a:p>
                      <a:pPr algn="r">
                        <a:lnSpc>
                          <a:spcPct val="100000"/>
                        </a:lnSpc>
                      </a:pPr>
                      <a:r>
                        <a:rPr kumimoji="1" lang="en-US" altLang="ja-JP" sz="1100" dirty="0">
                          <a:solidFill>
                            <a:schemeClr val="bg1"/>
                          </a:solidFill>
                        </a:rPr>
                        <a:t>6,338</a:t>
                      </a:r>
                      <a:endParaRPr kumimoji="1" lang="ja-JP" altLang="en-US" sz="1100" dirty="0">
                        <a:solidFill>
                          <a:schemeClr val="bg1"/>
                        </a:solidFill>
                      </a:endParaRPr>
                    </a:p>
                  </a:txBody>
                  <a:tcPr marL="84406" marR="84406">
                    <a:lnL>
                      <a:noFill/>
                    </a:lnL>
                    <a:lnR>
                      <a:noFill/>
                    </a:lnR>
                    <a:lnT>
                      <a:noFill/>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77777"/>
                    </a:solidFill>
                  </a:tcPr>
                </a:tc>
                <a:extLst>
                  <a:ext uri="{0D108BD9-81ED-4DB2-BD59-A6C34878D82A}">
                    <a16:rowId xmlns:a16="http://schemas.microsoft.com/office/drawing/2014/main" xmlns="" val="10008"/>
                  </a:ext>
                </a:extLst>
              </a:tr>
              <a:tr h="282089">
                <a:tc>
                  <a:txBody>
                    <a:bodyPr/>
                    <a:lstStyle>
                      <a:lvl1pPr marL="0" algn="l" defTabSz="914400" rtl="0" eaLnBrk="1" latinLnBrk="0" hangingPunct="1">
                        <a:defRPr kumimoji="1" sz="1800" kern="1200">
                          <a:solidFill>
                            <a:schemeClr val="tx1"/>
                          </a:solidFill>
                          <a:latin typeface="Segoe UI"/>
                          <a:ea typeface="メイリオ"/>
                        </a:defRPr>
                      </a:lvl1pPr>
                      <a:lvl2pPr marL="457200" algn="l" defTabSz="914400" rtl="0" eaLnBrk="1" latinLnBrk="0" hangingPunct="1">
                        <a:defRPr kumimoji="1" sz="1800" kern="1200">
                          <a:solidFill>
                            <a:schemeClr val="tx1"/>
                          </a:solidFill>
                          <a:latin typeface="Segoe UI"/>
                          <a:ea typeface="メイリオ"/>
                        </a:defRPr>
                      </a:lvl2pPr>
                      <a:lvl3pPr marL="914400" algn="l" defTabSz="914400" rtl="0" eaLnBrk="1" latinLnBrk="0" hangingPunct="1">
                        <a:defRPr kumimoji="1" sz="1800" kern="1200">
                          <a:solidFill>
                            <a:schemeClr val="tx1"/>
                          </a:solidFill>
                          <a:latin typeface="Segoe UI"/>
                          <a:ea typeface="メイリオ"/>
                        </a:defRPr>
                      </a:lvl3pPr>
                      <a:lvl4pPr marL="1371600" algn="l" defTabSz="914400" rtl="0" eaLnBrk="1" latinLnBrk="0" hangingPunct="1">
                        <a:defRPr kumimoji="1" sz="1800" kern="1200">
                          <a:solidFill>
                            <a:schemeClr val="tx1"/>
                          </a:solidFill>
                          <a:latin typeface="Segoe UI"/>
                          <a:ea typeface="メイリオ"/>
                        </a:defRPr>
                      </a:lvl4pPr>
                      <a:lvl5pPr marL="1828800" algn="l" defTabSz="914400" rtl="0" eaLnBrk="1" latinLnBrk="0" hangingPunct="1">
                        <a:defRPr kumimoji="1" sz="1800" kern="1200">
                          <a:solidFill>
                            <a:schemeClr val="tx1"/>
                          </a:solidFill>
                          <a:latin typeface="Segoe UI"/>
                          <a:ea typeface="メイリオ"/>
                        </a:defRPr>
                      </a:lvl5pPr>
                      <a:lvl6pPr marL="2286000" algn="l" defTabSz="914400" rtl="0" eaLnBrk="1" latinLnBrk="0" hangingPunct="1">
                        <a:defRPr kumimoji="1" sz="1800" kern="1200">
                          <a:solidFill>
                            <a:schemeClr val="tx1"/>
                          </a:solidFill>
                          <a:latin typeface="Segoe UI"/>
                          <a:ea typeface="メイリオ"/>
                        </a:defRPr>
                      </a:lvl6pPr>
                      <a:lvl7pPr marL="2743200" algn="l" defTabSz="914400" rtl="0" eaLnBrk="1" latinLnBrk="0" hangingPunct="1">
                        <a:defRPr kumimoji="1" sz="1800" kern="1200">
                          <a:solidFill>
                            <a:schemeClr val="tx1"/>
                          </a:solidFill>
                          <a:latin typeface="Segoe UI"/>
                          <a:ea typeface="メイリオ"/>
                        </a:defRPr>
                      </a:lvl7pPr>
                      <a:lvl8pPr marL="3200400" algn="l" defTabSz="914400" rtl="0" eaLnBrk="1" latinLnBrk="0" hangingPunct="1">
                        <a:defRPr kumimoji="1" sz="1800" kern="1200">
                          <a:solidFill>
                            <a:schemeClr val="tx1"/>
                          </a:solidFill>
                          <a:latin typeface="Segoe UI"/>
                          <a:ea typeface="メイリオ"/>
                        </a:defRPr>
                      </a:lvl8pPr>
                      <a:lvl9pPr marL="3657600" algn="l" defTabSz="914400" rtl="0" eaLnBrk="1" latinLnBrk="0" hangingPunct="1">
                        <a:defRPr kumimoji="1" sz="1800" kern="1200">
                          <a:solidFill>
                            <a:schemeClr val="tx1"/>
                          </a:solidFill>
                          <a:latin typeface="Segoe UI"/>
                          <a:ea typeface="メイリオ"/>
                        </a:defRPr>
                      </a:lvl9pPr>
                    </a:lstStyle>
                    <a:p>
                      <a:pPr>
                        <a:lnSpc>
                          <a:spcPct val="100000"/>
                        </a:lnSpc>
                      </a:pPr>
                      <a:r>
                        <a:rPr kumimoji="1" lang="en-US" altLang="ja-JP" sz="1100" dirty="0">
                          <a:solidFill>
                            <a:schemeClr val="bg1"/>
                          </a:solidFill>
                        </a:rPr>
                        <a:t>Acreage</a:t>
                      </a:r>
                      <a:endParaRPr kumimoji="1" lang="ja-JP" altLang="en-US" sz="1100" dirty="0">
                        <a:solidFill>
                          <a:schemeClr val="bg1"/>
                        </a:solidFill>
                      </a:endParaRPr>
                    </a:p>
                  </a:txBody>
                  <a:tcPr marL="84406" marR="84406">
                    <a:lnL>
                      <a:noFill/>
                    </a:lnL>
                    <a:lnR>
                      <a:noFill/>
                    </a:lnR>
                    <a:lnT w="6350" cap="flat" cmpd="sng" algn="ctr">
                      <a:solidFill>
                        <a:sysClr val="window" lastClr="FFFFFF"/>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777777"/>
                    </a:solidFill>
                  </a:tcPr>
                </a:tc>
                <a:tc>
                  <a:txBody>
                    <a:bodyPr/>
                    <a:lstStyle>
                      <a:lvl1pPr marL="0" algn="l" defTabSz="914400" rtl="0" eaLnBrk="1" latinLnBrk="0" hangingPunct="1">
                        <a:defRPr kumimoji="1" sz="1800" kern="1200">
                          <a:solidFill>
                            <a:schemeClr val="tx1"/>
                          </a:solidFill>
                          <a:latin typeface="Segoe UI"/>
                          <a:ea typeface="メイリオ"/>
                        </a:defRPr>
                      </a:lvl1pPr>
                      <a:lvl2pPr marL="457200" algn="l" defTabSz="914400" rtl="0" eaLnBrk="1" latinLnBrk="0" hangingPunct="1">
                        <a:defRPr kumimoji="1" sz="1800" kern="1200">
                          <a:solidFill>
                            <a:schemeClr val="tx1"/>
                          </a:solidFill>
                          <a:latin typeface="Segoe UI"/>
                          <a:ea typeface="メイリオ"/>
                        </a:defRPr>
                      </a:lvl2pPr>
                      <a:lvl3pPr marL="914400" algn="l" defTabSz="914400" rtl="0" eaLnBrk="1" latinLnBrk="0" hangingPunct="1">
                        <a:defRPr kumimoji="1" sz="1800" kern="1200">
                          <a:solidFill>
                            <a:schemeClr val="tx1"/>
                          </a:solidFill>
                          <a:latin typeface="Segoe UI"/>
                          <a:ea typeface="メイリオ"/>
                        </a:defRPr>
                      </a:lvl3pPr>
                      <a:lvl4pPr marL="1371600" algn="l" defTabSz="914400" rtl="0" eaLnBrk="1" latinLnBrk="0" hangingPunct="1">
                        <a:defRPr kumimoji="1" sz="1800" kern="1200">
                          <a:solidFill>
                            <a:schemeClr val="tx1"/>
                          </a:solidFill>
                          <a:latin typeface="Segoe UI"/>
                          <a:ea typeface="メイリオ"/>
                        </a:defRPr>
                      </a:lvl4pPr>
                      <a:lvl5pPr marL="1828800" algn="l" defTabSz="914400" rtl="0" eaLnBrk="1" latinLnBrk="0" hangingPunct="1">
                        <a:defRPr kumimoji="1" sz="1800" kern="1200">
                          <a:solidFill>
                            <a:schemeClr val="tx1"/>
                          </a:solidFill>
                          <a:latin typeface="Segoe UI"/>
                          <a:ea typeface="メイリオ"/>
                        </a:defRPr>
                      </a:lvl5pPr>
                      <a:lvl6pPr marL="2286000" algn="l" defTabSz="914400" rtl="0" eaLnBrk="1" latinLnBrk="0" hangingPunct="1">
                        <a:defRPr kumimoji="1" sz="1800" kern="1200">
                          <a:solidFill>
                            <a:schemeClr val="tx1"/>
                          </a:solidFill>
                          <a:latin typeface="Segoe UI"/>
                          <a:ea typeface="メイリオ"/>
                        </a:defRPr>
                      </a:lvl6pPr>
                      <a:lvl7pPr marL="2743200" algn="l" defTabSz="914400" rtl="0" eaLnBrk="1" latinLnBrk="0" hangingPunct="1">
                        <a:defRPr kumimoji="1" sz="1800" kern="1200">
                          <a:solidFill>
                            <a:schemeClr val="tx1"/>
                          </a:solidFill>
                          <a:latin typeface="Segoe UI"/>
                          <a:ea typeface="メイリオ"/>
                        </a:defRPr>
                      </a:lvl7pPr>
                      <a:lvl8pPr marL="3200400" algn="l" defTabSz="914400" rtl="0" eaLnBrk="1" latinLnBrk="0" hangingPunct="1">
                        <a:defRPr kumimoji="1" sz="1800" kern="1200">
                          <a:solidFill>
                            <a:schemeClr val="tx1"/>
                          </a:solidFill>
                          <a:latin typeface="Segoe UI"/>
                          <a:ea typeface="メイリオ"/>
                        </a:defRPr>
                      </a:lvl8pPr>
                      <a:lvl9pPr marL="3657600" algn="l" defTabSz="914400" rtl="0" eaLnBrk="1" latinLnBrk="0" hangingPunct="1">
                        <a:defRPr kumimoji="1" sz="1800" kern="1200">
                          <a:solidFill>
                            <a:schemeClr val="tx1"/>
                          </a:solidFill>
                          <a:latin typeface="Segoe UI"/>
                          <a:ea typeface="メイリオ"/>
                        </a:defRPr>
                      </a:lvl9pPr>
                    </a:lstStyle>
                    <a:p>
                      <a:pPr algn="r">
                        <a:lnSpc>
                          <a:spcPct val="100000"/>
                        </a:lnSpc>
                      </a:pPr>
                      <a:r>
                        <a:rPr kumimoji="1" lang="en-US" altLang="ja-JP" sz="1100" dirty="0">
                          <a:solidFill>
                            <a:schemeClr val="bg1"/>
                          </a:solidFill>
                        </a:rPr>
                        <a:t>Total</a:t>
                      </a:r>
                      <a:endParaRPr kumimoji="1" lang="ja-JP" altLang="en-US" sz="1100" dirty="0">
                        <a:solidFill>
                          <a:schemeClr val="bg1"/>
                        </a:solidFill>
                      </a:endParaRPr>
                    </a:p>
                  </a:txBody>
                  <a:tcPr marL="84406" marR="84406">
                    <a:lnL>
                      <a:noFill/>
                    </a:lnL>
                    <a:lnR>
                      <a:noFill/>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77777"/>
                    </a:solidFill>
                  </a:tcPr>
                </a:tc>
                <a:tc>
                  <a:txBody>
                    <a:bodyPr/>
                    <a:lstStyle>
                      <a:lvl1pPr marL="0" algn="l" defTabSz="914400" rtl="0" eaLnBrk="1" latinLnBrk="0" hangingPunct="1">
                        <a:defRPr kumimoji="1" sz="1800" kern="1200">
                          <a:solidFill>
                            <a:schemeClr val="tx1"/>
                          </a:solidFill>
                          <a:latin typeface="Segoe UI"/>
                          <a:ea typeface="メイリオ"/>
                        </a:defRPr>
                      </a:lvl1pPr>
                      <a:lvl2pPr marL="457200" algn="l" defTabSz="914400" rtl="0" eaLnBrk="1" latinLnBrk="0" hangingPunct="1">
                        <a:defRPr kumimoji="1" sz="1800" kern="1200">
                          <a:solidFill>
                            <a:schemeClr val="tx1"/>
                          </a:solidFill>
                          <a:latin typeface="Segoe UI"/>
                          <a:ea typeface="メイリオ"/>
                        </a:defRPr>
                      </a:lvl2pPr>
                      <a:lvl3pPr marL="914400" algn="l" defTabSz="914400" rtl="0" eaLnBrk="1" latinLnBrk="0" hangingPunct="1">
                        <a:defRPr kumimoji="1" sz="1800" kern="1200">
                          <a:solidFill>
                            <a:schemeClr val="tx1"/>
                          </a:solidFill>
                          <a:latin typeface="Segoe UI"/>
                          <a:ea typeface="メイリオ"/>
                        </a:defRPr>
                      </a:lvl3pPr>
                      <a:lvl4pPr marL="1371600" algn="l" defTabSz="914400" rtl="0" eaLnBrk="1" latinLnBrk="0" hangingPunct="1">
                        <a:defRPr kumimoji="1" sz="1800" kern="1200">
                          <a:solidFill>
                            <a:schemeClr val="tx1"/>
                          </a:solidFill>
                          <a:latin typeface="Segoe UI"/>
                          <a:ea typeface="メイリオ"/>
                        </a:defRPr>
                      </a:lvl4pPr>
                      <a:lvl5pPr marL="1828800" algn="l" defTabSz="914400" rtl="0" eaLnBrk="1" latinLnBrk="0" hangingPunct="1">
                        <a:defRPr kumimoji="1" sz="1800" kern="1200">
                          <a:solidFill>
                            <a:schemeClr val="tx1"/>
                          </a:solidFill>
                          <a:latin typeface="Segoe UI"/>
                          <a:ea typeface="メイリオ"/>
                        </a:defRPr>
                      </a:lvl5pPr>
                      <a:lvl6pPr marL="2286000" algn="l" defTabSz="914400" rtl="0" eaLnBrk="1" latinLnBrk="0" hangingPunct="1">
                        <a:defRPr kumimoji="1" sz="1800" kern="1200">
                          <a:solidFill>
                            <a:schemeClr val="tx1"/>
                          </a:solidFill>
                          <a:latin typeface="Segoe UI"/>
                          <a:ea typeface="メイリオ"/>
                        </a:defRPr>
                      </a:lvl6pPr>
                      <a:lvl7pPr marL="2743200" algn="l" defTabSz="914400" rtl="0" eaLnBrk="1" latinLnBrk="0" hangingPunct="1">
                        <a:defRPr kumimoji="1" sz="1800" kern="1200">
                          <a:solidFill>
                            <a:schemeClr val="tx1"/>
                          </a:solidFill>
                          <a:latin typeface="Segoe UI"/>
                          <a:ea typeface="メイリオ"/>
                        </a:defRPr>
                      </a:lvl7pPr>
                      <a:lvl8pPr marL="3200400" algn="l" defTabSz="914400" rtl="0" eaLnBrk="1" latinLnBrk="0" hangingPunct="1">
                        <a:defRPr kumimoji="1" sz="1800" kern="1200">
                          <a:solidFill>
                            <a:schemeClr val="tx1"/>
                          </a:solidFill>
                          <a:latin typeface="Segoe UI"/>
                          <a:ea typeface="メイリオ"/>
                        </a:defRPr>
                      </a:lvl8pPr>
                      <a:lvl9pPr marL="3657600" algn="l" defTabSz="914400" rtl="0" eaLnBrk="1" latinLnBrk="0" hangingPunct="1">
                        <a:defRPr kumimoji="1" sz="1800" kern="1200">
                          <a:solidFill>
                            <a:schemeClr val="tx1"/>
                          </a:solidFill>
                          <a:latin typeface="Segoe UI"/>
                          <a:ea typeface="メイリオ"/>
                        </a:defRPr>
                      </a:lvl9pPr>
                    </a:lstStyle>
                    <a:p>
                      <a:pPr algn="r">
                        <a:lnSpc>
                          <a:spcPct val="100000"/>
                        </a:lnSpc>
                      </a:pPr>
                      <a:r>
                        <a:rPr kumimoji="1" lang="en-US" altLang="ja-JP" sz="1100" dirty="0">
                          <a:solidFill>
                            <a:schemeClr val="bg1"/>
                          </a:solidFill>
                        </a:rPr>
                        <a:t>ca. 660km</a:t>
                      </a:r>
                      <a:r>
                        <a:rPr kumimoji="1" lang="en-US" altLang="ja-JP" sz="1100" baseline="30000" dirty="0">
                          <a:solidFill>
                            <a:schemeClr val="bg1"/>
                          </a:solidFill>
                        </a:rPr>
                        <a:t>2</a:t>
                      </a:r>
                      <a:r>
                        <a:rPr kumimoji="1" lang="en-US" altLang="ja-JP" sz="1100" baseline="0" dirty="0">
                          <a:solidFill>
                            <a:schemeClr val="bg1"/>
                          </a:solidFill>
                        </a:rPr>
                        <a:t> (66,000 ha)</a:t>
                      </a:r>
                      <a:endParaRPr kumimoji="1" lang="ja-JP" altLang="en-US" sz="1100" baseline="30000" dirty="0">
                        <a:solidFill>
                          <a:schemeClr val="bg1"/>
                        </a:solidFill>
                      </a:endParaRPr>
                    </a:p>
                  </a:txBody>
                  <a:tcPr marL="84406" marR="84406">
                    <a:lnL>
                      <a:noFill/>
                    </a:lnL>
                    <a:lnR>
                      <a:noFill/>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77777"/>
                    </a:solidFill>
                  </a:tcPr>
                </a:tc>
                <a:extLst>
                  <a:ext uri="{0D108BD9-81ED-4DB2-BD59-A6C34878D82A}">
                    <a16:rowId xmlns:a16="http://schemas.microsoft.com/office/drawing/2014/main" xmlns="" val="10009"/>
                  </a:ext>
                </a:extLst>
              </a:tr>
              <a:tr h="282089">
                <a:tc>
                  <a:txBody>
                    <a:bodyPr/>
                    <a:lstStyle>
                      <a:lvl1pPr marL="0" algn="l" defTabSz="914400" rtl="0" eaLnBrk="1" latinLnBrk="0" hangingPunct="1">
                        <a:defRPr kumimoji="1" sz="1800" kern="1200">
                          <a:solidFill>
                            <a:schemeClr val="tx1"/>
                          </a:solidFill>
                          <a:latin typeface="Segoe UI"/>
                          <a:ea typeface="メイリオ"/>
                        </a:defRPr>
                      </a:lvl1pPr>
                      <a:lvl2pPr marL="457200" algn="l" defTabSz="914400" rtl="0" eaLnBrk="1" latinLnBrk="0" hangingPunct="1">
                        <a:defRPr kumimoji="1" sz="1800" kern="1200">
                          <a:solidFill>
                            <a:schemeClr val="tx1"/>
                          </a:solidFill>
                          <a:latin typeface="Segoe UI"/>
                          <a:ea typeface="メイリオ"/>
                        </a:defRPr>
                      </a:lvl2pPr>
                      <a:lvl3pPr marL="914400" algn="l" defTabSz="914400" rtl="0" eaLnBrk="1" latinLnBrk="0" hangingPunct="1">
                        <a:defRPr kumimoji="1" sz="1800" kern="1200">
                          <a:solidFill>
                            <a:schemeClr val="tx1"/>
                          </a:solidFill>
                          <a:latin typeface="Segoe UI"/>
                          <a:ea typeface="メイリオ"/>
                        </a:defRPr>
                      </a:lvl3pPr>
                      <a:lvl4pPr marL="1371600" algn="l" defTabSz="914400" rtl="0" eaLnBrk="1" latinLnBrk="0" hangingPunct="1">
                        <a:defRPr kumimoji="1" sz="1800" kern="1200">
                          <a:solidFill>
                            <a:schemeClr val="tx1"/>
                          </a:solidFill>
                          <a:latin typeface="Segoe UI"/>
                          <a:ea typeface="メイリオ"/>
                        </a:defRPr>
                      </a:lvl4pPr>
                      <a:lvl5pPr marL="1828800" algn="l" defTabSz="914400" rtl="0" eaLnBrk="1" latinLnBrk="0" hangingPunct="1">
                        <a:defRPr kumimoji="1" sz="1800" kern="1200">
                          <a:solidFill>
                            <a:schemeClr val="tx1"/>
                          </a:solidFill>
                          <a:latin typeface="Segoe UI"/>
                          <a:ea typeface="メイリオ"/>
                        </a:defRPr>
                      </a:lvl5pPr>
                      <a:lvl6pPr marL="2286000" algn="l" defTabSz="914400" rtl="0" eaLnBrk="1" latinLnBrk="0" hangingPunct="1">
                        <a:defRPr kumimoji="1" sz="1800" kern="1200">
                          <a:solidFill>
                            <a:schemeClr val="tx1"/>
                          </a:solidFill>
                          <a:latin typeface="Segoe UI"/>
                          <a:ea typeface="メイリオ"/>
                        </a:defRPr>
                      </a:lvl6pPr>
                      <a:lvl7pPr marL="2743200" algn="l" defTabSz="914400" rtl="0" eaLnBrk="1" latinLnBrk="0" hangingPunct="1">
                        <a:defRPr kumimoji="1" sz="1800" kern="1200">
                          <a:solidFill>
                            <a:schemeClr val="tx1"/>
                          </a:solidFill>
                          <a:latin typeface="Segoe UI"/>
                          <a:ea typeface="メイリオ"/>
                        </a:defRPr>
                      </a:lvl7pPr>
                      <a:lvl8pPr marL="3200400" algn="l" defTabSz="914400" rtl="0" eaLnBrk="1" latinLnBrk="0" hangingPunct="1">
                        <a:defRPr kumimoji="1" sz="1800" kern="1200">
                          <a:solidFill>
                            <a:schemeClr val="tx1"/>
                          </a:solidFill>
                          <a:latin typeface="Segoe UI"/>
                          <a:ea typeface="メイリオ"/>
                        </a:defRPr>
                      </a:lvl8pPr>
                      <a:lvl9pPr marL="3657600" algn="l" defTabSz="914400" rtl="0" eaLnBrk="1" latinLnBrk="0" hangingPunct="1">
                        <a:defRPr kumimoji="1" sz="1800" kern="1200">
                          <a:solidFill>
                            <a:schemeClr val="tx1"/>
                          </a:solidFill>
                          <a:latin typeface="Segoe UI"/>
                          <a:ea typeface="メイリオ"/>
                        </a:defRPr>
                      </a:lvl9pPr>
                    </a:lstStyle>
                    <a:p>
                      <a:pPr>
                        <a:lnSpc>
                          <a:spcPct val="100000"/>
                        </a:lnSpc>
                      </a:pPr>
                      <a:r>
                        <a:rPr kumimoji="1" lang="en-US" altLang="ja-JP" sz="1100" dirty="0">
                          <a:solidFill>
                            <a:schemeClr val="bg1"/>
                          </a:solidFill>
                        </a:rPr>
                        <a:t> </a:t>
                      </a:r>
                      <a:endParaRPr kumimoji="1" lang="ja-JP" altLang="en-US" sz="1100" dirty="0">
                        <a:solidFill>
                          <a:schemeClr val="bg1"/>
                        </a:solidFill>
                      </a:endParaRPr>
                    </a:p>
                  </a:txBody>
                  <a:tcPr marL="84406" marR="84406">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777777"/>
                    </a:solidFill>
                  </a:tcPr>
                </a:tc>
                <a:tc>
                  <a:txBody>
                    <a:bodyPr/>
                    <a:lstStyle>
                      <a:lvl1pPr marL="0" algn="l" defTabSz="914400" rtl="0" eaLnBrk="1" latinLnBrk="0" hangingPunct="1">
                        <a:defRPr kumimoji="1" sz="1800" kern="1200">
                          <a:solidFill>
                            <a:schemeClr val="tx1"/>
                          </a:solidFill>
                          <a:latin typeface="Segoe UI"/>
                          <a:ea typeface="メイリオ"/>
                        </a:defRPr>
                      </a:lvl1pPr>
                      <a:lvl2pPr marL="457200" algn="l" defTabSz="914400" rtl="0" eaLnBrk="1" latinLnBrk="0" hangingPunct="1">
                        <a:defRPr kumimoji="1" sz="1800" kern="1200">
                          <a:solidFill>
                            <a:schemeClr val="tx1"/>
                          </a:solidFill>
                          <a:latin typeface="Segoe UI"/>
                          <a:ea typeface="メイリオ"/>
                        </a:defRPr>
                      </a:lvl2pPr>
                      <a:lvl3pPr marL="914400" algn="l" defTabSz="914400" rtl="0" eaLnBrk="1" latinLnBrk="0" hangingPunct="1">
                        <a:defRPr kumimoji="1" sz="1800" kern="1200">
                          <a:solidFill>
                            <a:schemeClr val="tx1"/>
                          </a:solidFill>
                          <a:latin typeface="Segoe UI"/>
                          <a:ea typeface="メイリオ"/>
                        </a:defRPr>
                      </a:lvl3pPr>
                      <a:lvl4pPr marL="1371600" algn="l" defTabSz="914400" rtl="0" eaLnBrk="1" latinLnBrk="0" hangingPunct="1">
                        <a:defRPr kumimoji="1" sz="1800" kern="1200">
                          <a:solidFill>
                            <a:schemeClr val="tx1"/>
                          </a:solidFill>
                          <a:latin typeface="Segoe UI"/>
                          <a:ea typeface="メイリオ"/>
                        </a:defRPr>
                      </a:lvl4pPr>
                      <a:lvl5pPr marL="1828800" algn="l" defTabSz="914400" rtl="0" eaLnBrk="1" latinLnBrk="0" hangingPunct="1">
                        <a:defRPr kumimoji="1" sz="1800" kern="1200">
                          <a:solidFill>
                            <a:schemeClr val="tx1"/>
                          </a:solidFill>
                          <a:latin typeface="Segoe UI"/>
                          <a:ea typeface="メイリオ"/>
                        </a:defRPr>
                      </a:lvl5pPr>
                      <a:lvl6pPr marL="2286000" algn="l" defTabSz="914400" rtl="0" eaLnBrk="1" latinLnBrk="0" hangingPunct="1">
                        <a:defRPr kumimoji="1" sz="1800" kern="1200">
                          <a:solidFill>
                            <a:schemeClr val="tx1"/>
                          </a:solidFill>
                          <a:latin typeface="Segoe UI"/>
                          <a:ea typeface="メイリオ"/>
                        </a:defRPr>
                      </a:lvl6pPr>
                      <a:lvl7pPr marL="2743200" algn="l" defTabSz="914400" rtl="0" eaLnBrk="1" latinLnBrk="0" hangingPunct="1">
                        <a:defRPr kumimoji="1" sz="1800" kern="1200">
                          <a:solidFill>
                            <a:schemeClr val="tx1"/>
                          </a:solidFill>
                          <a:latin typeface="Segoe UI"/>
                          <a:ea typeface="メイリオ"/>
                        </a:defRPr>
                      </a:lvl7pPr>
                      <a:lvl8pPr marL="3200400" algn="l" defTabSz="914400" rtl="0" eaLnBrk="1" latinLnBrk="0" hangingPunct="1">
                        <a:defRPr kumimoji="1" sz="1800" kern="1200">
                          <a:solidFill>
                            <a:schemeClr val="tx1"/>
                          </a:solidFill>
                          <a:latin typeface="Segoe UI"/>
                          <a:ea typeface="メイリオ"/>
                        </a:defRPr>
                      </a:lvl8pPr>
                      <a:lvl9pPr marL="3657600" algn="l" defTabSz="914400" rtl="0" eaLnBrk="1" latinLnBrk="0" hangingPunct="1">
                        <a:defRPr kumimoji="1" sz="1800" kern="1200">
                          <a:solidFill>
                            <a:schemeClr val="tx1"/>
                          </a:solidFill>
                          <a:latin typeface="Segoe UI"/>
                          <a:ea typeface="メイリオ"/>
                        </a:defRPr>
                      </a:lvl9pPr>
                    </a:lstStyle>
                    <a:p>
                      <a:pPr algn="r">
                        <a:lnSpc>
                          <a:spcPct val="100000"/>
                        </a:lnSpc>
                      </a:pPr>
                      <a:r>
                        <a:rPr kumimoji="1" lang="en-US" altLang="ja-JP" sz="1100" baseline="0" dirty="0">
                          <a:solidFill>
                            <a:schemeClr val="bg1"/>
                          </a:solidFill>
                        </a:rPr>
                        <a:t>Sapporo Campus</a:t>
                      </a:r>
                      <a:endParaRPr kumimoji="1" lang="ja-JP" altLang="en-US" sz="1100" baseline="0" dirty="0">
                        <a:solidFill>
                          <a:schemeClr val="bg1"/>
                        </a:solidFill>
                      </a:endParaRPr>
                    </a:p>
                  </a:txBody>
                  <a:tcPr marL="84406" marR="84406">
                    <a:lnL>
                      <a:noFill/>
                    </a:lnL>
                    <a:lnR>
                      <a:noFill/>
                    </a:lnR>
                    <a:lnT w="6350" cap="flat" cmpd="sng" algn="ctr">
                      <a:solidFill>
                        <a:sysClr val="window" lastClr="FFFFFF"/>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777777"/>
                    </a:solidFill>
                  </a:tcPr>
                </a:tc>
                <a:tc>
                  <a:txBody>
                    <a:bodyPr/>
                    <a:lstStyle>
                      <a:lvl1pPr marL="0" algn="l" defTabSz="914400" rtl="0" eaLnBrk="1" latinLnBrk="0" hangingPunct="1">
                        <a:defRPr kumimoji="1" sz="1800" kern="1200">
                          <a:solidFill>
                            <a:schemeClr val="tx1"/>
                          </a:solidFill>
                          <a:latin typeface="Segoe UI"/>
                          <a:ea typeface="メイリオ"/>
                        </a:defRPr>
                      </a:lvl1pPr>
                      <a:lvl2pPr marL="457200" algn="l" defTabSz="914400" rtl="0" eaLnBrk="1" latinLnBrk="0" hangingPunct="1">
                        <a:defRPr kumimoji="1" sz="1800" kern="1200">
                          <a:solidFill>
                            <a:schemeClr val="tx1"/>
                          </a:solidFill>
                          <a:latin typeface="Segoe UI"/>
                          <a:ea typeface="メイリオ"/>
                        </a:defRPr>
                      </a:lvl2pPr>
                      <a:lvl3pPr marL="914400" algn="l" defTabSz="914400" rtl="0" eaLnBrk="1" latinLnBrk="0" hangingPunct="1">
                        <a:defRPr kumimoji="1" sz="1800" kern="1200">
                          <a:solidFill>
                            <a:schemeClr val="tx1"/>
                          </a:solidFill>
                          <a:latin typeface="Segoe UI"/>
                          <a:ea typeface="メイリオ"/>
                        </a:defRPr>
                      </a:lvl3pPr>
                      <a:lvl4pPr marL="1371600" algn="l" defTabSz="914400" rtl="0" eaLnBrk="1" latinLnBrk="0" hangingPunct="1">
                        <a:defRPr kumimoji="1" sz="1800" kern="1200">
                          <a:solidFill>
                            <a:schemeClr val="tx1"/>
                          </a:solidFill>
                          <a:latin typeface="Segoe UI"/>
                          <a:ea typeface="メイリオ"/>
                        </a:defRPr>
                      </a:lvl4pPr>
                      <a:lvl5pPr marL="1828800" algn="l" defTabSz="914400" rtl="0" eaLnBrk="1" latinLnBrk="0" hangingPunct="1">
                        <a:defRPr kumimoji="1" sz="1800" kern="1200">
                          <a:solidFill>
                            <a:schemeClr val="tx1"/>
                          </a:solidFill>
                          <a:latin typeface="Segoe UI"/>
                          <a:ea typeface="メイリオ"/>
                        </a:defRPr>
                      </a:lvl5pPr>
                      <a:lvl6pPr marL="2286000" algn="l" defTabSz="914400" rtl="0" eaLnBrk="1" latinLnBrk="0" hangingPunct="1">
                        <a:defRPr kumimoji="1" sz="1800" kern="1200">
                          <a:solidFill>
                            <a:schemeClr val="tx1"/>
                          </a:solidFill>
                          <a:latin typeface="Segoe UI"/>
                          <a:ea typeface="メイリオ"/>
                        </a:defRPr>
                      </a:lvl6pPr>
                      <a:lvl7pPr marL="2743200" algn="l" defTabSz="914400" rtl="0" eaLnBrk="1" latinLnBrk="0" hangingPunct="1">
                        <a:defRPr kumimoji="1" sz="1800" kern="1200">
                          <a:solidFill>
                            <a:schemeClr val="tx1"/>
                          </a:solidFill>
                          <a:latin typeface="Segoe UI"/>
                          <a:ea typeface="メイリオ"/>
                        </a:defRPr>
                      </a:lvl7pPr>
                      <a:lvl8pPr marL="3200400" algn="l" defTabSz="914400" rtl="0" eaLnBrk="1" latinLnBrk="0" hangingPunct="1">
                        <a:defRPr kumimoji="1" sz="1800" kern="1200">
                          <a:solidFill>
                            <a:schemeClr val="tx1"/>
                          </a:solidFill>
                          <a:latin typeface="Segoe UI"/>
                          <a:ea typeface="メイリオ"/>
                        </a:defRPr>
                      </a:lvl8pPr>
                      <a:lvl9pPr marL="3657600" algn="l" defTabSz="914400" rtl="0" eaLnBrk="1" latinLnBrk="0" hangingPunct="1">
                        <a:defRPr kumimoji="1" sz="1800" kern="1200">
                          <a:solidFill>
                            <a:schemeClr val="tx1"/>
                          </a:solidFill>
                          <a:latin typeface="Segoe UI"/>
                          <a:ea typeface="メイリオ"/>
                        </a:defRPr>
                      </a:lvl9pPr>
                    </a:lstStyle>
                    <a:p>
                      <a:pPr algn="r">
                        <a:lnSpc>
                          <a:spcPct val="100000"/>
                        </a:lnSpc>
                      </a:pPr>
                      <a:r>
                        <a:rPr kumimoji="1" lang="en-US" altLang="ja-JP" sz="1100" dirty="0">
                          <a:solidFill>
                            <a:schemeClr val="bg1"/>
                          </a:solidFill>
                        </a:rPr>
                        <a:t>ca. 2.9km</a:t>
                      </a:r>
                      <a:r>
                        <a:rPr kumimoji="1" lang="en-US" altLang="ja-JP" sz="1100" baseline="30000" dirty="0">
                          <a:solidFill>
                            <a:schemeClr val="bg1"/>
                          </a:solidFill>
                        </a:rPr>
                        <a:t>2</a:t>
                      </a:r>
                      <a:r>
                        <a:rPr kumimoji="1" lang="en-US" altLang="ja-JP" sz="1100" baseline="0" dirty="0">
                          <a:solidFill>
                            <a:schemeClr val="bg1"/>
                          </a:solidFill>
                        </a:rPr>
                        <a:t> (290 ha)</a:t>
                      </a:r>
                      <a:endParaRPr kumimoji="1" lang="ja-JP" altLang="en-US" sz="1100" baseline="30000" dirty="0">
                        <a:solidFill>
                          <a:schemeClr val="bg1"/>
                        </a:solidFill>
                      </a:endParaRPr>
                    </a:p>
                  </a:txBody>
                  <a:tcPr marL="84406" marR="84406">
                    <a:lnL>
                      <a:noFill/>
                    </a:lnL>
                    <a:lnR>
                      <a:noFill/>
                    </a:lnR>
                    <a:lnT w="6350" cap="flat" cmpd="sng" algn="ctr">
                      <a:solidFill>
                        <a:sysClr val="window" lastClr="FFFFFF"/>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777777"/>
                    </a:solidFill>
                  </a:tcPr>
                </a:tc>
                <a:extLst>
                  <a:ext uri="{0D108BD9-81ED-4DB2-BD59-A6C34878D82A}">
                    <a16:rowId xmlns:a16="http://schemas.microsoft.com/office/drawing/2014/main" xmlns="" val="10010"/>
                  </a:ext>
                </a:extLst>
              </a:tr>
              <a:tr h="282089">
                <a:tc>
                  <a:txBody>
                    <a:bodyPr/>
                    <a:lstStyle>
                      <a:lvl1pPr marL="0" algn="l" defTabSz="914400" rtl="0" eaLnBrk="1" latinLnBrk="0" hangingPunct="1">
                        <a:defRPr kumimoji="1" sz="1800" kern="1200">
                          <a:solidFill>
                            <a:schemeClr val="tx1"/>
                          </a:solidFill>
                          <a:latin typeface="Segoe UI"/>
                          <a:ea typeface="メイリオ"/>
                        </a:defRPr>
                      </a:lvl1pPr>
                      <a:lvl2pPr marL="457200" algn="l" defTabSz="914400" rtl="0" eaLnBrk="1" latinLnBrk="0" hangingPunct="1">
                        <a:defRPr kumimoji="1" sz="1800" kern="1200">
                          <a:solidFill>
                            <a:schemeClr val="tx1"/>
                          </a:solidFill>
                          <a:latin typeface="Segoe UI"/>
                          <a:ea typeface="メイリオ"/>
                        </a:defRPr>
                      </a:lvl2pPr>
                      <a:lvl3pPr marL="914400" algn="l" defTabSz="914400" rtl="0" eaLnBrk="1" latinLnBrk="0" hangingPunct="1">
                        <a:defRPr kumimoji="1" sz="1800" kern="1200">
                          <a:solidFill>
                            <a:schemeClr val="tx1"/>
                          </a:solidFill>
                          <a:latin typeface="Segoe UI"/>
                          <a:ea typeface="メイリオ"/>
                        </a:defRPr>
                      </a:lvl3pPr>
                      <a:lvl4pPr marL="1371600" algn="l" defTabSz="914400" rtl="0" eaLnBrk="1" latinLnBrk="0" hangingPunct="1">
                        <a:defRPr kumimoji="1" sz="1800" kern="1200">
                          <a:solidFill>
                            <a:schemeClr val="tx1"/>
                          </a:solidFill>
                          <a:latin typeface="Segoe UI"/>
                          <a:ea typeface="メイリオ"/>
                        </a:defRPr>
                      </a:lvl4pPr>
                      <a:lvl5pPr marL="1828800" algn="l" defTabSz="914400" rtl="0" eaLnBrk="1" latinLnBrk="0" hangingPunct="1">
                        <a:defRPr kumimoji="1" sz="1800" kern="1200">
                          <a:solidFill>
                            <a:schemeClr val="tx1"/>
                          </a:solidFill>
                          <a:latin typeface="Segoe UI"/>
                          <a:ea typeface="メイリオ"/>
                        </a:defRPr>
                      </a:lvl5pPr>
                      <a:lvl6pPr marL="2286000" algn="l" defTabSz="914400" rtl="0" eaLnBrk="1" latinLnBrk="0" hangingPunct="1">
                        <a:defRPr kumimoji="1" sz="1800" kern="1200">
                          <a:solidFill>
                            <a:schemeClr val="tx1"/>
                          </a:solidFill>
                          <a:latin typeface="Segoe UI"/>
                          <a:ea typeface="メイリオ"/>
                        </a:defRPr>
                      </a:lvl6pPr>
                      <a:lvl7pPr marL="2743200" algn="l" defTabSz="914400" rtl="0" eaLnBrk="1" latinLnBrk="0" hangingPunct="1">
                        <a:defRPr kumimoji="1" sz="1800" kern="1200">
                          <a:solidFill>
                            <a:schemeClr val="tx1"/>
                          </a:solidFill>
                          <a:latin typeface="Segoe UI"/>
                          <a:ea typeface="メイリオ"/>
                        </a:defRPr>
                      </a:lvl7pPr>
                      <a:lvl8pPr marL="3200400" algn="l" defTabSz="914400" rtl="0" eaLnBrk="1" latinLnBrk="0" hangingPunct="1">
                        <a:defRPr kumimoji="1" sz="1800" kern="1200">
                          <a:solidFill>
                            <a:schemeClr val="tx1"/>
                          </a:solidFill>
                          <a:latin typeface="Segoe UI"/>
                          <a:ea typeface="メイリオ"/>
                        </a:defRPr>
                      </a:lvl8pPr>
                      <a:lvl9pPr marL="3657600" algn="l" defTabSz="914400" rtl="0" eaLnBrk="1" latinLnBrk="0" hangingPunct="1">
                        <a:defRPr kumimoji="1" sz="1800" kern="1200">
                          <a:solidFill>
                            <a:schemeClr val="tx1"/>
                          </a:solidFill>
                          <a:latin typeface="Segoe UI"/>
                          <a:ea typeface="メイリオ"/>
                        </a:defRPr>
                      </a:lvl9pPr>
                    </a:lstStyle>
                    <a:p>
                      <a:pPr>
                        <a:lnSpc>
                          <a:spcPct val="100000"/>
                        </a:lnSpc>
                      </a:pPr>
                      <a:r>
                        <a:rPr kumimoji="1" lang="en-US" altLang="ja-JP" sz="1100" dirty="0">
                          <a:solidFill>
                            <a:schemeClr val="bg1"/>
                          </a:solidFill>
                        </a:rPr>
                        <a:t> </a:t>
                      </a:r>
                      <a:endParaRPr kumimoji="1" lang="ja-JP" altLang="en-US" sz="1100" dirty="0">
                        <a:solidFill>
                          <a:schemeClr val="bg1"/>
                        </a:solidFill>
                      </a:endParaRPr>
                    </a:p>
                  </a:txBody>
                  <a:tcPr marL="84406" marR="84406">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777777"/>
                    </a:solidFill>
                  </a:tcPr>
                </a:tc>
                <a:tc>
                  <a:txBody>
                    <a:bodyPr/>
                    <a:lstStyle>
                      <a:lvl1pPr marL="0" algn="l" defTabSz="914400" rtl="0" eaLnBrk="1" latinLnBrk="0" hangingPunct="1">
                        <a:defRPr kumimoji="1" sz="1800" kern="1200">
                          <a:solidFill>
                            <a:schemeClr val="tx1"/>
                          </a:solidFill>
                          <a:latin typeface="Segoe UI"/>
                          <a:ea typeface="メイリオ"/>
                        </a:defRPr>
                      </a:lvl1pPr>
                      <a:lvl2pPr marL="457200" algn="l" defTabSz="914400" rtl="0" eaLnBrk="1" latinLnBrk="0" hangingPunct="1">
                        <a:defRPr kumimoji="1" sz="1800" kern="1200">
                          <a:solidFill>
                            <a:schemeClr val="tx1"/>
                          </a:solidFill>
                          <a:latin typeface="Segoe UI"/>
                          <a:ea typeface="メイリオ"/>
                        </a:defRPr>
                      </a:lvl2pPr>
                      <a:lvl3pPr marL="914400" algn="l" defTabSz="914400" rtl="0" eaLnBrk="1" latinLnBrk="0" hangingPunct="1">
                        <a:defRPr kumimoji="1" sz="1800" kern="1200">
                          <a:solidFill>
                            <a:schemeClr val="tx1"/>
                          </a:solidFill>
                          <a:latin typeface="Segoe UI"/>
                          <a:ea typeface="メイリオ"/>
                        </a:defRPr>
                      </a:lvl3pPr>
                      <a:lvl4pPr marL="1371600" algn="l" defTabSz="914400" rtl="0" eaLnBrk="1" latinLnBrk="0" hangingPunct="1">
                        <a:defRPr kumimoji="1" sz="1800" kern="1200">
                          <a:solidFill>
                            <a:schemeClr val="tx1"/>
                          </a:solidFill>
                          <a:latin typeface="Segoe UI"/>
                          <a:ea typeface="メイリオ"/>
                        </a:defRPr>
                      </a:lvl4pPr>
                      <a:lvl5pPr marL="1828800" algn="l" defTabSz="914400" rtl="0" eaLnBrk="1" latinLnBrk="0" hangingPunct="1">
                        <a:defRPr kumimoji="1" sz="1800" kern="1200">
                          <a:solidFill>
                            <a:schemeClr val="tx1"/>
                          </a:solidFill>
                          <a:latin typeface="Segoe UI"/>
                          <a:ea typeface="メイリオ"/>
                        </a:defRPr>
                      </a:lvl5pPr>
                      <a:lvl6pPr marL="2286000" algn="l" defTabSz="914400" rtl="0" eaLnBrk="1" latinLnBrk="0" hangingPunct="1">
                        <a:defRPr kumimoji="1" sz="1800" kern="1200">
                          <a:solidFill>
                            <a:schemeClr val="tx1"/>
                          </a:solidFill>
                          <a:latin typeface="Segoe UI"/>
                          <a:ea typeface="メイリオ"/>
                        </a:defRPr>
                      </a:lvl6pPr>
                      <a:lvl7pPr marL="2743200" algn="l" defTabSz="914400" rtl="0" eaLnBrk="1" latinLnBrk="0" hangingPunct="1">
                        <a:defRPr kumimoji="1" sz="1800" kern="1200">
                          <a:solidFill>
                            <a:schemeClr val="tx1"/>
                          </a:solidFill>
                          <a:latin typeface="Segoe UI"/>
                          <a:ea typeface="メイリオ"/>
                        </a:defRPr>
                      </a:lvl7pPr>
                      <a:lvl8pPr marL="3200400" algn="l" defTabSz="914400" rtl="0" eaLnBrk="1" latinLnBrk="0" hangingPunct="1">
                        <a:defRPr kumimoji="1" sz="1800" kern="1200">
                          <a:solidFill>
                            <a:schemeClr val="tx1"/>
                          </a:solidFill>
                          <a:latin typeface="Segoe UI"/>
                          <a:ea typeface="メイリオ"/>
                        </a:defRPr>
                      </a:lvl8pPr>
                      <a:lvl9pPr marL="3657600" algn="l" defTabSz="914400" rtl="0" eaLnBrk="1" latinLnBrk="0" hangingPunct="1">
                        <a:defRPr kumimoji="1" sz="1800" kern="1200">
                          <a:solidFill>
                            <a:schemeClr val="tx1"/>
                          </a:solidFill>
                          <a:latin typeface="Segoe UI"/>
                          <a:ea typeface="メイリオ"/>
                        </a:defRPr>
                      </a:lvl9pPr>
                    </a:lstStyle>
                    <a:p>
                      <a:pPr algn="r">
                        <a:lnSpc>
                          <a:spcPct val="100000"/>
                        </a:lnSpc>
                      </a:pPr>
                      <a:r>
                        <a:rPr kumimoji="1" lang="en-US" altLang="ja-JP" sz="1100" baseline="0" dirty="0">
                          <a:solidFill>
                            <a:schemeClr val="bg1"/>
                          </a:solidFill>
                        </a:rPr>
                        <a:t>Hakodate Campus</a:t>
                      </a:r>
                      <a:endParaRPr kumimoji="1" lang="ja-JP" altLang="en-US" sz="1100" baseline="0" dirty="0">
                        <a:solidFill>
                          <a:schemeClr val="bg1"/>
                        </a:solidFill>
                      </a:endParaRPr>
                    </a:p>
                  </a:txBody>
                  <a:tcPr marL="84406" marR="84406">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777777"/>
                    </a:solidFill>
                  </a:tcPr>
                </a:tc>
                <a:tc>
                  <a:txBody>
                    <a:bodyPr/>
                    <a:lstStyle>
                      <a:lvl1pPr marL="0" algn="l" defTabSz="914400" rtl="0" eaLnBrk="1" latinLnBrk="0" hangingPunct="1">
                        <a:defRPr kumimoji="1" sz="1800" kern="1200">
                          <a:solidFill>
                            <a:schemeClr val="tx1"/>
                          </a:solidFill>
                          <a:latin typeface="Segoe UI"/>
                          <a:ea typeface="メイリオ"/>
                        </a:defRPr>
                      </a:lvl1pPr>
                      <a:lvl2pPr marL="457200" algn="l" defTabSz="914400" rtl="0" eaLnBrk="1" latinLnBrk="0" hangingPunct="1">
                        <a:defRPr kumimoji="1" sz="1800" kern="1200">
                          <a:solidFill>
                            <a:schemeClr val="tx1"/>
                          </a:solidFill>
                          <a:latin typeface="Segoe UI"/>
                          <a:ea typeface="メイリオ"/>
                        </a:defRPr>
                      </a:lvl2pPr>
                      <a:lvl3pPr marL="914400" algn="l" defTabSz="914400" rtl="0" eaLnBrk="1" latinLnBrk="0" hangingPunct="1">
                        <a:defRPr kumimoji="1" sz="1800" kern="1200">
                          <a:solidFill>
                            <a:schemeClr val="tx1"/>
                          </a:solidFill>
                          <a:latin typeface="Segoe UI"/>
                          <a:ea typeface="メイリオ"/>
                        </a:defRPr>
                      </a:lvl3pPr>
                      <a:lvl4pPr marL="1371600" algn="l" defTabSz="914400" rtl="0" eaLnBrk="1" latinLnBrk="0" hangingPunct="1">
                        <a:defRPr kumimoji="1" sz="1800" kern="1200">
                          <a:solidFill>
                            <a:schemeClr val="tx1"/>
                          </a:solidFill>
                          <a:latin typeface="Segoe UI"/>
                          <a:ea typeface="メイリオ"/>
                        </a:defRPr>
                      </a:lvl4pPr>
                      <a:lvl5pPr marL="1828800" algn="l" defTabSz="914400" rtl="0" eaLnBrk="1" latinLnBrk="0" hangingPunct="1">
                        <a:defRPr kumimoji="1" sz="1800" kern="1200">
                          <a:solidFill>
                            <a:schemeClr val="tx1"/>
                          </a:solidFill>
                          <a:latin typeface="Segoe UI"/>
                          <a:ea typeface="メイリオ"/>
                        </a:defRPr>
                      </a:lvl5pPr>
                      <a:lvl6pPr marL="2286000" algn="l" defTabSz="914400" rtl="0" eaLnBrk="1" latinLnBrk="0" hangingPunct="1">
                        <a:defRPr kumimoji="1" sz="1800" kern="1200">
                          <a:solidFill>
                            <a:schemeClr val="tx1"/>
                          </a:solidFill>
                          <a:latin typeface="Segoe UI"/>
                          <a:ea typeface="メイリオ"/>
                        </a:defRPr>
                      </a:lvl6pPr>
                      <a:lvl7pPr marL="2743200" algn="l" defTabSz="914400" rtl="0" eaLnBrk="1" latinLnBrk="0" hangingPunct="1">
                        <a:defRPr kumimoji="1" sz="1800" kern="1200">
                          <a:solidFill>
                            <a:schemeClr val="tx1"/>
                          </a:solidFill>
                          <a:latin typeface="Segoe UI"/>
                          <a:ea typeface="メイリオ"/>
                        </a:defRPr>
                      </a:lvl7pPr>
                      <a:lvl8pPr marL="3200400" algn="l" defTabSz="914400" rtl="0" eaLnBrk="1" latinLnBrk="0" hangingPunct="1">
                        <a:defRPr kumimoji="1" sz="1800" kern="1200">
                          <a:solidFill>
                            <a:schemeClr val="tx1"/>
                          </a:solidFill>
                          <a:latin typeface="Segoe UI"/>
                          <a:ea typeface="メイリオ"/>
                        </a:defRPr>
                      </a:lvl8pPr>
                      <a:lvl9pPr marL="3657600" algn="l" defTabSz="914400" rtl="0" eaLnBrk="1" latinLnBrk="0" hangingPunct="1">
                        <a:defRPr kumimoji="1" sz="1800" kern="1200">
                          <a:solidFill>
                            <a:schemeClr val="tx1"/>
                          </a:solidFill>
                          <a:latin typeface="Segoe UI"/>
                          <a:ea typeface="メイリオ"/>
                        </a:defRPr>
                      </a:lvl9p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en-US" altLang="ja-JP" sz="1100" dirty="0">
                          <a:solidFill>
                            <a:schemeClr val="bg1"/>
                          </a:solidFill>
                        </a:rPr>
                        <a:t>ca. 0.11km</a:t>
                      </a:r>
                      <a:r>
                        <a:rPr kumimoji="1" lang="en-US" altLang="ja-JP" sz="1100" baseline="30000" dirty="0">
                          <a:solidFill>
                            <a:schemeClr val="bg1"/>
                          </a:solidFill>
                        </a:rPr>
                        <a:t>2</a:t>
                      </a:r>
                      <a:r>
                        <a:rPr kumimoji="1" lang="en-US" altLang="ja-JP" sz="1100" baseline="0" dirty="0">
                          <a:solidFill>
                            <a:schemeClr val="bg1"/>
                          </a:solidFill>
                        </a:rPr>
                        <a:t> (11 ha)</a:t>
                      </a:r>
                      <a:endParaRPr kumimoji="1" lang="ja-JP" altLang="en-US" sz="1100" baseline="30000" dirty="0">
                        <a:solidFill>
                          <a:schemeClr val="bg1"/>
                        </a:solidFill>
                      </a:endParaRPr>
                    </a:p>
                  </a:txBody>
                  <a:tcPr marL="84406" marR="84406">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777777"/>
                    </a:solidFill>
                  </a:tcPr>
                </a:tc>
                <a:extLst>
                  <a:ext uri="{0D108BD9-81ED-4DB2-BD59-A6C34878D82A}">
                    <a16:rowId xmlns:a16="http://schemas.microsoft.com/office/drawing/2014/main" xmlns="" val="10011"/>
                  </a:ext>
                </a:extLst>
              </a:tr>
              <a:tr h="282089">
                <a:tc>
                  <a:txBody>
                    <a:bodyPr/>
                    <a:lstStyle>
                      <a:lvl1pPr marL="0" algn="l" defTabSz="914400" rtl="0" eaLnBrk="1" latinLnBrk="0" hangingPunct="1">
                        <a:defRPr kumimoji="1" sz="1800" kern="1200">
                          <a:solidFill>
                            <a:schemeClr val="tx1"/>
                          </a:solidFill>
                          <a:latin typeface="Segoe UI"/>
                          <a:ea typeface="メイリオ"/>
                        </a:defRPr>
                      </a:lvl1pPr>
                      <a:lvl2pPr marL="457200" algn="l" defTabSz="914400" rtl="0" eaLnBrk="1" latinLnBrk="0" hangingPunct="1">
                        <a:defRPr kumimoji="1" sz="1800" kern="1200">
                          <a:solidFill>
                            <a:schemeClr val="tx1"/>
                          </a:solidFill>
                          <a:latin typeface="Segoe UI"/>
                          <a:ea typeface="メイリオ"/>
                        </a:defRPr>
                      </a:lvl2pPr>
                      <a:lvl3pPr marL="914400" algn="l" defTabSz="914400" rtl="0" eaLnBrk="1" latinLnBrk="0" hangingPunct="1">
                        <a:defRPr kumimoji="1" sz="1800" kern="1200">
                          <a:solidFill>
                            <a:schemeClr val="tx1"/>
                          </a:solidFill>
                          <a:latin typeface="Segoe UI"/>
                          <a:ea typeface="メイリオ"/>
                        </a:defRPr>
                      </a:lvl3pPr>
                      <a:lvl4pPr marL="1371600" algn="l" defTabSz="914400" rtl="0" eaLnBrk="1" latinLnBrk="0" hangingPunct="1">
                        <a:defRPr kumimoji="1" sz="1800" kern="1200">
                          <a:solidFill>
                            <a:schemeClr val="tx1"/>
                          </a:solidFill>
                          <a:latin typeface="Segoe UI"/>
                          <a:ea typeface="メイリオ"/>
                        </a:defRPr>
                      </a:lvl4pPr>
                      <a:lvl5pPr marL="1828800" algn="l" defTabSz="914400" rtl="0" eaLnBrk="1" latinLnBrk="0" hangingPunct="1">
                        <a:defRPr kumimoji="1" sz="1800" kern="1200">
                          <a:solidFill>
                            <a:schemeClr val="tx1"/>
                          </a:solidFill>
                          <a:latin typeface="Segoe UI"/>
                          <a:ea typeface="メイリオ"/>
                        </a:defRPr>
                      </a:lvl5pPr>
                      <a:lvl6pPr marL="2286000" algn="l" defTabSz="914400" rtl="0" eaLnBrk="1" latinLnBrk="0" hangingPunct="1">
                        <a:defRPr kumimoji="1" sz="1800" kern="1200">
                          <a:solidFill>
                            <a:schemeClr val="tx1"/>
                          </a:solidFill>
                          <a:latin typeface="Segoe UI"/>
                          <a:ea typeface="メイリオ"/>
                        </a:defRPr>
                      </a:lvl6pPr>
                      <a:lvl7pPr marL="2743200" algn="l" defTabSz="914400" rtl="0" eaLnBrk="1" latinLnBrk="0" hangingPunct="1">
                        <a:defRPr kumimoji="1" sz="1800" kern="1200">
                          <a:solidFill>
                            <a:schemeClr val="tx1"/>
                          </a:solidFill>
                          <a:latin typeface="Segoe UI"/>
                          <a:ea typeface="メイリオ"/>
                        </a:defRPr>
                      </a:lvl7pPr>
                      <a:lvl8pPr marL="3200400" algn="l" defTabSz="914400" rtl="0" eaLnBrk="1" latinLnBrk="0" hangingPunct="1">
                        <a:defRPr kumimoji="1" sz="1800" kern="1200">
                          <a:solidFill>
                            <a:schemeClr val="tx1"/>
                          </a:solidFill>
                          <a:latin typeface="Segoe UI"/>
                          <a:ea typeface="メイリオ"/>
                        </a:defRPr>
                      </a:lvl8pPr>
                      <a:lvl9pPr marL="3657600" algn="l" defTabSz="914400" rtl="0" eaLnBrk="1" latinLnBrk="0" hangingPunct="1">
                        <a:defRPr kumimoji="1" sz="1800" kern="1200">
                          <a:solidFill>
                            <a:schemeClr val="tx1"/>
                          </a:solidFill>
                          <a:latin typeface="Segoe UI"/>
                          <a:ea typeface="メイリオ"/>
                        </a:defRPr>
                      </a:lvl9pPr>
                    </a:lstStyle>
                    <a:p>
                      <a:pPr>
                        <a:lnSpc>
                          <a:spcPct val="100000"/>
                        </a:lnSpc>
                      </a:pPr>
                      <a:r>
                        <a:rPr kumimoji="1" lang="en-US" altLang="ja-JP" sz="1100" dirty="0">
                          <a:solidFill>
                            <a:schemeClr val="bg1"/>
                          </a:solidFill>
                        </a:rPr>
                        <a:t> </a:t>
                      </a:r>
                      <a:endParaRPr kumimoji="1" lang="ja-JP" altLang="en-US" sz="1100" dirty="0">
                        <a:solidFill>
                          <a:schemeClr val="bg1"/>
                        </a:solidFill>
                      </a:endParaRPr>
                    </a:p>
                  </a:txBody>
                  <a:tcPr marL="84406" marR="84406">
                    <a:lnL>
                      <a:noFill/>
                    </a:lnL>
                    <a:lnR>
                      <a:noFill/>
                    </a:lnR>
                    <a:lnT w="6350" cap="flat" cmpd="sng" algn="ctr">
                      <a:no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77777"/>
                    </a:solidFill>
                  </a:tcPr>
                </a:tc>
                <a:tc>
                  <a:txBody>
                    <a:bodyPr/>
                    <a:lstStyle>
                      <a:lvl1pPr marL="0" algn="l" defTabSz="914400" rtl="0" eaLnBrk="1" latinLnBrk="0" hangingPunct="1">
                        <a:defRPr kumimoji="1" sz="1800" kern="1200">
                          <a:solidFill>
                            <a:schemeClr val="tx1"/>
                          </a:solidFill>
                          <a:latin typeface="Segoe UI"/>
                          <a:ea typeface="メイリオ"/>
                        </a:defRPr>
                      </a:lvl1pPr>
                      <a:lvl2pPr marL="457200" algn="l" defTabSz="914400" rtl="0" eaLnBrk="1" latinLnBrk="0" hangingPunct="1">
                        <a:defRPr kumimoji="1" sz="1800" kern="1200">
                          <a:solidFill>
                            <a:schemeClr val="tx1"/>
                          </a:solidFill>
                          <a:latin typeface="Segoe UI"/>
                          <a:ea typeface="メイリオ"/>
                        </a:defRPr>
                      </a:lvl2pPr>
                      <a:lvl3pPr marL="914400" algn="l" defTabSz="914400" rtl="0" eaLnBrk="1" latinLnBrk="0" hangingPunct="1">
                        <a:defRPr kumimoji="1" sz="1800" kern="1200">
                          <a:solidFill>
                            <a:schemeClr val="tx1"/>
                          </a:solidFill>
                          <a:latin typeface="Segoe UI"/>
                          <a:ea typeface="メイリオ"/>
                        </a:defRPr>
                      </a:lvl3pPr>
                      <a:lvl4pPr marL="1371600" algn="l" defTabSz="914400" rtl="0" eaLnBrk="1" latinLnBrk="0" hangingPunct="1">
                        <a:defRPr kumimoji="1" sz="1800" kern="1200">
                          <a:solidFill>
                            <a:schemeClr val="tx1"/>
                          </a:solidFill>
                          <a:latin typeface="Segoe UI"/>
                          <a:ea typeface="メイリオ"/>
                        </a:defRPr>
                      </a:lvl4pPr>
                      <a:lvl5pPr marL="1828800" algn="l" defTabSz="914400" rtl="0" eaLnBrk="1" latinLnBrk="0" hangingPunct="1">
                        <a:defRPr kumimoji="1" sz="1800" kern="1200">
                          <a:solidFill>
                            <a:schemeClr val="tx1"/>
                          </a:solidFill>
                          <a:latin typeface="Segoe UI"/>
                          <a:ea typeface="メイリオ"/>
                        </a:defRPr>
                      </a:lvl5pPr>
                      <a:lvl6pPr marL="2286000" algn="l" defTabSz="914400" rtl="0" eaLnBrk="1" latinLnBrk="0" hangingPunct="1">
                        <a:defRPr kumimoji="1" sz="1800" kern="1200">
                          <a:solidFill>
                            <a:schemeClr val="tx1"/>
                          </a:solidFill>
                          <a:latin typeface="Segoe UI"/>
                          <a:ea typeface="メイリオ"/>
                        </a:defRPr>
                      </a:lvl6pPr>
                      <a:lvl7pPr marL="2743200" algn="l" defTabSz="914400" rtl="0" eaLnBrk="1" latinLnBrk="0" hangingPunct="1">
                        <a:defRPr kumimoji="1" sz="1800" kern="1200">
                          <a:solidFill>
                            <a:schemeClr val="tx1"/>
                          </a:solidFill>
                          <a:latin typeface="Segoe UI"/>
                          <a:ea typeface="メイリオ"/>
                        </a:defRPr>
                      </a:lvl7pPr>
                      <a:lvl8pPr marL="3200400" algn="l" defTabSz="914400" rtl="0" eaLnBrk="1" latinLnBrk="0" hangingPunct="1">
                        <a:defRPr kumimoji="1" sz="1800" kern="1200">
                          <a:solidFill>
                            <a:schemeClr val="tx1"/>
                          </a:solidFill>
                          <a:latin typeface="Segoe UI"/>
                          <a:ea typeface="メイリオ"/>
                        </a:defRPr>
                      </a:lvl8pPr>
                      <a:lvl9pPr marL="3657600" algn="l" defTabSz="914400" rtl="0" eaLnBrk="1" latinLnBrk="0" hangingPunct="1">
                        <a:defRPr kumimoji="1" sz="1800" kern="1200">
                          <a:solidFill>
                            <a:schemeClr val="tx1"/>
                          </a:solidFill>
                          <a:latin typeface="Segoe UI"/>
                          <a:ea typeface="メイリオ"/>
                        </a:defRPr>
                      </a:lvl9pPr>
                    </a:lstStyle>
                    <a:p>
                      <a:pPr algn="r">
                        <a:lnSpc>
                          <a:spcPct val="100000"/>
                        </a:lnSpc>
                      </a:pPr>
                      <a:r>
                        <a:rPr kumimoji="1" lang="en-US" altLang="ja-JP" sz="1100" baseline="0" dirty="0">
                          <a:solidFill>
                            <a:schemeClr val="bg1"/>
                          </a:solidFill>
                        </a:rPr>
                        <a:t>Research Forests</a:t>
                      </a:r>
                      <a:endParaRPr kumimoji="1" lang="ja-JP" altLang="en-US" sz="1100" baseline="0" dirty="0">
                        <a:solidFill>
                          <a:schemeClr val="bg1"/>
                        </a:solidFill>
                      </a:endParaRPr>
                    </a:p>
                  </a:txBody>
                  <a:tcPr marL="84406" marR="84406">
                    <a:lnL>
                      <a:noFill/>
                    </a:lnL>
                    <a:lnR>
                      <a:noFill/>
                    </a:lnR>
                    <a:lnT w="6350" cap="flat" cmpd="sng" algn="ctr">
                      <a:no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77777"/>
                    </a:solidFill>
                  </a:tcPr>
                </a:tc>
                <a:tc>
                  <a:txBody>
                    <a:bodyPr/>
                    <a:lstStyle>
                      <a:lvl1pPr marL="0" algn="l" defTabSz="914400" rtl="0" eaLnBrk="1" latinLnBrk="0" hangingPunct="1">
                        <a:defRPr kumimoji="1" sz="1800" kern="1200">
                          <a:solidFill>
                            <a:schemeClr val="tx1"/>
                          </a:solidFill>
                          <a:latin typeface="Segoe UI"/>
                          <a:ea typeface="メイリオ"/>
                        </a:defRPr>
                      </a:lvl1pPr>
                      <a:lvl2pPr marL="457200" algn="l" defTabSz="914400" rtl="0" eaLnBrk="1" latinLnBrk="0" hangingPunct="1">
                        <a:defRPr kumimoji="1" sz="1800" kern="1200">
                          <a:solidFill>
                            <a:schemeClr val="tx1"/>
                          </a:solidFill>
                          <a:latin typeface="Segoe UI"/>
                          <a:ea typeface="メイリオ"/>
                        </a:defRPr>
                      </a:lvl2pPr>
                      <a:lvl3pPr marL="914400" algn="l" defTabSz="914400" rtl="0" eaLnBrk="1" latinLnBrk="0" hangingPunct="1">
                        <a:defRPr kumimoji="1" sz="1800" kern="1200">
                          <a:solidFill>
                            <a:schemeClr val="tx1"/>
                          </a:solidFill>
                          <a:latin typeface="Segoe UI"/>
                          <a:ea typeface="メイリオ"/>
                        </a:defRPr>
                      </a:lvl3pPr>
                      <a:lvl4pPr marL="1371600" algn="l" defTabSz="914400" rtl="0" eaLnBrk="1" latinLnBrk="0" hangingPunct="1">
                        <a:defRPr kumimoji="1" sz="1800" kern="1200">
                          <a:solidFill>
                            <a:schemeClr val="tx1"/>
                          </a:solidFill>
                          <a:latin typeface="Segoe UI"/>
                          <a:ea typeface="メイリオ"/>
                        </a:defRPr>
                      </a:lvl4pPr>
                      <a:lvl5pPr marL="1828800" algn="l" defTabSz="914400" rtl="0" eaLnBrk="1" latinLnBrk="0" hangingPunct="1">
                        <a:defRPr kumimoji="1" sz="1800" kern="1200">
                          <a:solidFill>
                            <a:schemeClr val="tx1"/>
                          </a:solidFill>
                          <a:latin typeface="Segoe UI"/>
                          <a:ea typeface="メイリオ"/>
                        </a:defRPr>
                      </a:lvl5pPr>
                      <a:lvl6pPr marL="2286000" algn="l" defTabSz="914400" rtl="0" eaLnBrk="1" latinLnBrk="0" hangingPunct="1">
                        <a:defRPr kumimoji="1" sz="1800" kern="1200">
                          <a:solidFill>
                            <a:schemeClr val="tx1"/>
                          </a:solidFill>
                          <a:latin typeface="Segoe UI"/>
                          <a:ea typeface="メイリオ"/>
                        </a:defRPr>
                      </a:lvl6pPr>
                      <a:lvl7pPr marL="2743200" algn="l" defTabSz="914400" rtl="0" eaLnBrk="1" latinLnBrk="0" hangingPunct="1">
                        <a:defRPr kumimoji="1" sz="1800" kern="1200">
                          <a:solidFill>
                            <a:schemeClr val="tx1"/>
                          </a:solidFill>
                          <a:latin typeface="Segoe UI"/>
                          <a:ea typeface="メイリオ"/>
                        </a:defRPr>
                      </a:lvl7pPr>
                      <a:lvl8pPr marL="3200400" algn="l" defTabSz="914400" rtl="0" eaLnBrk="1" latinLnBrk="0" hangingPunct="1">
                        <a:defRPr kumimoji="1" sz="1800" kern="1200">
                          <a:solidFill>
                            <a:schemeClr val="tx1"/>
                          </a:solidFill>
                          <a:latin typeface="Segoe UI"/>
                          <a:ea typeface="メイリオ"/>
                        </a:defRPr>
                      </a:lvl8pPr>
                      <a:lvl9pPr marL="3657600" algn="l" defTabSz="914400" rtl="0" eaLnBrk="1" latinLnBrk="0" hangingPunct="1">
                        <a:defRPr kumimoji="1" sz="1800" kern="1200">
                          <a:solidFill>
                            <a:schemeClr val="tx1"/>
                          </a:solidFill>
                          <a:latin typeface="Segoe UI"/>
                          <a:ea typeface="メイリオ"/>
                        </a:defRPr>
                      </a:lvl9p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en-US" altLang="ja-JP" sz="1100" dirty="0">
                          <a:solidFill>
                            <a:schemeClr val="bg1"/>
                          </a:solidFill>
                        </a:rPr>
                        <a:t>ca. 657km</a:t>
                      </a:r>
                      <a:r>
                        <a:rPr kumimoji="1" lang="en-US" altLang="ja-JP" sz="1100" baseline="30000" dirty="0">
                          <a:solidFill>
                            <a:schemeClr val="bg1"/>
                          </a:solidFill>
                        </a:rPr>
                        <a:t>2</a:t>
                      </a:r>
                      <a:r>
                        <a:rPr kumimoji="1" lang="en-US" altLang="ja-JP" sz="1100" baseline="0" dirty="0">
                          <a:solidFill>
                            <a:schemeClr val="bg1"/>
                          </a:solidFill>
                        </a:rPr>
                        <a:t> (65,700 ha)</a:t>
                      </a:r>
                      <a:endParaRPr kumimoji="1" lang="ja-JP" altLang="en-US" sz="1100" baseline="30000" dirty="0">
                        <a:solidFill>
                          <a:schemeClr val="bg1"/>
                        </a:solidFill>
                      </a:endParaRPr>
                    </a:p>
                  </a:txBody>
                  <a:tcPr marL="84406" marR="84406">
                    <a:lnL>
                      <a:noFill/>
                    </a:lnL>
                    <a:lnR>
                      <a:noFill/>
                    </a:lnR>
                    <a:lnT w="6350" cap="flat" cmpd="sng" algn="ctr">
                      <a:no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77777"/>
                    </a:solidFill>
                  </a:tcPr>
                </a:tc>
                <a:extLst>
                  <a:ext uri="{0D108BD9-81ED-4DB2-BD59-A6C34878D82A}">
                    <a16:rowId xmlns:a16="http://schemas.microsoft.com/office/drawing/2014/main" xmlns="" val="10012"/>
                  </a:ext>
                </a:extLst>
              </a:tr>
              <a:tr h="470148">
                <a:tc>
                  <a:txBody>
                    <a:bodyPr/>
                    <a:lstStyle>
                      <a:lvl1pPr marL="0" algn="l" defTabSz="914400" rtl="0" eaLnBrk="1" latinLnBrk="0" hangingPunct="1">
                        <a:defRPr kumimoji="1" sz="1800" kern="1200">
                          <a:solidFill>
                            <a:schemeClr val="tx1"/>
                          </a:solidFill>
                          <a:latin typeface="Segoe UI"/>
                          <a:ea typeface="メイリオ"/>
                        </a:defRPr>
                      </a:lvl1pPr>
                      <a:lvl2pPr marL="457200" algn="l" defTabSz="914400" rtl="0" eaLnBrk="1" latinLnBrk="0" hangingPunct="1">
                        <a:defRPr kumimoji="1" sz="1800" kern="1200">
                          <a:solidFill>
                            <a:schemeClr val="tx1"/>
                          </a:solidFill>
                          <a:latin typeface="Segoe UI"/>
                          <a:ea typeface="メイリオ"/>
                        </a:defRPr>
                      </a:lvl2pPr>
                      <a:lvl3pPr marL="914400" algn="l" defTabSz="914400" rtl="0" eaLnBrk="1" latinLnBrk="0" hangingPunct="1">
                        <a:defRPr kumimoji="1" sz="1800" kern="1200">
                          <a:solidFill>
                            <a:schemeClr val="tx1"/>
                          </a:solidFill>
                          <a:latin typeface="Segoe UI"/>
                          <a:ea typeface="メイリオ"/>
                        </a:defRPr>
                      </a:lvl3pPr>
                      <a:lvl4pPr marL="1371600" algn="l" defTabSz="914400" rtl="0" eaLnBrk="1" latinLnBrk="0" hangingPunct="1">
                        <a:defRPr kumimoji="1" sz="1800" kern="1200">
                          <a:solidFill>
                            <a:schemeClr val="tx1"/>
                          </a:solidFill>
                          <a:latin typeface="Segoe UI"/>
                          <a:ea typeface="メイリオ"/>
                        </a:defRPr>
                      </a:lvl4pPr>
                      <a:lvl5pPr marL="1828800" algn="l" defTabSz="914400" rtl="0" eaLnBrk="1" latinLnBrk="0" hangingPunct="1">
                        <a:defRPr kumimoji="1" sz="1800" kern="1200">
                          <a:solidFill>
                            <a:schemeClr val="tx1"/>
                          </a:solidFill>
                          <a:latin typeface="Segoe UI"/>
                          <a:ea typeface="メイリオ"/>
                        </a:defRPr>
                      </a:lvl5pPr>
                      <a:lvl6pPr marL="2286000" algn="l" defTabSz="914400" rtl="0" eaLnBrk="1" latinLnBrk="0" hangingPunct="1">
                        <a:defRPr kumimoji="1" sz="1800" kern="1200">
                          <a:solidFill>
                            <a:schemeClr val="tx1"/>
                          </a:solidFill>
                          <a:latin typeface="Segoe UI"/>
                          <a:ea typeface="メイリオ"/>
                        </a:defRPr>
                      </a:lvl6pPr>
                      <a:lvl7pPr marL="2743200" algn="l" defTabSz="914400" rtl="0" eaLnBrk="1" latinLnBrk="0" hangingPunct="1">
                        <a:defRPr kumimoji="1" sz="1800" kern="1200">
                          <a:solidFill>
                            <a:schemeClr val="tx1"/>
                          </a:solidFill>
                          <a:latin typeface="Segoe UI"/>
                          <a:ea typeface="メイリオ"/>
                        </a:defRPr>
                      </a:lvl7pPr>
                      <a:lvl8pPr marL="3200400" algn="l" defTabSz="914400" rtl="0" eaLnBrk="1" latinLnBrk="0" hangingPunct="1">
                        <a:defRPr kumimoji="1" sz="1800" kern="1200">
                          <a:solidFill>
                            <a:schemeClr val="tx1"/>
                          </a:solidFill>
                          <a:latin typeface="Segoe UI"/>
                          <a:ea typeface="メイリオ"/>
                        </a:defRPr>
                      </a:lvl8pPr>
                      <a:lvl9pPr marL="3657600" algn="l" defTabSz="914400" rtl="0" eaLnBrk="1" latinLnBrk="0" hangingPunct="1">
                        <a:defRPr kumimoji="1" sz="1800" kern="1200">
                          <a:solidFill>
                            <a:schemeClr val="tx1"/>
                          </a:solidFill>
                          <a:latin typeface="Segoe UI"/>
                          <a:ea typeface="メイリオ"/>
                        </a:defRPr>
                      </a:lvl9pPr>
                    </a:lstStyle>
                    <a:p>
                      <a:pPr>
                        <a:lnSpc>
                          <a:spcPct val="100000"/>
                        </a:lnSpc>
                      </a:pPr>
                      <a:r>
                        <a:rPr kumimoji="1" lang="en-US" altLang="ja-JP" sz="1100" dirty="0">
                          <a:solidFill>
                            <a:schemeClr val="bg1"/>
                          </a:solidFill>
                        </a:rPr>
                        <a:t>Budget</a:t>
                      </a:r>
                      <a:endParaRPr kumimoji="1" lang="ja-JP" altLang="en-US" sz="1100" dirty="0">
                        <a:solidFill>
                          <a:schemeClr val="bg1"/>
                        </a:solidFill>
                      </a:endParaRPr>
                    </a:p>
                  </a:txBody>
                  <a:tcPr marL="84406" marR="84406">
                    <a:lnL>
                      <a:noFill/>
                    </a:lnL>
                    <a:lnR>
                      <a:noFill/>
                    </a:lnR>
                    <a:lnT w="6350" cap="flat" cmpd="sng" algn="ctr">
                      <a:solidFill>
                        <a:sysClr val="window" lastClr="FFFFFF"/>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777777"/>
                    </a:solidFill>
                  </a:tcPr>
                </a:tc>
                <a:tc>
                  <a:txBody>
                    <a:bodyPr/>
                    <a:lstStyle>
                      <a:lvl1pPr marL="0" algn="l" defTabSz="914400" rtl="0" eaLnBrk="1" latinLnBrk="0" hangingPunct="1">
                        <a:defRPr kumimoji="1" sz="1800" kern="1200">
                          <a:solidFill>
                            <a:schemeClr val="tx1"/>
                          </a:solidFill>
                          <a:latin typeface="Segoe UI"/>
                          <a:ea typeface="メイリオ"/>
                        </a:defRPr>
                      </a:lvl1pPr>
                      <a:lvl2pPr marL="457200" algn="l" defTabSz="914400" rtl="0" eaLnBrk="1" latinLnBrk="0" hangingPunct="1">
                        <a:defRPr kumimoji="1" sz="1800" kern="1200">
                          <a:solidFill>
                            <a:schemeClr val="tx1"/>
                          </a:solidFill>
                          <a:latin typeface="Segoe UI"/>
                          <a:ea typeface="メイリオ"/>
                        </a:defRPr>
                      </a:lvl2pPr>
                      <a:lvl3pPr marL="914400" algn="l" defTabSz="914400" rtl="0" eaLnBrk="1" latinLnBrk="0" hangingPunct="1">
                        <a:defRPr kumimoji="1" sz="1800" kern="1200">
                          <a:solidFill>
                            <a:schemeClr val="tx1"/>
                          </a:solidFill>
                          <a:latin typeface="Segoe UI"/>
                          <a:ea typeface="メイリオ"/>
                        </a:defRPr>
                      </a:lvl3pPr>
                      <a:lvl4pPr marL="1371600" algn="l" defTabSz="914400" rtl="0" eaLnBrk="1" latinLnBrk="0" hangingPunct="1">
                        <a:defRPr kumimoji="1" sz="1800" kern="1200">
                          <a:solidFill>
                            <a:schemeClr val="tx1"/>
                          </a:solidFill>
                          <a:latin typeface="Segoe UI"/>
                          <a:ea typeface="メイリオ"/>
                        </a:defRPr>
                      </a:lvl4pPr>
                      <a:lvl5pPr marL="1828800" algn="l" defTabSz="914400" rtl="0" eaLnBrk="1" latinLnBrk="0" hangingPunct="1">
                        <a:defRPr kumimoji="1" sz="1800" kern="1200">
                          <a:solidFill>
                            <a:schemeClr val="tx1"/>
                          </a:solidFill>
                          <a:latin typeface="Segoe UI"/>
                          <a:ea typeface="メイリオ"/>
                        </a:defRPr>
                      </a:lvl5pPr>
                      <a:lvl6pPr marL="2286000" algn="l" defTabSz="914400" rtl="0" eaLnBrk="1" latinLnBrk="0" hangingPunct="1">
                        <a:defRPr kumimoji="1" sz="1800" kern="1200">
                          <a:solidFill>
                            <a:schemeClr val="tx1"/>
                          </a:solidFill>
                          <a:latin typeface="Segoe UI"/>
                          <a:ea typeface="メイリオ"/>
                        </a:defRPr>
                      </a:lvl6pPr>
                      <a:lvl7pPr marL="2743200" algn="l" defTabSz="914400" rtl="0" eaLnBrk="1" latinLnBrk="0" hangingPunct="1">
                        <a:defRPr kumimoji="1" sz="1800" kern="1200">
                          <a:solidFill>
                            <a:schemeClr val="tx1"/>
                          </a:solidFill>
                          <a:latin typeface="Segoe UI"/>
                          <a:ea typeface="メイリオ"/>
                        </a:defRPr>
                      </a:lvl7pPr>
                      <a:lvl8pPr marL="3200400" algn="l" defTabSz="914400" rtl="0" eaLnBrk="1" latinLnBrk="0" hangingPunct="1">
                        <a:defRPr kumimoji="1" sz="1800" kern="1200">
                          <a:solidFill>
                            <a:schemeClr val="tx1"/>
                          </a:solidFill>
                          <a:latin typeface="Segoe UI"/>
                          <a:ea typeface="メイリオ"/>
                        </a:defRPr>
                      </a:lvl8pPr>
                      <a:lvl9pPr marL="3657600" algn="l" defTabSz="914400" rtl="0" eaLnBrk="1" latinLnBrk="0" hangingPunct="1">
                        <a:defRPr kumimoji="1" sz="1800" kern="1200">
                          <a:solidFill>
                            <a:schemeClr val="tx1"/>
                          </a:solidFill>
                          <a:latin typeface="Segoe UI"/>
                          <a:ea typeface="メイリオ"/>
                        </a:defRPr>
                      </a:lvl9pPr>
                    </a:lstStyle>
                    <a:p>
                      <a:pPr algn="r">
                        <a:lnSpc>
                          <a:spcPct val="100000"/>
                        </a:lnSpc>
                      </a:pPr>
                      <a:r>
                        <a:rPr kumimoji="1" lang="en-US" altLang="ja-JP" sz="1100" dirty="0">
                          <a:solidFill>
                            <a:schemeClr val="bg1"/>
                          </a:solidFill>
                        </a:rPr>
                        <a:t>Total</a:t>
                      </a:r>
                      <a:endParaRPr kumimoji="1" lang="ja-JP" altLang="en-US" sz="1100" dirty="0">
                        <a:solidFill>
                          <a:schemeClr val="bg1"/>
                        </a:solidFill>
                      </a:endParaRPr>
                    </a:p>
                  </a:txBody>
                  <a:tcPr marL="84406" marR="84406">
                    <a:lnL>
                      <a:noFill/>
                    </a:lnL>
                    <a:lnR>
                      <a:noFill/>
                    </a:lnR>
                    <a:lnT w="6350" cap="flat" cmpd="sng" algn="ctr">
                      <a:solidFill>
                        <a:sysClr val="window" lastClr="FFFFFF"/>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777777"/>
                    </a:solidFill>
                  </a:tcPr>
                </a:tc>
                <a:tc>
                  <a:txBody>
                    <a:bodyPr/>
                    <a:lstStyle>
                      <a:lvl1pPr marL="0" algn="l" defTabSz="914400" rtl="0" eaLnBrk="1" latinLnBrk="0" hangingPunct="1">
                        <a:defRPr kumimoji="1" sz="1800" kern="1200">
                          <a:solidFill>
                            <a:schemeClr val="tx1"/>
                          </a:solidFill>
                          <a:latin typeface="Segoe UI"/>
                          <a:ea typeface="メイリオ"/>
                        </a:defRPr>
                      </a:lvl1pPr>
                      <a:lvl2pPr marL="457200" algn="l" defTabSz="914400" rtl="0" eaLnBrk="1" latinLnBrk="0" hangingPunct="1">
                        <a:defRPr kumimoji="1" sz="1800" kern="1200">
                          <a:solidFill>
                            <a:schemeClr val="tx1"/>
                          </a:solidFill>
                          <a:latin typeface="Segoe UI"/>
                          <a:ea typeface="メイリオ"/>
                        </a:defRPr>
                      </a:lvl2pPr>
                      <a:lvl3pPr marL="914400" algn="l" defTabSz="914400" rtl="0" eaLnBrk="1" latinLnBrk="0" hangingPunct="1">
                        <a:defRPr kumimoji="1" sz="1800" kern="1200">
                          <a:solidFill>
                            <a:schemeClr val="tx1"/>
                          </a:solidFill>
                          <a:latin typeface="Segoe UI"/>
                          <a:ea typeface="メイリオ"/>
                        </a:defRPr>
                      </a:lvl3pPr>
                      <a:lvl4pPr marL="1371600" algn="l" defTabSz="914400" rtl="0" eaLnBrk="1" latinLnBrk="0" hangingPunct="1">
                        <a:defRPr kumimoji="1" sz="1800" kern="1200">
                          <a:solidFill>
                            <a:schemeClr val="tx1"/>
                          </a:solidFill>
                          <a:latin typeface="Segoe UI"/>
                          <a:ea typeface="メイリオ"/>
                        </a:defRPr>
                      </a:lvl4pPr>
                      <a:lvl5pPr marL="1828800" algn="l" defTabSz="914400" rtl="0" eaLnBrk="1" latinLnBrk="0" hangingPunct="1">
                        <a:defRPr kumimoji="1" sz="1800" kern="1200">
                          <a:solidFill>
                            <a:schemeClr val="tx1"/>
                          </a:solidFill>
                          <a:latin typeface="Segoe UI"/>
                          <a:ea typeface="メイリオ"/>
                        </a:defRPr>
                      </a:lvl5pPr>
                      <a:lvl6pPr marL="2286000" algn="l" defTabSz="914400" rtl="0" eaLnBrk="1" latinLnBrk="0" hangingPunct="1">
                        <a:defRPr kumimoji="1" sz="1800" kern="1200">
                          <a:solidFill>
                            <a:schemeClr val="tx1"/>
                          </a:solidFill>
                          <a:latin typeface="Segoe UI"/>
                          <a:ea typeface="メイリオ"/>
                        </a:defRPr>
                      </a:lvl6pPr>
                      <a:lvl7pPr marL="2743200" algn="l" defTabSz="914400" rtl="0" eaLnBrk="1" latinLnBrk="0" hangingPunct="1">
                        <a:defRPr kumimoji="1" sz="1800" kern="1200">
                          <a:solidFill>
                            <a:schemeClr val="tx1"/>
                          </a:solidFill>
                          <a:latin typeface="Segoe UI"/>
                          <a:ea typeface="メイリオ"/>
                        </a:defRPr>
                      </a:lvl7pPr>
                      <a:lvl8pPr marL="3200400" algn="l" defTabSz="914400" rtl="0" eaLnBrk="1" latinLnBrk="0" hangingPunct="1">
                        <a:defRPr kumimoji="1" sz="1800" kern="1200">
                          <a:solidFill>
                            <a:schemeClr val="tx1"/>
                          </a:solidFill>
                          <a:latin typeface="Segoe UI"/>
                          <a:ea typeface="メイリオ"/>
                        </a:defRPr>
                      </a:lvl8pPr>
                      <a:lvl9pPr marL="3657600" algn="l" defTabSz="914400" rtl="0" eaLnBrk="1" latinLnBrk="0" hangingPunct="1">
                        <a:defRPr kumimoji="1" sz="1800" kern="1200">
                          <a:solidFill>
                            <a:schemeClr val="tx1"/>
                          </a:solidFill>
                          <a:latin typeface="Segoe UI"/>
                          <a:ea typeface="メイリオ"/>
                        </a:defRPr>
                      </a:lvl9pPr>
                    </a:lstStyle>
                    <a:p>
                      <a:pPr algn="r">
                        <a:lnSpc>
                          <a:spcPct val="100000"/>
                        </a:lnSpc>
                      </a:pPr>
                      <a:r>
                        <a:rPr kumimoji="1" lang="en-US" altLang="ja-JP" sz="1100" b="0" dirty="0">
                          <a:solidFill>
                            <a:schemeClr val="bg1"/>
                          </a:solidFill>
                        </a:rPr>
                        <a:t>ca. 96.4 billion JPY</a:t>
                      </a:r>
                    </a:p>
                    <a:p>
                      <a:pPr algn="r">
                        <a:lnSpc>
                          <a:spcPct val="100000"/>
                        </a:lnSpc>
                      </a:pPr>
                      <a:r>
                        <a:rPr kumimoji="1" lang="en-US" altLang="ja-JP" sz="1100" b="0" dirty="0">
                          <a:solidFill>
                            <a:schemeClr val="bg1"/>
                          </a:solidFill>
                        </a:rPr>
                        <a:t>  (ca. 862 million USD)</a:t>
                      </a:r>
                      <a:endParaRPr kumimoji="1" lang="ja-JP" altLang="en-US" sz="1100" b="0" dirty="0">
                        <a:solidFill>
                          <a:schemeClr val="bg1"/>
                        </a:solidFill>
                      </a:endParaRPr>
                    </a:p>
                  </a:txBody>
                  <a:tcPr marL="84406" marR="84406">
                    <a:lnL>
                      <a:noFill/>
                    </a:lnL>
                    <a:lnR>
                      <a:noFill/>
                    </a:lnR>
                    <a:lnT w="6350" cap="flat" cmpd="sng" algn="ctr">
                      <a:solidFill>
                        <a:sysClr val="window" lastClr="FFFFFF"/>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777777"/>
                    </a:solidFill>
                  </a:tcPr>
                </a:tc>
                <a:extLst>
                  <a:ext uri="{0D108BD9-81ED-4DB2-BD59-A6C34878D82A}">
                    <a16:rowId xmlns:a16="http://schemas.microsoft.com/office/drawing/2014/main" xmlns="" val="10013"/>
                  </a:ext>
                </a:extLst>
              </a:tr>
            </a:tbl>
          </a:graphicData>
        </a:graphic>
      </p:graphicFrame>
      <p:sp>
        <p:nvSpPr>
          <p:cNvPr id="15" name="テキスト ボックス 2"/>
          <p:cNvSpPr txBox="1"/>
          <p:nvPr/>
        </p:nvSpPr>
        <p:spPr>
          <a:xfrm>
            <a:off x="3635896" y="2924944"/>
            <a:ext cx="1800200" cy="415498"/>
          </a:xfrm>
          <a:prstGeom prst="rect">
            <a:avLst/>
          </a:prstGeom>
          <a:solidFill>
            <a:srgbClr val="777777"/>
          </a:solidFill>
        </p:spPr>
        <p:txBody>
          <a:bodyPr wrap="square" rtlCol="0">
            <a:spAutoFit/>
          </a:bodyPr>
          <a:lstStyle/>
          <a:p>
            <a:r>
              <a:rPr kumimoji="1" lang="en-US" altLang="ja-JP" sz="1050" spc="-40" dirty="0">
                <a:solidFill>
                  <a:schemeClr val="bg1"/>
                </a:solidFill>
                <a:latin typeface="Segoe UI" panose="020B0502040204020203" pitchFamily="34" charset="0"/>
                <a:ea typeface="Segoe UI" panose="020B0502040204020203" pitchFamily="34" charset="0"/>
                <a:cs typeface="Segoe UI" panose="020B0502040204020203" pitchFamily="34" charset="0"/>
              </a:rPr>
              <a:t>Including 127 </a:t>
            </a:r>
            <a:r>
              <a:rPr lang="en-US" altLang="ja-JP" sz="1050" spc="-40" dirty="0">
                <a:solidFill>
                  <a:schemeClr val="bg1"/>
                </a:solidFill>
                <a:latin typeface="Segoe UI" panose="020B0502040204020203" pitchFamily="34" charset="0"/>
                <a:ea typeface="Segoe UI" panose="020B0502040204020203" pitchFamily="34" charset="0"/>
                <a:cs typeface="Segoe UI" panose="020B0502040204020203" pitchFamily="34" charset="0"/>
              </a:rPr>
              <a:t> *</a:t>
            </a:r>
            <a:endParaRPr kumimoji="1" lang="en-US" altLang="ja-JP" sz="1050" spc="-40" dirty="0">
              <a:solidFill>
                <a:srgbClr val="FFFF00"/>
              </a:solidFill>
              <a:latin typeface="Segoe UI" panose="020B0502040204020203" pitchFamily="34" charset="0"/>
              <a:ea typeface="Segoe UI" panose="020B0502040204020203" pitchFamily="34" charset="0"/>
              <a:cs typeface="Segoe UI" panose="020B0502040204020203" pitchFamily="34" charset="0"/>
            </a:endParaRPr>
          </a:p>
          <a:p>
            <a:r>
              <a:rPr lang="en-US" altLang="ja-JP" sz="1050" spc="-40" dirty="0">
                <a:solidFill>
                  <a:schemeClr val="bg1"/>
                </a:solidFill>
                <a:latin typeface="Segoe UI" panose="020B0502040204020203" pitchFamily="34" charset="0"/>
                <a:ea typeface="Segoe UI" panose="020B0502040204020203" pitchFamily="34" charset="0"/>
                <a:cs typeface="Segoe UI" panose="020B0502040204020203" pitchFamily="34" charset="0"/>
              </a:rPr>
              <a:t>International Staff Members</a:t>
            </a:r>
            <a:endParaRPr kumimoji="1" lang="ja-JP" altLang="en-US" sz="1050" spc="-40" dirty="0">
              <a:solidFill>
                <a:schemeClr val="bg1"/>
              </a:solidFill>
              <a:latin typeface="Segoe UI" panose="020B0502040204020203" pitchFamily="34" charset="0"/>
              <a:cs typeface="Segoe UI" panose="020B0502040204020203" pitchFamily="34" charset="0"/>
            </a:endParaRPr>
          </a:p>
        </p:txBody>
      </p:sp>
      <p:sp>
        <p:nvSpPr>
          <p:cNvPr id="16" name="テキスト ボックス 19"/>
          <p:cNvSpPr txBox="1"/>
          <p:nvPr/>
        </p:nvSpPr>
        <p:spPr>
          <a:xfrm>
            <a:off x="3635896" y="3916800"/>
            <a:ext cx="1713000" cy="415498"/>
          </a:xfrm>
          <a:prstGeom prst="rect">
            <a:avLst/>
          </a:prstGeom>
          <a:solidFill>
            <a:srgbClr val="777777"/>
          </a:solidFill>
        </p:spPr>
        <p:txBody>
          <a:bodyPr wrap="square" rtlCol="0">
            <a:spAutoFit/>
          </a:bodyPr>
          <a:lstStyle/>
          <a:p>
            <a:r>
              <a:rPr kumimoji="1" lang="en-US" altLang="ja-JP" sz="1050" spc="-40" dirty="0">
                <a:solidFill>
                  <a:schemeClr val="bg1"/>
                </a:solidFill>
                <a:latin typeface="Segoe UI" panose="020B0502040204020203" pitchFamily="34" charset="0"/>
                <a:ea typeface="Segoe UI" panose="020B0502040204020203" pitchFamily="34" charset="0"/>
                <a:cs typeface="Segoe UI" panose="020B0502040204020203" pitchFamily="34" charset="0"/>
              </a:rPr>
              <a:t>Including 1,891</a:t>
            </a:r>
            <a:endParaRPr kumimoji="1" lang="en-US" altLang="ja-JP" sz="1050" spc="-40" dirty="0">
              <a:solidFill>
                <a:srgbClr val="FFFF00"/>
              </a:solidFill>
              <a:latin typeface="Segoe UI" panose="020B0502040204020203" pitchFamily="34" charset="0"/>
              <a:ea typeface="Segoe UI" panose="020B0502040204020203" pitchFamily="34" charset="0"/>
              <a:cs typeface="Segoe UI" panose="020B0502040204020203" pitchFamily="34" charset="0"/>
            </a:endParaRPr>
          </a:p>
          <a:p>
            <a:r>
              <a:rPr lang="en-US" altLang="ja-JP" sz="1050" spc="-40" dirty="0">
                <a:solidFill>
                  <a:schemeClr val="bg1"/>
                </a:solidFill>
                <a:latin typeface="Segoe UI" panose="020B0502040204020203" pitchFamily="34" charset="0"/>
                <a:ea typeface="Segoe UI" panose="020B0502040204020203" pitchFamily="34" charset="0"/>
                <a:cs typeface="Segoe UI" panose="020B0502040204020203" pitchFamily="34" charset="0"/>
              </a:rPr>
              <a:t>International Students</a:t>
            </a:r>
            <a:endParaRPr kumimoji="1" lang="ja-JP" altLang="en-US" sz="1050" spc="-40" dirty="0">
              <a:solidFill>
                <a:schemeClr val="bg1"/>
              </a:solidFill>
              <a:latin typeface="Segoe UI" panose="020B0502040204020203" pitchFamily="34" charset="0"/>
              <a:cs typeface="Segoe UI" panose="020B0502040204020203" pitchFamily="34" charset="0"/>
            </a:endParaRPr>
          </a:p>
        </p:txBody>
      </p:sp>
      <p:sp>
        <p:nvSpPr>
          <p:cNvPr id="17" name="テキスト ボックス 6"/>
          <p:cNvSpPr txBox="1"/>
          <p:nvPr/>
        </p:nvSpPr>
        <p:spPr>
          <a:xfrm>
            <a:off x="7473578" y="900000"/>
            <a:ext cx="1483098" cy="261610"/>
          </a:xfrm>
          <a:prstGeom prst="rect">
            <a:avLst/>
          </a:prstGeom>
          <a:noFill/>
        </p:spPr>
        <p:txBody>
          <a:bodyPr wrap="none" rtlCol="0">
            <a:spAutoFit/>
          </a:bodyPr>
          <a:lstStyle/>
          <a:p>
            <a:pPr algn="r"/>
            <a:r>
              <a:rPr kumimoji="1" lang="en-US" altLang="ja-JP" sz="1100" dirty="0"/>
              <a:t>Data as of May 2017</a:t>
            </a:r>
            <a:endParaRPr kumimoji="1" lang="ja-JP" altLang="en-US" sz="1100" dirty="0"/>
          </a:p>
        </p:txBody>
      </p:sp>
      <p:sp>
        <p:nvSpPr>
          <p:cNvPr id="20" name="テキスト ボックス 6"/>
          <p:cNvSpPr txBox="1"/>
          <p:nvPr/>
        </p:nvSpPr>
        <p:spPr>
          <a:xfrm>
            <a:off x="8020201" y="1079158"/>
            <a:ext cx="936475" cy="261610"/>
          </a:xfrm>
          <a:prstGeom prst="rect">
            <a:avLst/>
          </a:prstGeom>
          <a:noFill/>
        </p:spPr>
        <p:txBody>
          <a:bodyPr wrap="none" rtlCol="0">
            <a:spAutoFit/>
          </a:bodyPr>
          <a:lstStyle/>
          <a:p>
            <a:pPr algn="r"/>
            <a:r>
              <a:rPr kumimoji="1" lang="en-US" altLang="ja-JP" sz="1100" dirty="0"/>
              <a:t>* June 2017</a:t>
            </a:r>
            <a:endParaRPr kumimoji="1" lang="ja-JP" altLang="en-US" sz="1100" dirty="0"/>
          </a:p>
        </p:txBody>
      </p:sp>
    </p:spTree>
    <p:extLst>
      <p:ext uri="{BB962C8B-B14F-4D97-AF65-F5344CB8AC3E}">
        <p14:creationId xmlns:p14="http://schemas.microsoft.com/office/powerpoint/2010/main" val="2136022287"/>
      </p:ext>
    </p:extLst>
  </p:cSld>
  <p:clrMapOvr>
    <a:masterClrMapping/>
  </p:clrMapOvr>
</p:sld>
</file>

<file path=ppt/theme/theme1.xml><?xml version="1.0" encoding="utf-8"?>
<a:theme xmlns:a="http://schemas.openxmlformats.org/drawingml/2006/main" name="ppt2e">
  <a:themeElements>
    <a:clrScheme name="ppt2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pt2e">
      <a:majorFont>
        <a:latin typeface="Franklin Gothic Demi"/>
        <a:ea typeface="ＭＳ Ｐゴシック"/>
        <a:cs typeface=""/>
      </a:majorFont>
      <a:minorFont>
        <a:latin typeface="Franklin Gothic Demi"/>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defRPr>
        </a:defPPr>
      </a:lstStyle>
    </a:lnDef>
  </a:objectDefaults>
  <a:extraClrSchemeLst>
    <a:extraClrScheme>
      <a:clrScheme name="ppt2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2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2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2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2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2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2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2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2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2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2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2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ppt2e[読み取り専用] [互換モード]" id="{42264370-1430-4684-841C-C3ABE6EEA7EB}" vid="{5565B4FC-C096-4B32-B9B1-45B4DBB87D36}"/>
    </a:ext>
  </a:extLst>
</a:theme>
</file>

<file path=ppt/theme/theme2.xml><?xml version="1.0" encoding="utf-8"?>
<a:theme xmlns:a="http://schemas.openxmlformats.org/drawingml/2006/main" name="1_ppt2e">
  <a:themeElements>
    <a:clrScheme name="ppt2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pt2e">
      <a:majorFont>
        <a:latin typeface="Franklin Gothic Demi"/>
        <a:ea typeface="ＭＳ Ｐゴシック"/>
        <a:cs typeface=""/>
      </a:majorFont>
      <a:minorFont>
        <a:latin typeface="Franklin Gothic Demi"/>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defRPr>
        </a:defPPr>
      </a:lstStyle>
    </a:lnDef>
  </a:objectDefaults>
  <a:extraClrSchemeLst>
    <a:extraClrScheme>
      <a:clrScheme name="ppt2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2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2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2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2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2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2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2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2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2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2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2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ppt2e[読み取り専用] [互換モード]" id="{42264370-1430-4684-841C-C3ABE6EEA7EB}" vid="{5565B4FC-C096-4B32-B9B1-45B4DBB87D36}"/>
    </a:ext>
  </a:extLst>
</a:theme>
</file>

<file path=ppt/theme/theme3.xml><?xml version="1.0" encoding="utf-8"?>
<a:theme xmlns:a="http://schemas.openxmlformats.org/drawingml/2006/main" name="2_ppt2e">
  <a:themeElements>
    <a:clrScheme name="ppt2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pt2e">
      <a:majorFont>
        <a:latin typeface="Franklin Gothic Demi"/>
        <a:ea typeface="ＭＳ Ｐゴシック"/>
        <a:cs typeface=""/>
      </a:majorFont>
      <a:minorFont>
        <a:latin typeface="Franklin Gothic Demi"/>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defRPr>
        </a:defPPr>
      </a:lstStyle>
    </a:lnDef>
  </a:objectDefaults>
  <a:extraClrSchemeLst>
    <a:extraClrScheme>
      <a:clrScheme name="ppt2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2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2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2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2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2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2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2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2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2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2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2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ppt2e[読み取り専用] [互換モード]" id="{42264370-1430-4684-841C-C3ABE6EEA7EB}" vid="{5565B4FC-C096-4B32-B9B1-45B4DBB87D36}"/>
    </a:ext>
  </a:extLst>
</a:theme>
</file>

<file path=ppt/theme/theme4.xml><?xml version="1.0" encoding="utf-8"?>
<a:theme xmlns:a="http://schemas.openxmlformats.org/drawingml/2006/main" name="ppt1e">
  <a:themeElements>
    <a:clrScheme name="ppt1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pt1e">
      <a:majorFont>
        <a:latin typeface="Franklin Gothic Demi"/>
        <a:ea typeface="ＭＳ Ｐゴシック"/>
        <a:cs typeface=""/>
      </a:majorFont>
      <a:minorFont>
        <a:latin typeface="Franklin Gothic Dem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ppt1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1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1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1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1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1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1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1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1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1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1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1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ppt2e</Template>
  <TotalTime>15039</TotalTime>
  <Words>3972</Words>
  <Application>Microsoft Office PowerPoint</Application>
  <PresentationFormat>画面に合わせる (4:3)</PresentationFormat>
  <Paragraphs>1029</Paragraphs>
  <Slides>56</Slides>
  <Notes>56</Notes>
  <HiddenSlides>0</HiddenSlides>
  <MMClips>0</MMClips>
  <ScaleCrop>false</ScaleCrop>
  <HeadingPairs>
    <vt:vector size="6" baseType="variant">
      <vt:variant>
        <vt:lpstr>テーマ</vt:lpstr>
      </vt:variant>
      <vt:variant>
        <vt:i4>4</vt:i4>
      </vt:variant>
      <vt:variant>
        <vt:lpstr>埋め込まれた OLE サーバー</vt:lpstr>
      </vt:variant>
      <vt:variant>
        <vt:i4>1</vt:i4>
      </vt:variant>
      <vt:variant>
        <vt:lpstr>スライド タイトル</vt:lpstr>
      </vt:variant>
      <vt:variant>
        <vt:i4>56</vt:i4>
      </vt:variant>
    </vt:vector>
  </HeadingPairs>
  <TitlesOfParts>
    <vt:vector size="61" baseType="lpstr">
      <vt:lpstr>ppt2e</vt:lpstr>
      <vt:lpstr>1_ppt2e</vt:lpstr>
      <vt:lpstr>2_ppt2e</vt:lpstr>
      <vt:lpstr>ppt1e</vt:lpstr>
      <vt:lpstr>Image</vt:lpstr>
      <vt:lpstr>Introduction to Hokkaido University</vt:lpstr>
      <vt:lpstr>Contents</vt:lpstr>
      <vt:lpstr>PowerPoint プレゼンテーション</vt:lpstr>
      <vt:lpstr>History and tradition</vt:lpstr>
      <vt:lpstr>Basic Philosophies of Hokkaido University (HU)</vt:lpstr>
      <vt:lpstr>Location</vt:lpstr>
      <vt:lpstr>Location/Hokkaido</vt:lpstr>
      <vt:lpstr>Beautiful campus in the heart of Sapporo</vt:lpstr>
      <vt:lpstr>Basic Data</vt:lpstr>
      <vt:lpstr>Number of Staff and Students</vt:lpstr>
      <vt:lpstr>Structure of Education and Research</vt:lpstr>
      <vt:lpstr>Undergraduate and Graduate Schools</vt:lpstr>
      <vt:lpstr>Hokkaido University Hospital</vt:lpstr>
      <vt:lpstr>Hokkaido University Hospital Globalization Initiatives</vt:lpstr>
      <vt:lpstr>Hokkaido University Hospital Globalization Initiatives</vt:lpstr>
      <vt:lpstr>Hokkaido University Museum</vt:lpstr>
      <vt:lpstr>Hokkaido University Museum</vt:lpstr>
      <vt:lpstr>Hokkaido University Museum</vt:lpstr>
      <vt:lpstr>Budget</vt:lpstr>
      <vt:lpstr>PowerPoint プレゼンテーション</vt:lpstr>
      <vt:lpstr>Future Strategy  Contributing towards the resolution of global issues</vt:lpstr>
      <vt:lpstr>PowerPoint プレゼンテーション</vt:lpstr>
      <vt:lpstr>About GI-CoRE</vt:lpstr>
      <vt:lpstr>GI-CoRE and its International Graduate Schools</vt:lpstr>
      <vt:lpstr>Hokkaido University Center for Ainu and Indigenous Studies</vt:lpstr>
      <vt:lpstr>Hokkaido University Libraries</vt:lpstr>
      <vt:lpstr>Hokkaido University Libraries</vt:lpstr>
      <vt:lpstr>PowerPoint プレゼンテーション</vt:lpstr>
      <vt:lpstr>Nobel Prize in Chemistry in 2010</vt:lpstr>
      <vt:lpstr>2010 Nobel Prize</vt:lpstr>
      <vt:lpstr>The practical catalytic reaction which changed methodologies concerning organic synthesis</vt:lpstr>
      <vt:lpstr>PowerPoint プレゼンテーション</vt:lpstr>
      <vt:lpstr>Institute for International Collaboration (IIC)</vt:lpstr>
      <vt:lpstr>Distribution Map of Foreign Students</vt:lpstr>
      <vt:lpstr>Distribution Map of Counterpart Universities</vt:lpstr>
      <vt:lpstr>Internationalization of Hokkaido University</vt:lpstr>
      <vt:lpstr>Modern Japanese Studies Program (MJSP)          ~ Bilingual Undergraduate Program ~</vt:lpstr>
      <vt:lpstr>Integrated Science Program (ISP)            ~ English-taught Undergraduate-Graduate Program ~</vt:lpstr>
      <vt:lpstr>English Engineering Education Program (e3program)</vt:lpstr>
      <vt:lpstr>Promote Student Mobility  Hokkaido University is going to develop non-degree seeking programs</vt:lpstr>
      <vt:lpstr>Exchange Possibilities at Hokkaido University</vt:lpstr>
      <vt:lpstr>Hokkaido Summer Institute (HSI)                    Create the world’s best summer-study opportunity</vt:lpstr>
      <vt:lpstr>Learning Satellite Project</vt:lpstr>
      <vt:lpstr>Double Degree Programs (DDP) and Cotutelle Programs (CP)</vt:lpstr>
      <vt:lpstr>Learn From NITOBE</vt:lpstr>
      <vt:lpstr>Overseas Satellite Offices</vt:lpstr>
      <vt:lpstr>Hokkaido University Ambassador and Partner System</vt:lpstr>
      <vt:lpstr>PowerPoint プレゼンテーション</vt:lpstr>
      <vt:lpstr>World University Rankings</vt:lpstr>
      <vt:lpstr>THE World University Rankings 2018 Top universities in Japan</vt:lpstr>
      <vt:lpstr>QS World Univ. Rankings by Subject 2017</vt:lpstr>
      <vt:lpstr>PowerPoint プレゼンテーション</vt:lpstr>
      <vt:lpstr>Accommodation and living costs</vt:lpstr>
      <vt:lpstr>Accommodation and living costs</vt:lpstr>
      <vt:lpstr>Accommodation and living costs</vt:lpstr>
      <vt:lpstr>Thank you for your attention.</vt:lpstr>
    </vt:vector>
  </TitlesOfParts>
  <Company>総務部広報課</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Hokkaido University</dc:title>
  <dc:creator>Hokkaido University</dc:creator>
  <cp:lastModifiedBy>SATORU ADACHI</cp:lastModifiedBy>
  <cp:revision>462</cp:revision>
  <cp:lastPrinted>2017-09-27T07:17:55Z</cp:lastPrinted>
  <dcterms:created xsi:type="dcterms:W3CDTF">2017-04-20T23:53:54Z</dcterms:created>
  <dcterms:modified xsi:type="dcterms:W3CDTF">2017-10-19T02:35:37Z</dcterms:modified>
</cp:coreProperties>
</file>